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58" r:id="rId4"/>
    <p:sldId id="257" r:id="rId5"/>
    <p:sldId id="284" r:id="rId6"/>
    <p:sldId id="277" r:id="rId7"/>
    <p:sldId id="279" r:id="rId8"/>
    <p:sldId id="280" r:id="rId9"/>
    <p:sldId id="281" r:id="rId10"/>
    <p:sldId id="283" r:id="rId11"/>
    <p:sldId id="282" r:id="rId12"/>
    <p:sldId id="285" r:id="rId13"/>
    <p:sldId id="286" r:id="rId14"/>
    <p:sldId id="287" r:id="rId15"/>
    <p:sldId id="288" r:id="rId16"/>
    <p:sldId id="289" r:id="rId17"/>
    <p:sldId id="276" r:id="rId18"/>
    <p:sldId id="290" r:id="rId19"/>
    <p:sldId id="278" r:id="rId20"/>
    <p:sldId id="291" r:id="rId21"/>
    <p:sldId id="274" r:id="rId22"/>
    <p:sldId id="293" r:id="rId23"/>
    <p:sldId id="292" r:id="rId24"/>
    <p:sldId id="295" r:id="rId25"/>
    <p:sldId id="272" r:id="rId26"/>
    <p:sldId id="294" r:id="rId27"/>
    <p:sldId id="270" r:id="rId28"/>
    <p:sldId id="296" r:id="rId29"/>
    <p:sldId id="298" r:id="rId30"/>
    <p:sldId id="297" r:id="rId31"/>
    <p:sldId id="273"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BC324-232A-4C4E-B997-8918244C6991}" v="549" dt="2019-05-03T05:16:3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9" d="100"/>
          <a:sy n="69" d="100"/>
        </p:scale>
        <p:origin x="336" y="52"/>
      </p:cViewPr>
      <p:guideLst/>
    </p:cSldViewPr>
  </p:slideViewPr>
  <p:notesTextViewPr>
    <p:cViewPr>
      <p:scale>
        <a:sx n="1" d="1"/>
        <a:sy n="1" d="1"/>
      </p:scale>
      <p:origin x="0" y="0"/>
    </p:cViewPr>
  </p:notesTextViewPr>
  <p:sorterViewPr>
    <p:cViewPr>
      <p:scale>
        <a:sx n="100" d="100"/>
        <a:sy n="100" d="100"/>
      </p:scale>
      <p:origin x="0" y="-1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Neves" userId="f72e1a61-3ce1-484a-a284-e4b37f1fe0da" providerId="ADAL" clId="{C2DBC324-232A-4C4E-B997-8918244C6991}"/>
    <pc:docChg chg="undo custSel addSld delSld modSld sldOrd">
      <pc:chgData name="Ana Neves" userId="f72e1a61-3ce1-484a-a284-e4b37f1fe0da" providerId="ADAL" clId="{C2DBC324-232A-4C4E-B997-8918244C6991}" dt="2019-05-03T05:16:46.754" v="3146" actId="20577"/>
      <pc:docMkLst>
        <pc:docMk/>
      </pc:docMkLst>
      <pc:sldChg chg="modSp">
        <pc:chgData name="Ana Neves" userId="f72e1a61-3ce1-484a-a284-e4b37f1fe0da" providerId="ADAL" clId="{C2DBC324-232A-4C4E-B997-8918244C6991}" dt="2019-05-03T02:16:43.915" v="77" actId="20577"/>
        <pc:sldMkLst>
          <pc:docMk/>
          <pc:sldMk cId="75212010" sldId="256"/>
        </pc:sldMkLst>
        <pc:spChg chg="mod">
          <ac:chgData name="Ana Neves" userId="f72e1a61-3ce1-484a-a284-e4b37f1fe0da" providerId="ADAL" clId="{C2DBC324-232A-4C4E-B997-8918244C6991}" dt="2019-05-03T02:08:46.766" v="19" actId="20577"/>
          <ac:spMkLst>
            <pc:docMk/>
            <pc:sldMk cId="75212010" sldId="256"/>
            <ac:spMk id="2" creationId="{81B80EF4-04DD-4E91-9C43-4A162B968638}"/>
          </ac:spMkLst>
        </pc:spChg>
        <pc:spChg chg="mod">
          <ac:chgData name="Ana Neves" userId="f72e1a61-3ce1-484a-a284-e4b37f1fe0da" providerId="ADAL" clId="{C2DBC324-232A-4C4E-B997-8918244C6991}" dt="2019-05-03T02:16:43.915" v="77" actId="20577"/>
          <ac:spMkLst>
            <pc:docMk/>
            <pc:sldMk cId="75212010" sldId="256"/>
            <ac:spMk id="3" creationId="{82A49197-5A69-4ED2-A005-4CEA9B89B6CA}"/>
          </ac:spMkLst>
        </pc:spChg>
      </pc:sldChg>
      <pc:sldChg chg="modSp ord">
        <pc:chgData name="Ana Neves" userId="f72e1a61-3ce1-484a-a284-e4b37f1fe0da" providerId="ADAL" clId="{C2DBC324-232A-4C4E-B997-8918244C6991}" dt="2019-05-03T03:48:04.527" v="792"/>
        <pc:sldMkLst>
          <pc:docMk/>
          <pc:sldMk cId="2712143296" sldId="257"/>
        </pc:sldMkLst>
        <pc:spChg chg="mod">
          <ac:chgData name="Ana Neves" userId="f72e1a61-3ce1-484a-a284-e4b37f1fe0da" providerId="ADAL" clId="{C2DBC324-232A-4C4E-B997-8918244C6991}" dt="2019-05-03T03:36:55.543" v="574"/>
          <ac:spMkLst>
            <pc:docMk/>
            <pc:sldMk cId="2712143296" sldId="257"/>
            <ac:spMk id="2" creationId="{56B19DC9-7752-4D77-9A00-7BC938F86CA4}"/>
          </ac:spMkLst>
        </pc:spChg>
        <pc:spChg chg="mod">
          <ac:chgData name="Ana Neves" userId="f72e1a61-3ce1-484a-a284-e4b37f1fe0da" providerId="ADAL" clId="{C2DBC324-232A-4C4E-B997-8918244C6991}" dt="2019-05-03T03:34:56.955" v="488" actId="20577"/>
          <ac:spMkLst>
            <pc:docMk/>
            <pc:sldMk cId="2712143296" sldId="257"/>
            <ac:spMk id="3" creationId="{EE1BBB88-8151-4DA8-BF07-1003DAD4590D}"/>
          </ac:spMkLst>
        </pc:spChg>
        <pc:spChg chg="mod">
          <ac:chgData name="Ana Neves" userId="f72e1a61-3ce1-484a-a284-e4b37f1fe0da" providerId="ADAL" clId="{C2DBC324-232A-4C4E-B997-8918244C6991}" dt="2019-05-03T03:48:04.527" v="792"/>
          <ac:spMkLst>
            <pc:docMk/>
            <pc:sldMk cId="2712143296" sldId="257"/>
            <ac:spMk id="4" creationId="{B682748B-9428-4541-9D9E-F3713D5D177B}"/>
          </ac:spMkLst>
        </pc:spChg>
      </pc:sldChg>
      <pc:sldChg chg="delSp modSp">
        <pc:chgData name="Ana Neves" userId="f72e1a61-3ce1-484a-a284-e4b37f1fe0da" providerId="ADAL" clId="{C2DBC324-232A-4C4E-B997-8918244C6991}" dt="2019-05-03T03:48:55.075" v="805" actId="20577"/>
        <pc:sldMkLst>
          <pc:docMk/>
          <pc:sldMk cId="3986491719" sldId="258"/>
        </pc:sldMkLst>
        <pc:spChg chg="del">
          <ac:chgData name="Ana Neves" userId="f72e1a61-3ce1-484a-a284-e4b37f1fe0da" providerId="ADAL" clId="{C2DBC324-232A-4C4E-B997-8918244C6991}" dt="2019-05-03T03:48:32.245" v="794" actId="478"/>
          <ac:spMkLst>
            <pc:docMk/>
            <pc:sldMk cId="3986491719" sldId="258"/>
            <ac:spMk id="4" creationId="{8746589B-C790-49E8-B2F7-9B76A857CEFF}"/>
          </ac:spMkLst>
        </pc:spChg>
        <pc:spChg chg="mod">
          <ac:chgData name="Ana Neves" userId="f72e1a61-3ce1-484a-a284-e4b37f1fe0da" providerId="ADAL" clId="{C2DBC324-232A-4C4E-B997-8918244C6991}" dt="2019-05-03T03:36:04.952" v="515" actId="20577"/>
          <ac:spMkLst>
            <pc:docMk/>
            <pc:sldMk cId="3986491719" sldId="258"/>
            <ac:spMk id="6" creationId="{EAB214E5-5B3E-4A29-A22C-48A39C8D50A4}"/>
          </ac:spMkLst>
        </pc:spChg>
        <pc:spChg chg="mod">
          <ac:chgData name="Ana Neves" userId="f72e1a61-3ce1-484a-a284-e4b37f1fe0da" providerId="ADAL" clId="{C2DBC324-232A-4C4E-B997-8918244C6991}" dt="2019-05-03T03:48:55.075" v="805" actId="20577"/>
          <ac:spMkLst>
            <pc:docMk/>
            <pc:sldMk cId="3986491719" sldId="258"/>
            <ac:spMk id="7" creationId="{87B43CF9-EB7D-4E46-B5C7-6FC415EAFA76}"/>
          </ac:spMkLst>
        </pc:spChg>
      </pc:sldChg>
      <pc:sldChg chg="modSp">
        <pc:chgData name="Ana Neves" userId="f72e1a61-3ce1-484a-a284-e4b37f1fe0da" providerId="ADAL" clId="{C2DBC324-232A-4C4E-B997-8918244C6991}" dt="2019-05-03T04:04:32.934" v="911" actId="20577"/>
        <pc:sldMkLst>
          <pc:docMk/>
          <pc:sldMk cId="685547988" sldId="269"/>
        </pc:sldMkLst>
        <pc:graphicFrameChg chg="mod">
          <ac:chgData name="Ana Neves" userId="f72e1a61-3ce1-484a-a284-e4b37f1fe0da" providerId="ADAL" clId="{C2DBC324-232A-4C4E-B997-8918244C6991}" dt="2019-05-03T04:04:32.934" v="911" actId="20577"/>
          <ac:graphicFrameMkLst>
            <pc:docMk/>
            <pc:sldMk cId="685547988" sldId="269"/>
            <ac:graphicFrameMk id="6" creationId="{25609650-0EBC-4F5D-9E4A-4ADB421138A9}"/>
          </ac:graphicFrameMkLst>
        </pc:graphicFrameChg>
      </pc:sldChg>
      <pc:sldChg chg="addSp delSp modSp">
        <pc:chgData name="Ana Neves" userId="f72e1a61-3ce1-484a-a284-e4b37f1fe0da" providerId="ADAL" clId="{C2DBC324-232A-4C4E-B997-8918244C6991}" dt="2019-05-03T05:05:18.112" v="2711" actId="20577"/>
        <pc:sldMkLst>
          <pc:docMk/>
          <pc:sldMk cId="1551368998" sldId="270"/>
        </pc:sldMkLst>
        <pc:spChg chg="mod">
          <ac:chgData name="Ana Neves" userId="f72e1a61-3ce1-484a-a284-e4b37f1fe0da" providerId="ADAL" clId="{C2DBC324-232A-4C4E-B997-8918244C6991}" dt="2019-05-03T05:02:54.610" v="2510" actId="20577"/>
          <ac:spMkLst>
            <pc:docMk/>
            <pc:sldMk cId="1551368998" sldId="270"/>
            <ac:spMk id="2" creationId="{DC401E7A-98E1-42FA-8618-0A108F394D73}"/>
          </ac:spMkLst>
        </pc:spChg>
        <pc:spChg chg="mod">
          <ac:chgData name="Ana Neves" userId="f72e1a61-3ce1-484a-a284-e4b37f1fe0da" providerId="ADAL" clId="{C2DBC324-232A-4C4E-B997-8918244C6991}" dt="2019-05-03T05:05:18.112" v="2711" actId="20577"/>
          <ac:spMkLst>
            <pc:docMk/>
            <pc:sldMk cId="1551368998" sldId="270"/>
            <ac:spMk id="4" creationId="{0A2D8940-2218-4597-B527-3529EA536A19}"/>
          </ac:spMkLst>
        </pc:spChg>
        <pc:spChg chg="mod">
          <ac:chgData name="Ana Neves" userId="f72e1a61-3ce1-484a-a284-e4b37f1fe0da" providerId="ADAL" clId="{C2DBC324-232A-4C4E-B997-8918244C6991}" dt="2019-05-03T05:04:47.565" v="2696" actId="20577"/>
          <ac:spMkLst>
            <pc:docMk/>
            <pc:sldMk cId="1551368998" sldId="270"/>
            <ac:spMk id="8" creationId="{2FD36921-DBDB-43F9-8A69-94728A49DB11}"/>
          </ac:spMkLst>
        </pc:spChg>
        <pc:picChg chg="del">
          <ac:chgData name="Ana Neves" userId="f72e1a61-3ce1-484a-a284-e4b37f1fe0da" providerId="ADAL" clId="{C2DBC324-232A-4C4E-B997-8918244C6991}" dt="2019-05-03T05:05:05.112" v="2697" actId="478"/>
          <ac:picMkLst>
            <pc:docMk/>
            <pc:sldMk cId="1551368998" sldId="270"/>
            <ac:picMk id="6" creationId="{A5AE5916-F72B-4755-AEB6-0B34BC48EB6D}"/>
          </ac:picMkLst>
        </pc:picChg>
        <pc:picChg chg="add">
          <ac:chgData name="Ana Neves" userId="f72e1a61-3ce1-484a-a284-e4b37f1fe0da" providerId="ADAL" clId="{C2DBC324-232A-4C4E-B997-8918244C6991}" dt="2019-05-03T05:05:05.398" v="2698"/>
          <ac:picMkLst>
            <pc:docMk/>
            <pc:sldMk cId="1551368998" sldId="270"/>
            <ac:picMk id="7" creationId="{D36953A6-F21F-4643-9000-B77C921C59A8}"/>
          </ac:picMkLst>
        </pc:picChg>
      </pc:sldChg>
      <pc:sldChg chg="addSp delSp modSp">
        <pc:chgData name="Ana Neves" userId="f72e1a61-3ce1-484a-a284-e4b37f1fe0da" providerId="ADAL" clId="{C2DBC324-232A-4C4E-B997-8918244C6991}" dt="2019-05-03T04:50:40.052" v="2124" actId="20577"/>
        <pc:sldMkLst>
          <pc:docMk/>
          <pc:sldMk cId="3862108507" sldId="272"/>
        </pc:sldMkLst>
        <pc:spChg chg="mod">
          <ac:chgData name="Ana Neves" userId="f72e1a61-3ce1-484a-a284-e4b37f1fe0da" providerId="ADAL" clId="{C2DBC324-232A-4C4E-B997-8918244C6991}" dt="2019-05-03T04:45:44.493" v="1784" actId="20577"/>
          <ac:spMkLst>
            <pc:docMk/>
            <pc:sldMk cId="3862108507" sldId="272"/>
            <ac:spMk id="2" creationId="{2E7ABE04-F456-49D8-A26E-9C689E355CD2}"/>
          </ac:spMkLst>
        </pc:spChg>
        <pc:spChg chg="mod">
          <ac:chgData name="Ana Neves" userId="f72e1a61-3ce1-484a-a284-e4b37f1fe0da" providerId="ADAL" clId="{C2DBC324-232A-4C4E-B997-8918244C6991}" dt="2019-05-03T04:50:40.052" v="2124" actId="20577"/>
          <ac:spMkLst>
            <pc:docMk/>
            <pc:sldMk cId="3862108507" sldId="272"/>
            <ac:spMk id="3" creationId="{1370CE1D-811C-49A8-B06E-A86DC7062244}"/>
          </ac:spMkLst>
        </pc:spChg>
        <pc:spChg chg="mod">
          <ac:chgData name="Ana Neves" userId="f72e1a61-3ce1-484a-a284-e4b37f1fe0da" providerId="ADAL" clId="{C2DBC324-232A-4C4E-B997-8918244C6991}" dt="2019-05-03T04:45:55.067" v="1800" actId="20577"/>
          <ac:spMkLst>
            <pc:docMk/>
            <pc:sldMk cId="3862108507" sldId="272"/>
            <ac:spMk id="4" creationId="{D05A5D49-169A-450C-9462-7F5FC589E993}"/>
          </ac:spMkLst>
        </pc:spChg>
        <pc:picChg chg="del">
          <ac:chgData name="Ana Neves" userId="f72e1a61-3ce1-484a-a284-e4b37f1fe0da" providerId="ADAL" clId="{C2DBC324-232A-4C4E-B997-8918244C6991}" dt="2019-05-03T04:45:15.940" v="1755" actId="478"/>
          <ac:picMkLst>
            <pc:docMk/>
            <pc:sldMk cId="3862108507" sldId="272"/>
            <ac:picMk id="6" creationId="{293FAFCF-160F-48F7-BD3D-A3F2DF11127A}"/>
          </ac:picMkLst>
        </pc:picChg>
        <pc:picChg chg="add">
          <ac:chgData name="Ana Neves" userId="f72e1a61-3ce1-484a-a284-e4b37f1fe0da" providerId="ADAL" clId="{C2DBC324-232A-4C4E-B997-8918244C6991}" dt="2019-05-03T04:45:16.217" v="1756"/>
          <ac:picMkLst>
            <pc:docMk/>
            <pc:sldMk cId="3862108507" sldId="272"/>
            <ac:picMk id="7" creationId="{9C164D64-1B2B-42B8-AD5C-87213CD29857}"/>
          </ac:picMkLst>
        </pc:picChg>
      </pc:sldChg>
      <pc:sldChg chg="modSp">
        <pc:chgData name="Ana Neves" userId="f72e1a61-3ce1-484a-a284-e4b37f1fe0da" providerId="ADAL" clId="{C2DBC324-232A-4C4E-B997-8918244C6991}" dt="2019-05-03T05:16:46.754" v="3146" actId="20577"/>
        <pc:sldMkLst>
          <pc:docMk/>
          <pc:sldMk cId="2243463401" sldId="273"/>
        </pc:sldMkLst>
        <pc:spChg chg="mod">
          <ac:chgData name="Ana Neves" userId="f72e1a61-3ce1-484a-a284-e4b37f1fe0da" providerId="ADAL" clId="{C2DBC324-232A-4C4E-B997-8918244C6991}" dt="2019-05-03T05:16:46.754" v="3146" actId="20577"/>
          <ac:spMkLst>
            <pc:docMk/>
            <pc:sldMk cId="2243463401" sldId="273"/>
            <ac:spMk id="2" creationId="{27E0E118-AF13-41D3-883C-1CC9819DC2DC}"/>
          </ac:spMkLst>
        </pc:spChg>
        <pc:spChg chg="mod">
          <ac:chgData name="Ana Neves" userId="f72e1a61-3ce1-484a-a284-e4b37f1fe0da" providerId="ADAL" clId="{C2DBC324-232A-4C4E-B997-8918244C6991}" dt="2019-05-03T05:16:36.801" v="3140" actId="20577"/>
          <ac:spMkLst>
            <pc:docMk/>
            <pc:sldMk cId="2243463401" sldId="273"/>
            <ac:spMk id="3" creationId="{1136F932-CF8F-47B1-BF82-2E5BE47AA815}"/>
          </ac:spMkLst>
        </pc:spChg>
      </pc:sldChg>
      <pc:sldChg chg="addSp delSp modSp">
        <pc:chgData name="Ana Neves" userId="f72e1a61-3ce1-484a-a284-e4b37f1fe0da" providerId="ADAL" clId="{C2DBC324-232A-4C4E-B997-8918244C6991}" dt="2019-05-03T04:31:49.153" v="1576" actId="20577"/>
        <pc:sldMkLst>
          <pc:docMk/>
          <pc:sldMk cId="610357091" sldId="274"/>
        </pc:sldMkLst>
        <pc:spChg chg="mod">
          <ac:chgData name="Ana Neves" userId="f72e1a61-3ce1-484a-a284-e4b37f1fe0da" providerId="ADAL" clId="{C2DBC324-232A-4C4E-B997-8918244C6991}" dt="2019-05-03T04:26:14.708" v="1376" actId="20577"/>
          <ac:spMkLst>
            <pc:docMk/>
            <pc:sldMk cId="610357091" sldId="274"/>
            <ac:spMk id="2" creationId="{A07DD5E2-9E21-4E97-BD26-A5958CECA1EF}"/>
          </ac:spMkLst>
        </pc:spChg>
        <pc:spChg chg="mod">
          <ac:chgData name="Ana Neves" userId="f72e1a61-3ce1-484a-a284-e4b37f1fe0da" providerId="ADAL" clId="{C2DBC324-232A-4C4E-B997-8918244C6991}" dt="2019-05-03T04:31:49.153" v="1576" actId="20577"/>
          <ac:spMkLst>
            <pc:docMk/>
            <pc:sldMk cId="610357091" sldId="274"/>
            <ac:spMk id="3" creationId="{4AD0EEF5-C1DF-4705-90DA-27C4BA55A18D}"/>
          </ac:spMkLst>
        </pc:spChg>
        <pc:spChg chg="mod">
          <ac:chgData name="Ana Neves" userId="f72e1a61-3ce1-484a-a284-e4b37f1fe0da" providerId="ADAL" clId="{C2DBC324-232A-4C4E-B997-8918244C6991}" dt="2019-05-03T04:24:26.374" v="1270" actId="20577"/>
          <ac:spMkLst>
            <pc:docMk/>
            <pc:sldMk cId="610357091" sldId="274"/>
            <ac:spMk id="4" creationId="{5BE878ED-3A87-475E-9866-3EA60A89D918}"/>
          </ac:spMkLst>
        </pc:spChg>
        <pc:picChg chg="del">
          <ac:chgData name="Ana Neves" userId="f72e1a61-3ce1-484a-a284-e4b37f1fe0da" providerId="ADAL" clId="{C2DBC324-232A-4C4E-B997-8918244C6991}" dt="2019-05-03T04:31:30.044" v="1572" actId="478"/>
          <ac:picMkLst>
            <pc:docMk/>
            <pc:sldMk cId="610357091" sldId="274"/>
            <ac:picMk id="7" creationId="{7AB42EA6-2CF7-4EE2-885B-2D1C2615FEA1}"/>
          </ac:picMkLst>
        </pc:picChg>
        <pc:picChg chg="add">
          <ac:chgData name="Ana Neves" userId="f72e1a61-3ce1-484a-a284-e4b37f1fe0da" providerId="ADAL" clId="{C2DBC324-232A-4C4E-B997-8918244C6991}" dt="2019-05-03T04:31:30.955" v="1573"/>
          <ac:picMkLst>
            <pc:docMk/>
            <pc:sldMk cId="610357091" sldId="274"/>
            <ac:picMk id="8" creationId="{834F7BEF-8A8B-4E31-930E-0E4AC9214BD5}"/>
          </ac:picMkLst>
        </pc:picChg>
      </pc:sldChg>
      <pc:sldChg chg="modSp ord">
        <pc:chgData name="Ana Neves" userId="f72e1a61-3ce1-484a-a284-e4b37f1fe0da" providerId="ADAL" clId="{C2DBC324-232A-4C4E-B997-8918244C6991}" dt="2019-05-03T04:12:05.985" v="1001"/>
        <pc:sldMkLst>
          <pc:docMk/>
          <pc:sldMk cId="1321172934" sldId="276"/>
        </pc:sldMkLst>
        <pc:spChg chg="mod">
          <ac:chgData name="Ana Neves" userId="f72e1a61-3ce1-484a-a284-e4b37f1fe0da" providerId="ADAL" clId="{C2DBC324-232A-4C4E-B997-8918244C6991}" dt="2019-05-03T04:09:29.813" v="959"/>
          <ac:spMkLst>
            <pc:docMk/>
            <pc:sldMk cId="1321172934" sldId="276"/>
            <ac:spMk id="2" creationId="{1FDD56E1-8A27-4DBB-A207-E89667500B39}"/>
          </ac:spMkLst>
        </pc:spChg>
        <pc:spChg chg="mod">
          <ac:chgData name="Ana Neves" userId="f72e1a61-3ce1-484a-a284-e4b37f1fe0da" providerId="ADAL" clId="{C2DBC324-232A-4C4E-B997-8918244C6991}" dt="2019-05-03T04:12:05.985" v="1001"/>
          <ac:spMkLst>
            <pc:docMk/>
            <pc:sldMk cId="1321172934" sldId="276"/>
            <ac:spMk id="4" creationId="{FD368DCE-CA0E-4091-9B30-6224C086319E}"/>
          </ac:spMkLst>
        </pc:spChg>
        <pc:spChg chg="mod">
          <ac:chgData name="Ana Neves" userId="f72e1a61-3ce1-484a-a284-e4b37f1fe0da" providerId="ADAL" clId="{C2DBC324-232A-4C4E-B997-8918244C6991}" dt="2019-05-03T04:11:12.316" v="976" actId="20577"/>
          <ac:spMkLst>
            <pc:docMk/>
            <pc:sldMk cId="1321172934" sldId="276"/>
            <ac:spMk id="8" creationId="{E553242E-D2E5-4E00-AC65-DDFF1BB846A4}"/>
          </ac:spMkLst>
        </pc:spChg>
      </pc:sldChg>
      <pc:sldChg chg="modSp add">
        <pc:chgData name="Ana Neves" userId="f72e1a61-3ce1-484a-a284-e4b37f1fe0da" providerId="ADAL" clId="{C2DBC324-232A-4C4E-B997-8918244C6991}" dt="2019-05-03T03:49:23.845" v="815" actId="20577"/>
        <pc:sldMkLst>
          <pc:docMk/>
          <pc:sldMk cId="63999298" sldId="277"/>
        </pc:sldMkLst>
        <pc:spChg chg="mod">
          <ac:chgData name="Ana Neves" userId="f72e1a61-3ce1-484a-a284-e4b37f1fe0da" providerId="ADAL" clId="{C2DBC324-232A-4C4E-B997-8918244C6991}" dt="2019-05-03T03:33:32.935" v="473" actId="20577"/>
          <ac:spMkLst>
            <pc:docMk/>
            <pc:sldMk cId="63999298" sldId="277"/>
            <ac:spMk id="6" creationId="{EAB214E5-5B3E-4A29-A22C-48A39C8D50A4}"/>
          </ac:spMkLst>
        </pc:spChg>
        <pc:spChg chg="mod">
          <ac:chgData name="Ana Neves" userId="f72e1a61-3ce1-484a-a284-e4b37f1fe0da" providerId="ADAL" clId="{C2DBC324-232A-4C4E-B997-8918244C6991}" dt="2019-05-03T03:49:23.845" v="815" actId="20577"/>
          <ac:spMkLst>
            <pc:docMk/>
            <pc:sldMk cId="63999298" sldId="277"/>
            <ac:spMk id="7" creationId="{87B43CF9-EB7D-4E46-B5C7-6FC415EAFA76}"/>
          </ac:spMkLst>
        </pc:spChg>
      </pc:sldChg>
      <pc:sldChg chg="add del">
        <pc:chgData name="Ana Neves" userId="f72e1a61-3ce1-484a-a284-e4b37f1fe0da" providerId="ADAL" clId="{C2DBC324-232A-4C4E-B997-8918244C6991}" dt="2019-05-03T03:32:54.942" v="404"/>
        <pc:sldMkLst>
          <pc:docMk/>
          <pc:sldMk cId="804656782" sldId="277"/>
        </pc:sldMkLst>
      </pc:sldChg>
      <pc:sldChg chg="modSp add">
        <pc:chgData name="Ana Neves" userId="f72e1a61-3ce1-484a-a284-e4b37f1fe0da" providerId="ADAL" clId="{C2DBC324-232A-4C4E-B997-8918244C6991}" dt="2019-05-03T04:22:00.514" v="1241"/>
        <pc:sldMkLst>
          <pc:docMk/>
          <pc:sldMk cId="3760475951" sldId="278"/>
        </pc:sldMkLst>
        <pc:spChg chg="mod">
          <ac:chgData name="Ana Neves" userId="f72e1a61-3ce1-484a-a284-e4b37f1fe0da" providerId="ADAL" clId="{C2DBC324-232A-4C4E-B997-8918244C6991}" dt="2019-05-03T04:22:00.514" v="1241"/>
          <ac:spMkLst>
            <pc:docMk/>
            <pc:sldMk cId="3760475951" sldId="278"/>
            <ac:spMk id="4" creationId="{8746589B-C790-49E8-B2F7-9B76A857CEFF}"/>
          </ac:spMkLst>
        </pc:spChg>
        <pc:spChg chg="mod">
          <ac:chgData name="Ana Neves" userId="f72e1a61-3ce1-484a-a284-e4b37f1fe0da" providerId="ADAL" clId="{C2DBC324-232A-4C4E-B997-8918244C6991}" dt="2019-05-03T03:33:49.971" v="474"/>
          <ac:spMkLst>
            <pc:docMk/>
            <pc:sldMk cId="3760475951" sldId="278"/>
            <ac:spMk id="6" creationId="{EAB214E5-5B3E-4A29-A22C-48A39C8D50A4}"/>
          </ac:spMkLst>
        </pc:spChg>
        <pc:spChg chg="mod">
          <ac:chgData name="Ana Neves" userId="f72e1a61-3ce1-484a-a284-e4b37f1fe0da" providerId="ADAL" clId="{C2DBC324-232A-4C4E-B997-8918244C6991}" dt="2019-05-03T04:21:34.875" v="1238" actId="20577"/>
          <ac:spMkLst>
            <pc:docMk/>
            <pc:sldMk cId="3760475951" sldId="278"/>
            <ac:spMk id="7" creationId="{87B43CF9-EB7D-4E46-B5C7-6FC415EAFA76}"/>
          </ac:spMkLst>
        </pc:spChg>
      </pc:sldChg>
      <pc:sldChg chg="modSp add ord">
        <pc:chgData name="Ana Neves" userId="f72e1a61-3ce1-484a-a284-e4b37f1fe0da" providerId="ADAL" clId="{C2DBC324-232A-4C4E-B997-8918244C6991}" dt="2019-05-03T03:49:37.828" v="819"/>
        <pc:sldMkLst>
          <pc:docMk/>
          <pc:sldMk cId="356667859" sldId="279"/>
        </pc:sldMkLst>
        <pc:spChg chg="mod">
          <ac:chgData name="Ana Neves" userId="f72e1a61-3ce1-484a-a284-e4b37f1fe0da" providerId="ADAL" clId="{C2DBC324-232A-4C4E-B997-8918244C6991}" dt="2019-05-03T03:49:31.519" v="818" actId="20577"/>
          <ac:spMkLst>
            <pc:docMk/>
            <pc:sldMk cId="356667859" sldId="279"/>
            <ac:spMk id="2" creationId="{56B19DC9-7752-4D77-9A00-7BC938F86CA4}"/>
          </ac:spMkLst>
        </pc:spChg>
        <pc:spChg chg="mod">
          <ac:chgData name="Ana Neves" userId="f72e1a61-3ce1-484a-a284-e4b37f1fe0da" providerId="ADAL" clId="{C2DBC324-232A-4C4E-B997-8918244C6991}" dt="2019-05-03T03:46:31.769" v="784" actId="20577"/>
          <ac:spMkLst>
            <pc:docMk/>
            <pc:sldMk cId="356667859" sldId="279"/>
            <ac:spMk id="3" creationId="{EE1BBB88-8151-4DA8-BF07-1003DAD4590D}"/>
          </ac:spMkLst>
        </pc:spChg>
        <pc:spChg chg="mod">
          <ac:chgData name="Ana Neves" userId="f72e1a61-3ce1-484a-a284-e4b37f1fe0da" providerId="ADAL" clId="{C2DBC324-232A-4C4E-B997-8918244C6991}" dt="2019-05-03T03:49:37.828" v="819"/>
          <ac:spMkLst>
            <pc:docMk/>
            <pc:sldMk cId="356667859" sldId="279"/>
            <ac:spMk id="4" creationId="{B682748B-9428-4541-9D9E-F3713D5D177B}"/>
          </ac:spMkLst>
        </pc:spChg>
      </pc:sldChg>
      <pc:sldChg chg="modSp add ord">
        <pc:chgData name="Ana Neves" userId="f72e1a61-3ce1-484a-a284-e4b37f1fe0da" providerId="ADAL" clId="{C2DBC324-232A-4C4E-B997-8918244C6991}" dt="2019-05-03T03:50:24.303" v="824"/>
        <pc:sldMkLst>
          <pc:docMk/>
          <pc:sldMk cId="1838552119" sldId="280"/>
        </pc:sldMkLst>
        <pc:spChg chg="mod">
          <ac:chgData name="Ana Neves" userId="f72e1a61-3ce1-484a-a284-e4b37f1fe0da" providerId="ADAL" clId="{C2DBC324-232A-4C4E-B997-8918244C6991}" dt="2019-05-03T03:49:44.924" v="820"/>
          <ac:spMkLst>
            <pc:docMk/>
            <pc:sldMk cId="1838552119" sldId="280"/>
            <ac:spMk id="2" creationId="{56B19DC9-7752-4D77-9A00-7BC938F86CA4}"/>
          </ac:spMkLst>
        </pc:spChg>
        <pc:spChg chg="mod">
          <ac:chgData name="Ana Neves" userId="f72e1a61-3ce1-484a-a284-e4b37f1fe0da" providerId="ADAL" clId="{C2DBC324-232A-4C4E-B997-8918244C6991}" dt="2019-05-03T03:50:24.303" v="824"/>
          <ac:spMkLst>
            <pc:docMk/>
            <pc:sldMk cId="1838552119" sldId="280"/>
            <ac:spMk id="3" creationId="{EE1BBB88-8151-4DA8-BF07-1003DAD4590D}"/>
          </ac:spMkLst>
        </pc:spChg>
        <pc:spChg chg="mod">
          <ac:chgData name="Ana Neves" userId="f72e1a61-3ce1-484a-a284-e4b37f1fe0da" providerId="ADAL" clId="{C2DBC324-232A-4C4E-B997-8918244C6991}" dt="2019-05-03T03:49:49.451" v="823" actId="20577"/>
          <ac:spMkLst>
            <pc:docMk/>
            <pc:sldMk cId="1838552119" sldId="280"/>
            <ac:spMk id="4" creationId="{B682748B-9428-4541-9D9E-F3713D5D177B}"/>
          </ac:spMkLst>
        </pc:spChg>
      </pc:sldChg>
      <pc:sldChg chg="addSp delSp modSp add ord">
        <pc:chgData name="Ana Neves" userId="f72e1a61-3ce1-484a-a284-e4b37f1fe0da" providerId="ADAL" clId="{C2DBC324-232A-4C4E-B997-8918244C6991}" dt="2019-05-03T03:51:33.966" v="831"/>
        <pc:sldMkLst>
          <pc:docMk/>
          <pc:sldMk cId="3023870824" sldId="281"/>
        </pc:sldMkLst>
        <pc:spChg chg="mod">
          <ac:chgData name="Ana Neves" userId="f72e1a61-3ce1-484a-a284-e4b37f1fe0da" providerId="ADAL" clId="{C2DBC324-232A-4C4E-B997-8918244C6991}" dt="2019-05-03T03:50:48.812" v="826"/>
          <ac:spMkLst>
            <pc:docMk/>
            <pc:sldMk cId="3023870824" sldId="281"/>
            <ac:spMk id="2" creationId="{56B19DC9-7752-4D77-9A00-7BC938F86CA4}"/>
          </ac:spMkLst>
        </pc:spChg>
        <pc:spChg chg="del mod">
          <ac:chgData name="Ana Neves" userId="f72e1a61-3ce1-484a-a284-e4b37f1fe0da" providerId="ADAL" clId="{C2DBC324-232A-4C4E-B997-8918244C6991}" dt="2019-05-03T03:51:04.436" v="829"/>
          <ac:spMkLst>
            <pc:docMk/>
            <pc:sldMk cId="3023870824" sldId="281"/>
            <ac:spMk id="3" creationId="{EE1BBB88-8151-4DA8-BF07-1003DAD4590D}"/>
          </ac:spMkLst>
        </pc:spChg>
        <pc:spChg chg="mod">
          <ac:chgData name="Ana Neves" userId="f72e1a61-3ce1-484a-a284-e4b37f1fe0da" providerId="ADAL" clId="{C2DBC324-232A-4C4E-B997-8918244C6991}" dt="2019-05-03T03:51:33.966" v="831"/>
          <ac:spMkLst>
            <pc:docMk/>
            <pc:sldMk cId="3023870824" sldId="281"/>
            <ac:spMk id="4" creationId="{B682748B-9428-4541-9D9E-F3713D5D177B}"/>
          </ac:spMkLst>
        </pc:spChg>
        <pc:graphicFrameChg chg="add mod">
          <ac:chgData name="Ana Neves" userId="f72e1a61-3ce1-484a-a284-e4b37f1fe0da" providerId="ADAL" clId="{C2DBC324-232A-4C4E-B997-8918244C6991}" dt="2019-05-03T03:51:14.468" v="830" actId="12100"/>
          <ac:graphicFrameMkLst>
            <pc:docMk/>
            <pc:sldMk cId="3023870824" sldId="281"/>
            <ac:graphicFrameMk id="6" creationId="{2D9A6DD1-3F0F-486C-817A-79D3459AD0D2}"/>
          </ac:graphicFrameMkLst>
        </pc:graphicFrameChg>
      </pc:sldChg>
      <pc:sldChg chg="addSp delSp modSp add ord">
        <pc:chgData name="Ana Neves" userId="f72e1a61-3ce1-484a-a284-e4b37f1fe0da" providerId="ADAL" clId="{C2DBC324-232A-4C4E-B997-8918244C6991}" dt="2019-05-03T03:57:54.253" v="865"/>
        <pc:sldMkLst>
          <pc:docMk/>
          <pc:sldMk cId="3004200466" sldId="282"/>
        </pc:sldMkLst>
        <pc:spChg chg="mod">
          <ac:chgData name="Ana Neves" userId="f72e1a61-3ce1-484a-a284-e4b37f1fe0da" providerId="ADAL" clId="{C2DBC324-232A-4C4E-B997-8918244C6991}" dt="2019-05-03T03:57:37.807" v="863"/>
          <ac:spMkLst>
            <pc:docMk/>
            <pc:sldMk cId="3004200466" sldId="282"/>
            <ac:spMk id="2" creationId="{56B19DC9-7752-4D77-9A00-7BC938F86CA4}"/>
          </ac:spMkLst>
        </pc:spChg>
        <pc:spChg chg="del mod">
          <ac:chgData name="Ana Neves" userId="f72e1a61-3ce1-484a-a284-e4b37f1fe0da" providerId="ADAL" clId="{C2DBC324-232A-4C4E-B997-8918244C6991}" dt="2019-05-03T03:57:20.809" v="859"/>
          <ac:spMkLst>
            <pc:docMk/>
            <pc:sldMk cId="3004200466" sldId="282"/>
            <ac:spMk id="3" creationId="{EE1BBB88-8151-4DA8-BF07-1003DAD4590D}"/>
          </ac:spMkLst>
        </pc:spChg>
        <pc:spChg chg="mod">
          <ac:chgData name="Ana Neves" userId="f72e1a61-3ce1-484a-a284-e4b37f1fe0da" providerId="ADAL" clId="{C2DBC324-232A-4C4E-B997-8918244C6991}" dt="2019-05-03T03:57:54.253" v="865"/>
          <ac:spMkLst>
            <pc:docMk/>
            <pc:sldMk cId="3004200466" sldId="282"/>
            <ac:spMk id="4" creationId="{B682748B-9428-4541-9D9E-F3713D5D177B}"/>
          </ac:spMkLst>
        </pc:spChg>
        <pc:graphicFrameChg chg="add mod">
          <ac:chgData name="Ana Neves" userId="f72e1a61-3ce1-484a-a284-e4b37f1fe0da" providerId="ADAL" clId="{C2DBC324-232A-4C4E-B997-8918244C6991}" dt="2019-05-03T03:57:26.459" v="861" actId="1076"/>
          <ac:graphicFrameMkLst>
            <pc:docMk/>
            <pc:sldMk cId="3004200466" sldId="282"/>
            <ac:graphicFrameMk id="6" creationId="{B32F3FCB-F30E-46A5-917F-5F150B880CFA}"/>
          </ac:graphicFrameMkLst>
        </pc:graphicFrameChg>
      </pc:sldChg>
      <pc:sldChg chg="addSp delSp modSp add ord">
        <pc:chgData name="Ana Neves" userId="f72e1a61-3ce1-484a-a284-e4b37f1fe0da" providerId="ADAL" clId="{C2DBC324-232A-4C4E-B997-8918244C6991}" dt="2019-05-03T03:57:50.609" v="864"/>
        <pc:sldMkLst>
          <pc:docMk/>
          <pc:sldMk cId="4207243988" sldId="283"/>
        </pc:sldMkLst>
        <pc:spChg chg="mod">
          <ac:chgData name="Ana Neves" userId="f72e1a61-3ce1-484a-a284-e4b37f1fe0da" providerId="ADAL" clId="{C2DBC324-232A-4C4E-B997-8918244C6991}" dt="2019-05-03T03:52:23.494" v="832"/>
          <ac:spMkLst>
            <pc:docMk/>
            <pc:sldMk cId="4207243988" sldId="283"/>
            <ac:spMk id="2" creationId="{56B19DC9-7752-4D77-9A00-7BC938F86CA4}"/>
          </ac:spMkLst>
        </pc:spChg>
        <pc:spChg chg="del mod">
          <ac:chgData name="Ana Neves" userId="f72e1a61-3ce1-484a-a284-e4b37f1fe0da" providerId="ADAL" clId="{C2DBC324-232A-4C4E-B997-8918244C6991}" dt="2019-05-03T03:53:18.838" v="834" actId="1032"/>
          <ac:spMkLst>
            <pc:docMk/>
            <pc:sldMk cId="4207243988" sldId="283"/>
            <ac:spMk id="3" creationId="{EE1BBB88-8151-4DA8-BF07-1003DAD4590D}"/>
          </ac:spMkLst>
        </pc:spChg>
        <pc:spChg chg="mod">
          <ac:chgData name="Ana Neves" userId="f72e1a61-3ce1-484a-a284-e4b37f1fe0da" providerId="ADAL" clId="{C2DBC324-232A-4C4E-B997-8918244C6991}" dt="2019-05-03T03:57:50.609" v="864"/>
          <ac:spMkLst>
            <pc:docMk/>
            <pc:sldMk cId="4207243988" sldId="283"/>
            <ac:spMk id="4" creationId="{B682748B-9428-4541-9D9E-F3713D5D177B}"/>
          </ac:spMkLst>
        </pc:spChg>
        <pc:graphicFrameChg chg="add mod">
          <ac:chgData name="Ana Neves" userId="f72e1a61-3ce1-484a-a284-e4b37f1fe0da" providerId="ADAL" clId="{C2DBC324-232A-4C4E-B997-8918244C6991}" dt="2019-05-03T03:56:46.796" v="853" actId="1076"/>
          <ac:graphicFrameMkLst>
            <pc:docMk/>
            <pc:sldMk cId="4207243988" sldId="283"/>
            <ac:graphicFrameMk id="6" creationId="{3CF11ED1-9E3B-4B3C-9E33-C835FDAC100E}"/>
          </ac:graphicFrameMkLst>
        </pc:graphicFrameChg>
      </pc:sldChg>
      <pc:sldChg chg="addSp delSp modSp add">
        <pc:chgData name="Ana Neves" userId="f72e1a61-3ce1-484a-a284-e4b37f1fe0da" providerId="ADAL" clId="{C2DBC324-232A-4C4E-B997-8918244C6991}" dt="2019-05-03T03:48:09.820" v="793"/>
        <pc:sldMkLst>
          <pc:docMk/>
          <pc:sldMk cId="2730396561" sldId="284"/>
        </pc:sldMkLst>
        <pc:spChg chg="del mod">
          <ac:chgData name="Ana Neves" userId="f72e1a61-3ce1-484a-a284-e4b37f1fe0da" providerId="ADAL" clId="{C2DBC324-232A-4C4E-B997-8918244C6991}" dt="2019-05-03T03:47:08.725" v="786"/>
          <ac:spMkLst>
            <pc:docMk/>
            <pc:sldMk cId="2730396561" sldId="284"/>
            <ac:spMk id="3" creationId="{EE1BBB88-8151-4DA8-BF07-1003DAD4590D}"/>
          </ac:spMkLst>
        </pc:spChg>
        <pc:spChg chg="mod">
          <ac:chgData name="Ana Neves" userId="f72e1a61-3ce1-484a-a284-e4b37f1fe0da" providerId="ADAL" clId="{C2DBC324-232A-4C4E-B997-8918244C6991}" dt="2019-05-03T03:48:09.820" v="793"/>
          <ac:spMkLst>
            <pc:docMk/>
            <pc:sldMk cId="2730396561" sldId="284"/>
            <ac:spMk id="4" creationId="{B682748B-9428-4541-9D9E-F3713D5D177B}"/>
          </ac:spMkLst>
        </pc:spChg>
        <pc:graphicFrameChg chg="add mod">
          <ac:chgData name="Ana Neves" userId="f72e1a61-3ce1-484a-a284-e4b37f1fe0da" providerId="ADAL" clId="{C2DBC324-232A-4C4E-B997-8918244C6991}" dt="2019-05-03T03:47:44.058" v="791" actId="1076"/>
          <ac:graphicFrameMkLst>
            <pc:docMk/>
            <pc:sldMk cId="2730396561" sldId="284"/>
            <ac:graphicFrameMk id="6" creationId="{1A37C242-BC20-4939-A746-9DD468E9594A}"/>
          </ac:graphicFrameMkLst>
        </pc:graphicFrameChg>
      </pc:sldChg>
      <pc:sldChg chg="addSp delSp modSp add">
        <pc:chgData name="Ana Neves" userId="f72e1a61-3ce1-484a-a284-e4b37f1fe0da" providerId="ADAL" clId="{C2DBC324-232A-4C4E-B997-8918244C6991}" dt="2019-05-03T03:59:04.289" v="875" actId="12100"/>
        <pc:sldMkLst>
          <pc:docMk/>
          <pc:sldMk cId="4273263269" sldId="285"/>
        </pc:sldMkLst>
        <pc:spChg chg="mod">
          <ac:chgData name="Ana Neves" userId="f72e1a61-3ce1-484a-a284-e4b37f1fe0da" providerId="ADAL" clId="{C2DBC324-232A-4C4E-B997-8918244C6991}" dt="2019-05-03T03:58:15.997" v="867"/>
          <ac:spMkLst>
            <pc:docMk/>
            <pc:sldMk cId="4273263269" sldId="285"/>
            <ac:spMk id="2" creationId="{56B19DC9-7752-4D77-9A00-7BC938F86CA4}"/>
          </ac:spMkLst>
        </pc:spChg>
        <pc:spChg chg="add del mod">
          <ac:chgData name="Ana Neves" userId="f72e1a61-3ce1-484a-a284-e4b37f1fe0da" providerId="ADAL" clId="{C2DBC324-232A-4C4E-B997-8918244C6991}" dt="2019-05-03T03:58:51.350" v="874" actId="478"/>
          <ac:spMkLst>
            <pc:docMk/>
            <pc:sldMk cId="4273263269" sldId="285"/>
            <ac:spMk id="3" creationId="{18911EAA-E7B8-4199-BB60-580D5B0CCF34}"/>
          </ac:spMkLst>
        </pc:spChg>
        <pc:graphicFrameChg chg="del">
          <ac:chgData name="Ana Neves" userId="f72e1a61-3ce1-484a-a284-e4b37f1fe0da" providerId="ADAL" clId="{C2DBC324-232A-4C4E-B997-8918244C6991}" dt="2019-05-03T03:58:22.967" v="868" actId="478"/>
          <ac:graphicFrameMkLst>
            <pc:docMk/>
            <pc:sldMk cId="4273263269" sldId="285"/>
            <ac:graphicFrameMk id="6" creationId="{B32F3FCB-F30E-46A5-917F-5F150B880CFA}"/>
          </ac:graphicFrameMkLst>
        </pc:graphicFrameChg>
        <pc:graphicFrameChg chg="add mod">
          <ac:chgData name="Ana Neves" userId="f72e1a61-3ce1-484a-a284-e4b37f1fe0da" providerId="ADAL" clId="{C2DBC324-232A-4C4E-B997-8918244C6991}" dt="2019-05-03T03:59:04.289" v="875" actId="12100"/>
          <ac:graphicFrameMkLst>
            <pc:docMk/>
            <pc:sldMk cId="4273263269" sldId="285"/>
            <ac:graphicFrameMk id="7" creationId="{E030C8FE-E8D8-4F1F-A614-8A8869B0A181}"/>
          </ac:graphicFrameMkLst>
        </pc:graphicFrameChg>
      </pc:sldChg>
      <pc:sldChg chg="addSp delSp modSp add">
        <pc:chgData name="Ana Neves" userId="f72e1a61-3ce1-484a-a284-e4b37f1fe0da" providerId="ADAL" clId="{C2DBC324-232A-4C4E-B997-8918244C6991}" dt="2019-05-03T03:59:58.605" v="882" actId="255"/>
        <pc:sldMkLst>
          <pc:docMk/>
          <pc:sldMk cId="4229758739" sldId="286"/>
        </pc:sldMkLst>
        <pc:spChg chg="mod">
          <ac:chgData name="Ana Neves" userId="f72e1a61-3ce1-484a-a284-e4b37f1fe0da" providerId="ADAL" clId="{C2DBC324-232A-4C4E-B997-8918244C6991}" dt="2019-05-03T03:59:30.738" v="877"/>
          <ac:spMkLst>
            <pc:docMk/>
            <pc:sldMk cId="4229758739" sldId="286"/>
            <ac:spMk id="2" creationId="{56B19DC9-7752-4D77-9A00-7BC938F86CA4}"/>
          </ac:spMkLst>
        </pc:spChg>
        <pc:graphicFrameChg chg="add mod">
          <ac:chgData name="Ana Neves" userId="f72e1a61-3ce1-484a-a284-e4b37f1fe0da" providerId="ADAL" clId="{C2DBC324-232A-4C4E-B997-8918244C6991}" dt="2019-05-03T03:59:58.605" v="882" actId="255"/>
          <ac:graphicFrameMkLst>
            <pc:docMk/>
            <pc:sldMk cId="4229758739" sldId="286"/>
            <ac:graphicFrameMk id="6" creationId="{6E916B94-13FF-4708-A543-E6A97B25BB7C}"/>
          </ac:graphicFrameMkLst>
        </pc:graphicFrameChg>
        <pc:graphicFrameChg chg="del">
          <ac:chgData name="Ana Neves" userId="f72e1a61-3ce1-484a-a284-e4b37f1fe0da" providerId="ADAL" clId="{C2DBC324-232A-4C4E-B997-8918244C6991}" dt="2019-05-03T03:59:43.925" v="878" actId="478"/>
          <ac:graphicFrameMkLst>
            <pc:docMk/>
            <pc:sldMk cId="4229758739" sldId="286"/>
            <ac:graphicFrameMk id="7" creationId="{E030C8FE-E8D8-4F1F-A614-8A8869B0A181}"/>
          </ac:graphicFrameMkLst>
        </pc:graphicFrameChg>
      </pc:sldChg>
      <pc:sldChg chg="addSp delSp modSp add">
        <pc:chgData name="Ana Neves" userId="f72e1a61-3ce1-484a-a284-e4b37f1fe0da" providerId="ADAL" clId="{C2DBC324-232A-4C4E-B997-8918244C6991}" dt="2019-05-03T04:01:42.794" v="898" actId="1076"/>
        <pc:sldMkLst>
          <pc:docMk/>
          <pc:sldMk cId="2824161681" sldId="287"/>
        </pc:sldMkLst>
        <pc:spChg chg="mod">
          <ac:chgData name="Ana Neves" userId="f72e1a61-3ce1-484a-a284-e4b37f1fe0da" providerId="ADAL" clId="{C2DBC324-232A-4C4E-B997-8918244C6991}" dt="2019-05-03T04:00:22.101" v="884"/>
          <ac:spMkLst>
            <pc:docMk/>
            <pc:sldMk cId="2824161681" sldId="287"/>
            <ac:spMk id="2" creationId="{56B19DC9-7752-4D77-9A00-7BC938F86CA4}"/>
          </ac:spMkLst>
        </pc:spChg>
        <pc:graphicFrameChg chg="add del">
          <ac:chgData name="Ana Neves" userId="f72e1a61-3ce1-484a-a284-e4b37f1fe0da" providerId="ADAL" clId="{C2DBC324-232A-4C4E-B997-8918244C6991}" dt="2019-05-03T04:01:00.922" v="891"/>
          <ac:graphicFrameMkLst>
            <pc:docMk/>
            <pc:sldMk cId="2824161681" sldId="287"/>
            <ac:graphicFrameMk id="3" creationId="{147144BC-0049-4F00-B518-6E51C4AF5918}"/>
          </ac:graphicFrameMkLst>
        </pc:graphicFrameChg>
        <pc:graphicFrameChg chg="del">
          <ac:chgData name="Ana Neves" userId="f72e1a61-3ce1-484a-a284-e4b37f1fe0da" providerId="ADAL" clId="{C2DBC324-232A-4C4E-B997-8918244C6991}" dt="2019-05-03T04:00:25.773" v="885" actId="478"/>
          <ac:graphicFrameMkLst>
            <pc:docMk/>
            <pc:sldMk cId="2824161681" sldId="287"/>
            <ac:graphicFrameMk id="6" creationId="{6E916B94-13FF-4708-A543-E6A97B25BB7C}"/>
          </ac:graphicFrameMkLst>
        </pc:graphicFrameChg>
        <pc:graphicFrameChg chg="add mod">
          <ac:chgData name="Ana Neves" userId="f72e1a61-3ce1-484a-a284-e4b37f1fe0da" providerId="ADAL" clId="{C2DBC324-232A-4C4E-B997-8918244C6991}" dt="2019-05-03T04:01:09.228" v="892" actId="12100"/>
          <ac:graphicFrameMkLst>
            <pc:docMk/>
            <pc:sldMk cId="2824161681" sldId="287"/>
            <ac:graphicFrameMk id="7" creationId="{56F0CDE4-53E8-4877-A297-10789A433BEB}"/>
          </ac:graphicFrameMkLst>
        </pc:graphicFrameChg>
        <pc:picChg chg="add del">
          <ac:chgData name="Ana Neves" userId="f72e1a61-3ce1-484a-a284-e4b37f1fe0da" providerId="ADAL" clId="{C2DBC324-232A-4C4E-B997-8918244C6991}" dt="2019-05-03T04:01:00.922" v="891"/>
          <ac:picMkLst>
            <pc:docMk/>
            <pc:sldMk cId="2824161681" sldId="287"/>
            <ac:picMk id="8" creationId="{7EDFE0AC-441A-4A18-A6E9-3F2D349C1342}"/>
          </ac:picMkLst>
        </pc:picChg>
        <pc:picChg chg="add del">
          <ac:chgData name="Ana Neves" userId="f72e1a61-3ce1-484a-a284-e4b37f1fe0da" providerId="ADAL" clId="{C2DBC324-232A-4C4E-B997-8918244C6991}" dt="2019-05-03T04:01:00.922" v="891"/>
          <ac:picMkLst>
            <pc:docMk/>
            <pc:sldMk cId="2824161681" sldId="287"/>
            <ac:picMk id="9" creationId="{1BBD75E5-D4ED-48CC-A11E-8BD01817DC88}"/>
          </ac:picMkLst>
        </pc:picChg>
        <pc:picChg chg="add del">
          <ac:chgData name="Ana Neves" userId="f72e1a61-3ce1-484a-a284-e4b37f1fe0da" providerId="ADAL" clId="{C2DBC324-232A-4C4E-B997-8918244C6991}" dt="2019-05-03T04:01:00.922" v="891"/>
          <ac:picMkLst>
            <pc:docMk/>
            <pc:sldMk cId="2824161681" sldId="287"/>
            <ac:picMk id="10" creationId="{5267D1AD-643B-484E-B6ED-ECE880297C44}"/>
          </ac:picMkLst>
        </pc:picChg>
        <pc:picChg chg="add mod">
          <ac:chgData name="Ana Neves" userId="f72e1a61-3ce1-484a-a284-e4b37f1fe0da" providerId="ADAL" clId="{C2DBC324-232A-4C4E-B997-8918244C6991}" dt="2019-05-03T04:01:21.031" v="894" actId="1076"/>
          <ac:picMkLst>
            <pc:docMk/>
            <pc:sldMk cId="2824161681" sldId="287"/>
            <ac:picMk id="11" creationId="{C25299A1-BED6-4F44-BD4E-815427A7288A}"/>
          </ac:picMkLst>
        </pc:picChg>
        <pc:picChg chg="add mod">
          <ac:chgData name="Ana Neves" userId="f72e1a61-3ce1-484a-a284-e4b37f1fe0da" providerId="ADAL" clId="{C2DBC324-232A-4C4E-B997-8918244C6991}" dt="2019-05-03T04:01:30.874" v="896" actId="1076"/>
          <ac:picMkLst>
            <pc:docMk/>
            <pc:sldMk cId="2824161681" sldId="287"/>
            <ac:picMk id="12" creationId="{586EEA5E-A8D7-4DFB-8041-F643800EA484}"/>
          </ac:picMkLst>
        </pc:picChg>
        <pc:picChg chg="add mod">
          <ac:chgData name="Ana Neves" userId="f72e1a61-3ce1-484a-a284-e4b37f1fe0da" providerId="ADAL" clId="{C2DBC324-232A-4C4E-B997-8918244C6991}" dt="2019-05-03T04:01:42.794" v="898" actId="1076"/>
          <ac:picMkLst>
            <pc:docMk/>
            <pc:sldMk cId="2824161681" sldId="287"/>
            <ac:picMk id="13" creationId="{57311DFE-38BD-4EC1-B0B7-416830C099E2}"/>
          </ac:picMkLst>
        </pc:picChg>
      </pc:sldChg>
      <pc:sldChg chg="modSp add ord">
        <pc:chgData name="Ana Neves" userId="f72e1a61-3ce1-484a-a284-e4b37f1fe0da" providerId="ADAL" clId="{C2DBC324-232A-4C4E-B997-8918244C6991}" dt="2019-05-03T04:05:59.965" v="933"/>
        <pc:sldMkLst>
          <pc:docMk/>
          <pc:sldMk cId="3487432123" sldId="288"/>
        </pc:sldMkLst>
        <pc:spChg chg="mod">
          <ac:chgData name="Ana Neves" userId="f72e1a61-3ce1-484a-a284-e4b37f1fe0da" providerId="ADAL" clId="{C2DBC324-232A-4C4E-B997-8918244C6991}" dt="2019-05-03T04:04:44.518" v="927" actId="20577"/>
          <ac:spMkLst>
            <pc:docMk/>
            <pc:sldMk cId="3487432123" sldId="288"/>
            <ac:spMk id="2" creationId="{56B19DC9-7752-4D77-9A00-7BC938F86CA4}"/>
          </ac:spMkLst>
        </pc:spChg>
        <pc:spChg chg="mod">
          <ac:chgData name="Ana Neves" userId="f72e1a61-3ce1-484a-a284-e4b37f1fe0da" providerId="ADAL" clId="{C2DBC324-232A-4C4E-B997-8918244C6991}" dt="2019-05-03T04:05:59.965" v="933"/>
          <ac:spMkLst>
            <pc:docMk/>
            <pc:sldMk cId="3487432123" sldId="288"/>
            <ac:spMk id="3" creationId="{EE1BBB88-8151-4DA8-BF07-1003DAD4590D}"/>
          </ac:spMkLst>
        </pc:spChg>
      </pc:sldChg>
      <pc:sldChg chg="add del">
        <pc:chgData name="Ana Neves" userId="f72e1a61-3ce1-484a-a284-e4b37f1fe0da" providerId="ADAL" clId="{C2DBC324-232A-4C4E-B997-8918244C6991}" dt="2019-05-03T04:05:35.691" v="929"/>
        <pc:sldMkLst>
          <pc:docMk/>
          <pc:sldMk cId="1514396337" sldId="289"/>
        </pc:sldMkLst>
      </pc:sldChg>
      <pc:sldChg chg="modSp add">
        <pc:chgData name="Ana Neves" userId="f72e1a61-3ce1-484a-a284-e4b37f1fe0da" providerId="ADAL" clId="{C2DBC324-232A-4C4E-B997-8918244C6991}" dt="2019-05-03T04:07:08.834" v="934"/>
        <pc:sldMkLst>
          <pc:docMk/>
          <pc:sldMk cId="2376519537" sldId="289"/>
        </pc:sldMkLst>
        <pc:spChg chg="mod">
          <ac:chgData name="Ana Neves" userId="f72e1a61-3ce1-484a-a284-e4b37f1fe0da" providerId="ADAL" clId="{C2DBC324-232A-4C4E-B997-8918244C6991}" dt="2019-05-03T04:07:08.834" v="934"/>
          <ac:spMkLst>
            <pc:docMk/>
            <pc:sldMk cId="2376519537" sldId="289"/>
            <ac:spMk id="3" creationId="{EE1BBB88-8151-4DA8-BF07-1003DAD4590D}"/>
          </ac:spMkLst>
        </pc:spChg>
      </pc:sldChg>
      <pc:sldChg chg="addSp delSp modSp add ord">
        <pc:chgData name="Ana Neves" userId="f72e1a61-3ce1-484a-a284-e4b37f1fe0da" providerId="ADAL" clId="{C2DBC324-232A-4C4E-B997-8918244C6991}" dt="2019-05-03T04:18:30.542" v="1081" actId="1076"/>
        <pc:sldMkLst>
          <pc:docMk/>
          <pc:sldMk cId="402976190" sldId="290"/>
        </pc:sldMkLst>
        <pc:spChg chg="mod">
          <ac:chgData name="Ana Neves" userId="f72e1a61-3ce1-484a-a284-e4b37f1fe0da" providerId="ADAL" clId="{C2DBC324-232A-4C4E-B997-8918244C6991}" dt="2019-05-03T04:13:42.362" v="1034"/>
          <ac:spMkLst>
            <pc:docMk/>
            <pc:sldMk cId="402976190" sldId="290"/>
            <ac:spMk id="2" creationId="{56B19DC9-7752-4D77-9A00-7BC938F86CA4}"/>
          </ac:spMkLst>
        </pc:spChg>
        <pc:spChg chg="mod">
          <ac:chgData name="Ana Neves" userId="f72e1a61-3ce1-484a-a284-e4b37f1fe0da" providerId="ADAL" clId="{C2DBC324-232A-4C4E-B997-8918244C6991}" dt="2019-05-03T04:13:50.787" v="1036" actId="20577"/>
          <ac:spMkLst>
            <pc:docMk/>
            <pc:sldMk cId="402976190" sldId="290"/>
            <ac:spMk id="3" creationId="{EE1BBB88-8151-4DA8-BF07-1003DAD4590D}"/>
          </ac:spMkLst>
        </pc:spChg>
        <pc:graphicFrameChg chg="add del mod">
          <ac:chgData name="Ana Neves" userId="f72e1a61-3ce1-484a-a284-e4b37f1fe0da" providerId="ADAL" clId="{C2DBC324-232A-4C4E-B997-8918244C6991}" dt="2019-05-03T04:16:43.987" v="1059" actId="478"/>
          <ac:graphicFrameMkLst>
            <pc:docMk/>
            <pc:sldMk cId="402976190" sldId="290"/>
            <ac:graphicFrameMk id="6" creationId="{493D2D80-D065-46FC-9147-F6E8742DCC37}"/>
          </ac:graphicFrameMkLst>
        </pc:graphicFrameChg>
        <pc:graphicFrameChg chg="add mod">
          <ac:chgData name="Ana Neves" userId="f72e1a61-3ce1-484a-a284-e4b37f1fe0da" providerId="ADAL" clId="{C2DBC324-232A-4C4E-B997-8918244C6991}" dt="2019-05-03T04:18:30.542" v="1081" actId="1076"/>
          <ac:graphicFrameMkLst>
            <pc:docMk/>
            <pc:sldMk cId="402976190" sldId="290"/>
            <ac:graphicFrameMk id="7" creationId="{89832FFA-1818-42BD-A435-6D606BB2E1B5}"/>
          </ac:graphicFrameMkLst>
        </pc:graphicFrameChg>
      </pc:sldChg>
      <pc:sldChg chg="modSp add ord">
        <pc:chgData name="Ana Neves" userId="f72e1a61-3ce1-484a-a284-e4b37f1fe0da" providerId="ADAL" clId="{C2DBC324-232A-4C4E-B997-8918244C6991}" dt="2019-05-03T04:22:55.593" v="1257" actId="20577"/>
        <pc:sldMkLst>
          <pc:docMk/>
          <pc:sldMk cId="1777194712" sldId="291"/>
        </pc:sldMkLst>
        <pc:spChg chg="mod">
          <ac:chgData name="Ana Neves" userId="f72e1a61-3ce1-484a-a284-e4b37f1fe0da" providerId="ADAL" clId="{C2DBC324-232A-4C4E-B997-8918244C6991}" dt="2019-05-03T04:22:28.629" v="1243"/>
          <ac:spMkLst>
            <pc:docMk/>
            <pc:sldMk cId="1777194712" sldId="291"/>
            <ac:spMk id="2" creationId="{56B19DC9-7752-4D77-9A00-7BC938F86CA4}"/>
          </ac:spMkLst>
        </pc:spChg>
        <pc:spChg chg="mod">
          <ac:chgData name="Ana Neves" userId="f72e1a61-3ce1-484a-a284-e4b37f1fe0da" providerId="ADAL" clId="{C2DBC324-232A-4C4E-B997-8918244C6991}" dt="2019-05-03T04:22:55.593" v="1257" actId="20577"/>
          <ac:spMkLst>
            <pc:docMk/>
            <pc:sldMk cId="1777194712" sldId="291"/>
            <ac:spMk id="3" creationId="{EE1BBB88-8151-4DA8-BF07-1003DAD4590D}"/>
          </ac:spMkLst>
        </pc:spChg>
        <pc:spChg chg="mod">
          <ac:chgData name="Ana Neves" userId="f72e1a61-3ce1-484a-a284-e4b37f1fe0da" providerId="ADAL" clId="{C2DBC324-232A-4C4E-B997-8918244C6991}" dt="2019-05-03T04:22:07.939" v="1242"/>
          <ac:spMkLst>
            <pc:docMk/>
            <pc:sldMk cId="1777194712" sldId="291"/>
            <ac:spMk id="4" creationId="{B682748B-9428-4541-9D9E-F3713D5D177B}"/>
          </ac:spMkLst>
        </pc:spChg>
      </pc:sldChg>
      <pc:sldChg chg="modSp add ord">
        <pc:chgData name="Ana Neves" userId="f72e1a61-3ce1-484a-a284-e4b37f1fe0da" providerId="ADAL" clId="{C2DBC324-232A-4C4E-B997-8918244C6991}" dt="2019-05-03T04:50:53.785" v="2125"/>
        <pc:sldMkLst>
          <pc:docMk/>
          <pc:sldMk cId="2428819011" sldId="292"/>
        </pc:sldMkLst>
        <pc:spChg chg="mod">
          <ac:chgData name="Ana Neves" userId="f72e1a61-3ce1-484a-a284-e4b37f1fe0da" providerId="ADAL" clId="{C2DBC324-232A-4C4E-B997-8918244C6991}" dt="2019-05-03T04:39:06.414" v="1742"/>
          <ac:spMkLst>
            <pc:docMk/>
            <pc:sldMk cId="2428819011" sldId="292"/>
            <ac:spMk id="2" creationId="{56B19DC9-7752-4D77-9A00-7BC938F86CA4}"/>
          </ac:spMkLst>
        </pc:spChg>
        <pc:spChg chg="mod">
          <ac:chgData name="Ana Neves" userId="f72e1a61-3ce1-484a-a284-e4b37f1fe0da" providerId="ADAL" clId="{C2DBC324-232A-4C4E-B997-8918244C6991}" dt="2019-05-03T04:42:03.659" v="1753" actId="20577"/>
          <ac:spMkLst>
            <pc:docMk/>
            <pc:sldMk cId="2428819011" sldId="292"/>
            <ac:spMk id="3" creationId="{EE1BBB88-8151-4DA8-BF07-1003DAD4590D}"/>
          </ac:spMkLst>
        </pc:spChg>
      </pc:sldChg>
      <pc:sldChg chg="addSp delSp modSp add">
        <pc:chgData name="Ana Neves" userId="f72e1a61-3ce1-484a-a284-e4b37f1fe0da" providerId="ADAL" clId="{C2DBC324-232A-4C4E-B997-8918244C6991}" dt="2019-05-03T04:56:01.891" v="2335" actId="6549"/>
        <pc:sldMkLst>
          <pc:docMk/>
          <pc:sldMk cId="1667121260" sldId="293"/>
        </pc:sldMkLst>
        <pc:spChg chg="mod">
          <ac:chgData name="Ana Neves" userId="f72e1a61-3ce1-484a-a284-e4b37f1fe0da" providerId="ADAL" clId="{C2DBC324-232A-4C4E-B997-8918244C6991}" dt="2019-05-03T04:54:14.741" v="2176" actId="20577"/>
          <ac:spMkLst>
            <pc:docMk/>
            <pc:sldMk cId="1667121260" sldId="293"/>
            <ac:spMk id="2" creationId="{A07DD5E2-9E21-4E97-BD26-A5958CECA1EF}"/>
          </ac:spMkLst>
        </pc:spChg>
        <pc:spChg chg="mod">
          <ac:chgData name="Ana Neves" userId="f72e1a61-3ce1-484a-a284-e4b37f1fe0da" providerId="ADAL" clId="{C2DBC324-232A-4C4E-B997-8918244C6991}" dt="2019-05-03T04:56:01.891" v="2335" actId="6549"/>
          <ac:spMkLst>
            <pc:docMk/>
            <pc:sldMk cId="1667121260" sldId="293"/>
            <ac:spMk id="3" creationId="{4AD0EEF5-C1DF-4705-90DA-27C4BA55A18D}"/>
          </ac:spMkLst>
        </pc:spChg>
        <pc:spChg chg="mod">
          <ac:chgData name="Ana Neves" userId="f72e1a61-3ce1-484a-a284-e4b37f1fe0da" providerId="ADAL" clId="{C2DBC324-232A-4C4E-B997-8918244C6991}" dt="2019-05-03T04:54:21.402" v="2189" actId="20577"/>
          <ac:spMkLst>
            <pc:docMk/>
            <pc:sldMk cId="1667121260" sldId="293"/>
            <ac:spMk id="4" creationId="{5BE878ED-3A87-475E-9866-3EA60A89D918}"/>
          </ac:spMkLst>
        </pc:spChg>
        <pc:picChg chg="add">
          <ac:chgData name="Ana Neves" userId="f72e1a61-3ce1-484a-a284-e4b37f1fe0da" providerId="ADAL" clId="{C2DBC324-232A-4C4E-B997-8918244C6991}" dt="2019-05-03T04:54:41.089" v="2191"/>
          <ac:picMkLst>
            <pc:docMk/>
            <pc:sldMk cId="1667121260" sldId="293"/>
            <ac:picMk id="7" creationId="{CB0E04D1-EDFA-490B-8E9E-5E2B678B235F}"/>
          </ac:picMkLst>
        </pc:picChg>
        <pc:picChg chg="del">
          <ac:chgData name="Ana Neves" userId="f72e1a61-3ce1-484a-a284-e4b37f1fe0da" providerId="ADAL" clId="{C2DBC324-232A-4C4E-B997-8918244C6991}" dt="2019-05-03T04:54:40.774" v="2190" actId="478"/>
          <ac:picMkLst>
            <pc:docMk/>
            <pc:sldMk cId="1667121260" sldId="293"/>
            <ac:picMk id="8" creationId="{834F7BEF-8A8B-4E31-930E-0E4AC9214BD5}"/>
          </ac:picMkLst>
        </pc:picChg>
      </pc:sldChg>
      <pc:sldChg chg="modSp add ord">
        <pc:chgData name="Ana Neves" userId="f72e1a61-3ce1-484a-a284-e4b37f1fe0da" providerId="ADAL" clId="{C2DBC324-232A-4C4E-B997-8918244C6991}" dt="2019-05-03T04:52:21.403" v="2129"/>
        <pc:sldMkLst>
          <pc:docMk/>
          <pc:sldMk cId="1620322162" sldId="294"/>
        </pc:sldMkLst>
        <pc:spChg chg="mod">
          <ac:chgData name="Ana Neves" userId="f72e1a61-3ce1-484a-a284-e4b37f1fe0da" providerId="ADAL" clId="{C2DBC324-232A-4C4E-B997-8918244C6991}" dt="2019-05-03T04:51:27.714" v="2128"/>
          <ac:spMkLst>
            <pc:docMk/>
            <pc:sldMk cId="1620322162" sldId="294"/>
            <ac:spMk id="2" creationId="{56B19DC9-7752-4D77-9A00-7BC938F86CA4}"/>
          </ac:spMkLst>
        </pc:spChg>
        <pc:spChg chg="mod">
          <ac:chgData name="Ana Neves" userId="f72e1a61-3ce1-484a-a284-e4b37f1fe0da" providerId="ADAL" clId="{C2DBC324-232A-4C4E-B997-8918244C6991}" dt="2019-05-03T04:52:21.403" v="2129"/>
          <ac:spMkLst>
            <pc:docMk/>
            <pc:sldMk cId="1620322162" sldId="294"/>
            <ac:spMk id="3" creationId="{EE1BBB88-8151-4DA8-BF07-1003DAD4590D}"/>
          </ac:spMkLst>
        </pc:spChg>
      </pc:sldChg>
      <pc:sldChg chg="add del">
        <pc:chgData name="Ana Neves" userId="f72e1a61-3ce1-484a-a284-e4b37f1fe0da" providerId="ADAL" clId="{C2DBC324-232A-4C4E-B997-8918244C6991}" dt="2019-05-03T04:56:34.062" v="2337"/>
        <pc:sldMkLst>
          <pc:docMk/>
          <pc:sldMk cId="3017804533" sldId="295"/>
        </pc:sldMkLst>
      </pc:sldChg>
      <pc:sldChg chg="modSp add ord">
        <pc:chgData name="Ana Neves" userId="f72e1a61-3ce1-484a-a284-e4b37f1fe0da" providerId="ADAL" clId="{C2DBC324-232A-4C4E-B997-8918244C6991}" dt="2019-05-03T05:00:24.423" v="2507"/>
        <pc:sldMkLst>
          <pc:docMk/>
          <pc:sldMk cId="3059558955" sldId="295"/>
        </pc:sldMkLst>
        <pc:spChg chg="mod">
          <ac:chgData name="Ana Neves" userId="f72e1a61-3ce1-484a-a284-e4b37f1fe0da" providerId="ADAL" clId="{C2DBC324-232A-4C4E-B997-8918244C6991}" dt="2019-05-03T04:56:56.969" v="2375" actId="20577"/>
          <ac:spMkLst>
            <pc:docMk/>
            <pc:sldMk cId="3059558955" sldId="295"/>
            <ac:spMk id="2" creationId="{A07DD5E2-9E21-4E97-BD26-A5958CECA1EF}"/>
          </ac:spMkLst>
        </pc:spChg>
        <pc:spChg chg="mod">
          <ac:chgData name="Ana Neves" userId="f72e1a61-3ce1-484a-a284-e4b37f1fe0da" providerId="ADAL" clId="{C2DBC324-232A-4C4E-B997-8918244C6991}" dt="2019-05-03T04:58:20.920" v="2505" actId="20577"/>
          <ac:spMkLst>
            <pc:docMk/>
            <pc:sldMk cId="3059558955" sldId="295"/>
            <ac:spMk id="3" creationId="{4AD0EEF5-C1DF-4705-90DA-27C4BA55A18D}"/>
          </ac:spMkLst>
        </pc:spChg>
      </pc:sldChg>
      <pc:sldChg chg="modSp add ord">
        <pc:chgData name="Ana Neves" userId="f72e1a61-3ce1-484a-a284-e4b37f1fe0da" providerId="ADAL" clId="{C2DBC324-232A-4C4E-B997-8918244C6991}" dt="2019-05-03T05:08:22.834" v="2719" actId="27636"/>
        <pc:sldMkLst>
          <pc:docMk/>
          <pc:sldMk cId="2280814898" sldId="296"/>
        </pc:sldMkLst>
        <pc:spChg chg="mod">
          <ac:chgData name="Ana Neves" userId="f72e1a61-3ce1-484a-a284-e4b37f1fe0da" providerId="ADAL" clId="{C2DBC324-232A-4C4E-B997-8918244C6991}" dt="2019-05-03T05:07:33.506" v="2714"/>
          <ac:spMkLst>
            <pc:docMk/>
            <pc:sldMk cId="2280814898" sldId="296"/>
            <ac:spMk id="2" creationId="{56B19DC9-7752-4D77-9A00-7BC938F86CA4}"/>
          </ac:spMkLst>
        </pc:spChg>
        <pc:spChg chg="mod">
          <ac:chgData name="Ana Neves" userId="f72e1a61-3ce1-484a-a284-e4b37f1fe0da" providerId="ADAL" clId="{C2DBC324-232A-4C4E-B997-8918244C6991}" dt="2019-05-03T05:08:22.834" v="2719" actId="27636"/>
          <ac:spMkLst>
            <pc:docMk/>
            <pc:sldMk cId="2280814898" sldId="296"/>
            <ac:spMk id="3" creationId="{EE1BBB88-8151-4DA8-BF07-1003DAD4590D}"/>
          </ac:spMkLst>
        </pc:spChg>
      </pc:sldChg>
      <pc:sldChg chg="modSp add">
        <pc:chgData name="Ana Neves" userId="f72e1a61-3ce1-484a-a284-e4b37f1fe0da" providerId="ADAL" clId="{C2DBC324-232A-4C4E-B997-8918244C6991}" dt="2019-05-03T05:13:46.292" v="3023"/>
        <pc:sldMkLst>
          <pc:docMk/>
          <pc:sldMk cId="3394098017" sldId="297"/>
        </pc:sldMkLst>
        <pc:spChg chg="mod">
          <ac:chgData name="Ana Neves" userId="f72e1a61-3ce1-484a-a284-e4b37f1fe0da" providerId="ADAL" clId="{C2DBC324-232A-4C4E-B997-8918244C6991}" dt="2019-05-03T05:13:16.276" v="3022"/>
          <ac:spMkLst>
            <pc:docMk/>
            <pc:sldMk cId="3394098017" sldId="297"/>
            <ac:spMk id="2" creationId="{56B19DC9-7752-4D77-9A00-7BC938F86CA4}"/>
          </ac:spMkLst>
        </pc:spChg>
        <pc:spChg chg="mod">
          <ac:chgData name="Ana Neves" userId="f72e1a61-3ce1-484a-a284-e4b37f1fe0da" providerId="ADAL" clId="{C2DBC324-232A-4C4E-B997-8918244C6991}" dt="2019-05-03T05:13:46.292" v="3023"/>
          <ac:spMkLst>
            <pc:docMk/>
            <pc:sldMk cId="3394098017" sldId="297"/>
            <ac:spMk id="3" creationId="{EE1BBB88-8151-4DA8-BF07-1003DAD4590D}"/>
          </ac:spMkLst>
        </pc:spChg>
      </pc:sldChg>
      <pc:sldChg chg="modSp add ord">
        <pc:chgData name="Ana Neves" userId="f72e1a61-3ce1-484a-a284-e4b37f1fe0da" providerId="ADAL" clId="{C2DBC324-232A-4C4E-B997-8918244C6991}" dt="2019-05-03T05:12:49.577" v="3021" actId="20577"/>
        <pc:sldMkLst>
          <pc:docMk/>
          <pc:sldMk cId="1172067664" sldId="298"/>
        </pc:sldMkLst>
        <pc:spChg chg="mod">
          <ac:chgData name="Ana Neves" userId="f72e1a61-3ce1-484a-a284-e4b37f1fe0da" providerId="ADAL" clId="{C2DBC324-232A-4C4E-B997-8918244C6991}" dt="2019-05-03T05:09:20.665" v="2769" actId="20577"/>
          <ac:spMkLst>
            <pc:docMk/>
            <pc:sldMk cId="1172067664" sldId="298"/>
            <ac:spMk id="2" creationId="{A07DD5E2-9E21-4E97-BD26-A5958CECA1EF}"/>
          </ac:spMkLst>
        </pc:spChg>
        <pc:spChg chg="mod">
          <ac:chgData name="Ana Neves" userId="f72e1a61-3ce1-484a-a284-e4b37f1fe0da" providerId="ADAL" clId="{C2DBC324-232A-4C4E-B997-8918244C6991}" dt="2019-05-03T05:12:49.577" v="3021" actId="20577"/>
          <ac:spMkLst>
            <pc:docMk/>
            <pc:sldMk cId="1172067664" sldId="298"/>
            <ac:spMk id="3" creationId="{4AD0EEF5-C1DF-4705-90DA-27C4BA55A18D}"/>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a:t>Diversity Management</a:t>
          </a:r>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EC0C7046-0D3B-4151-8817-A6249A56737E}">
      <dgm:prSet phldrT="[Text]" custT="1"/>
      <dgm:spPr>
        <a:solidFill>
          <a:schemeClr val="accent1"/>
        </a:solidFill>
      </dgm:spPr>
      <dgm:t>
        <a:bodyPr/>
        <a:lstStyle/>
        <a:p>
          <a:r>
            <a:rPr lang="de-AT" sz="2800" kern="1200" dirty="0"/>
            <a:t>The comfort zone model</a:t>
          </a:r>
        </a:p>
      </dgm:t>
    </dgm:pt>
    <dgm:pt modelId="{6DCDB083-E6E5-4967-8CDA-084FC91D3E31}" type="parTrans" cxnId="{5E4F720E-D1FD-43FF-BB6A-8C74E47B6451}">
      <dgm:prSet/>
      <dgm:spPr/>
      <dgm:t>
        <a:bodyPr/>
        <a:lstStyle/>
        <a:p>
          <a:endParaRPr lang="de-AT"/>
        </a:p>
      </dgm:t>
    </dgm:pt>
    <dgm:pt modelId="{CF221A28-185F-4F38-AC4D-9A463F0E11D4}" type="sibTrans" cxnId="{5E4F720E-D1FD-43FF-BB6A-8C74E47B6451}">
      <dgm:prSet/>
      <dgm:spPr/>
      <dgm:t>
        <a:bodyPr/>
        <a:lstStyle/>
        <a:p>
          <a:endParaRPr lang="de-AT"/>
        </a:p>
      </dgm:t>
    </dgm:pt>
    <dgm:pt modelId="{3B1BB0E4-E552-45AB-8BF5-79DE0D07E82A}">
      <dgm:prSet phldrT="[Text]" custT="1"/>
      <dgm:spPr>
        <a:solidFill>
          <a:schemeClr val="accent1"/>
        </a:solidFill>
      </dgm:spPr>
      <dgm:t>
        <a:bodyPr/>
        <a:lstStyle/>
        <a:p>
          <a:r>
            <a:rPr lang="de-AT" sz="2000" kern="1200" dirty="0"/>
            <a:t>Prevention of burnout</a:t>
          </a:r>
        </a:p>
      </dgm:t>
    </dgm:pt>
    <dgm:pt modelId="{E62AB602-ED08-45C8-B427-C769ED620F65}" type="parTrans" cxnId="{5B396329-4B0E-41A9-846C-EA38AC2ACE88}">
      <dgm:prSet/>
      <dgm:spPr/>
      <dgm:t>
        <a:bodyPr/>
        <a:lstStyle/>
        <a:p>
          <a:endParaRPr lang="de-AT"/>
        </a:p>
      </dgm:t>
    </dgm:pt>
    <dgm:pt modelId="{F250622A-2663-4E2E-AC1A-8DE937DE5598}" type="sibTrans" cxnId="{5B396329-4B0E-41A9-846C-EA38AC2ACE88}">
      <dgm:prSet/>
      <dgm:spPr/>
      <dgm:t>
        <a:bodyPr/>
        <a:lstStyle/>
        <a:p>
          <a:endParaRPr lang="de-AT"/>
        </a:p>
      </dgm:t>
    </dgm:pt>
    <dgm:pt modelId="{E2559475-4C21-40BF-B89B-96DD62DCBA8A}">
      <dgm:prSet phldrT="[Text]" custT="1"/>
      <dgm:spPr>
        <a:solidFill>
          <a:schemeClr val="accent1"/>
        </a:solidFill>
      </dgm:spPr>
      <dgm:t>
        <a:bodyPr/>
        <a:lstStyle/>
        <a:p>
          <a:r>
            <a:rPr lang="de-AT" sz="2000" kern="1200" dirty="0"/>
            <a:t>Dealing constructively with diversity</a:t>
          </a:r>
        </a:p>
      </dgm:t>
    </dgm:pt>
    <dgm:pt modelId="{668D2912-893A-4332-B0E2-E94AA28A390A}" type="parTrans" cxnId="{F4EE4981-05F5-4A92-BF00-D1B32B435F71}">
      <dgm:prSet/>
      <dgm:spPr/>
      <dgm:t>
        <a:bodyPr/>
        <a:lstStyle/>
        <a:p>
          <a:endParaRPr lang="de-AT"/>
        </a:p>
      </dgm:t>
    </dgm:pt>
    <dgm:pt modelId="{3ECD9EAF-A45F-408D-A16D-937894D68503}" type="sibTrans" cxnId="{F4EE4981-05F5-4A92-BF00-D1B32B435F71}">
      <dgm:prSet/>
      <dgm:spPr/>
      <dgm:t>
        <a:bodyPr/>
        <a:lstStyle/>
        <a:p>
          <a:endParaRPr lang="de-AT"/>
        </a:p>
      </dgm:t>
    </dgm:pt>
    <dgm:pt modelId="{D3E29FB3-C5A2-4F5C-A2B9-632B62F7DB4F}">
      <dgm:prSet phldrT="[Text]" custT="1"/>
      <dgm:spPr>
        <a:solidFill>
          <a:schemeClr val="accent1"/>
        </a:solidFill>
      </dgm:spPr>
      <dgm:t>
        <a:bodyPr/>
        <a:lstStyle/>
        <a:p>
          <a:r>
            <a:rPr lang="de-AT" sz="2800" kern="1200" dirty="0"/>
            <a:t>Promoting diversity at different levels</a:t>
          </a:r>
        </a:p>
      </dgm:t>
    </dgm:pt>
    <dgm:pt modelId="{C627A179-EBA3-4D7F-B3AD-1505D450289B}" type="parTrans" cxnId="{28B91E02-181F-48AE-9AED-5F91E81E60AA}">
      <dgm:prSet/>
      <dgm:spPr/>
      <dgm:t>
        <a:bodyPr/>
        <a:lstStyle/>
        <a:p>
          <a:endParaRPr lang="de-AT"/>
        </a:p>
      </dgm:t>
    </dgm:pt>
    <dgm:pt modelId="{A66773DD-5FBA-4300-8353-9226591FD50D}" type="sibTrans" cxnId="{28B91E02-181F-48AE-9AED-5F91E81E60AA}">
      <dgm:prSet/>
      <dgm:spPr/>
      <dgm:t>
        <a:bodyPr/>
        <a:lstStyle/>
        <a:p>
          <a:endParaRPr lang="de-AT"/>
        </a:p>
      </dgm:t>
    </dgm:pt>
    <dgm:pt modelId="{D22ED4E6-5EC1-4DF0-A769-6FED05971A77}">
      <dgm:prSet phldrT="[Text]" custT="1"/>
      <dgm:spPr>
        <a:solidFill>
          <a:schemeClr val="accent1"/>
        </a:solidFill>
      </dgm:spPr>
      <dgm:t>
        <a:bodyPr/>
        <a:lstStyle/>
        <a:p>
          <a:r>
            <a:rPr lang="de-AT" sz="2800" kern="1200" dirty="0"/>
            <a:t>Human resources management</a:t>
          </a:r>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9FECCB0C-4BA7-4EFC-AB37-4AD6DF039000}">
      <dgm:prSet phldrT="[Text]" custT="1"/>
      <dgm:spPr>
        <a:solidFill>
          <a:schemeClr val="accent1"/>
        </a:solidFill>
      </dgm:spPr>
      <dgm:t>
        <a:bodyPr/>
        <a:lstStyle/>
        <a:p>
          <a:r>
            <a:rPr lang="en-GB" sz="2000" kern="1200" dirty="0"/>
            <a:t>school management&lt;-&gt;student</a:t>
          </a:r>
          <a:endParaRPr lang="de-AT" sz="2000" kern="1200" dirty="0">
            <a:solidFill>
              <a:prstClr val="white"/>
            </a:solidFill>
            <a:latin typeface="Calibri" panose="020F0502020204030204"/>
            <a:ea typeface="+mn-ea"/>
            <a:cs typeface="+mn-cs"/>
          </a:endParaRPr>
        </a:p>
      </dgm:t>
    </dgm:pt>
    <dgm:pt modelId="{75050986-1DA8-432D-94B7-4E2A5F36484E}" type="parTrans" cxnId="{BC5AB7B8-341D-4B32-9CFA-335FFDED20F1}">
      <dgm:prSet/>
      <dgm:spPr/>
      <dgm:t>
        <a:bodyPr/>
        <a:lstStyle/>
        <a:p>
          <a:endParaRPr lang="de-AT"/>
        </a:p>
      </dgm:t>
    </dgm:pt>
    <dgm:pt modelId="{20822FF7-CC1A-49A1-8D75-F94900A0068A}" type="sibTrans" cxnId="{BC5AB7B8-341D-4B32-9CFA-335FFDED20F1}">
      <dgm:prSet/>
      <dgm:spPr/>
      <dgm:t>
        <a:bodyPr/>
        <a:lstStyle/>
        <a:p>
          <a:endParaRPr lang="de-AT"/>
        </a:p>
      </dgm:t>
    </dgm:pt>
    <dgm:pt modelId="{09DE1BD6-CDE1-468E-9818-5497EA4435E2}">
      <dgm:prSet phldrT="[Text]" custT="1"/>
      <dgm:spPr>
        <a:solidFill>
          <a:schemeClr val="accent1"/>
        </a:solidFill>
      </dgm:spPr>
      <dgm:t>
        <a:bodyPr/>
        <a:lstStyle/>
        <a:p>
          <a:r>
            <a:rPr lang="en-US" sz="2000" kern="1200" dirty="0"/>
            <a:t>school management&lt;-&gt;teacher</a:t>
          </a:r>
          <a:endParaRPr lang="de-AT" sz="2000" kern="1200" dirty="0">
            <a:solidFill>
              <a:prstClr val="white"/>
            </a:solidFill>
            <a:latin typeface="Calibri" panose="020F0502020204030204"/>
            <a:ea typeface="+mn-ea"/>
            <a:cs typeface="+mn-cs"/>
          </a:endParaRPr>
        </a:p>
      </dgm:t>
    </dgm:pt>
    <dgm:pt modelId="{FD2BBEEA-72E5-41E7-8D92-453BB039C83A}" type="parTrans" cxnId="{3AE9E559-C79A-45EF-A50F-26181E5C9FA2}">
      <dgm:prSet/>
      <dgm:spPr/>
      <dgm:t>
        <a:bodyPr/>
        <a:lstStyle/>
        <a:p>
          <a:endParaRPr lang="de-AT"/>
        </a:p>
      </dgm:t>
    </dgm:pt>
    <dgm:pt modelId="{6DD54E5E-63F1-484B-90DB-891FCBD36705}" type="sibTrans" cxnId="{3AE9E559-C79A-45EF-A50F-26181E5C9FA2}">
      <dgm:prSet/>
      <dgm:spPr/>
      <dgm:t>
        <a:bodyPr/>
        <a:lstStyle/>
        <a:p>
          <a:endParaRPr lang="de-AT"/>
        </a:p>
      </dgm:t>
    </dgm:pt>
    <dgm:pt modelId="{33A32D57-13C0-48EC-B1B4-49512CE90D57}">
      <dgm:prSet phldrT="[Text]" custT="1"/>
      <dgm:spPr>
        <a:solidFill>
          <a:schemeClr val="accent1"/>
        </a:solidFill>
      </dgm:spPr>
      <dgm:t>
        <a:bodyPr/>
        <a:lstStyle/>
        <a:p>
          <a:r>
            <a:rPr lang="en-US" sz="2000" kern="1200" dirty="0"/>
            <a:t>teacher&lt;-&gt;teacher</a:t>
          </a:r>
          <a:endParaRPr lang="de-AT" sz="2000" kern="1200" dirty="0">
            <a:solidFill>
              <a:prstClr val="white"/>
            </a:solidFill>
            <a:latin typeface="Calibri" panose="020F0502020204030204"/>
            <a:ea typeface="+mn-ea"/>
            <a:cs typeface="+mn-cs"/>
          </a:endParaRPr>
        </a:p>
      </dgm:t>
    </dgm:pt>
    <dgm:pt modelId="{A3BC77E8-FB53-4A23-BC30-00A45249E10F}" type="parTrans" cxnId="{F6E928D8-1AEF-44F7-B6D4-094910A9ED5E}">
      <dgm:prSet/>
      <dgm:spPr/>
      <dgm:t>
        <a:bodyPr/>
        <a:lstStyle/>
        <a:p>
          <a:endParaRPr lang="en-GB"/>
        </a:p>
      </dgm:t>
    </dgm:pt>
    <dgm:pt modelId="{EA96E9C9-A300-468D-83E7-9E169F30BE7D}" type="sibTrans" cxnId="{F6E928D8-1AEF-44F7-B6D4-094910A9ED5E}">
      <dgm:prSet/>
      <dgm:spPr/>
      <dgm:t>
        <a:bodyPr/>
        <a:lstStyle/>
        <a:p>
          <a:endParaRPr lang="en-GB"/>
        </a:p>
      </dgm:t>
    </dgm:pt>
    <dgm:pt modelId="{84CEDAFC-1EBF-44A0-920D-B2246C3BE79A}">
      <dgm:prSet phldrT="[Text]" custT="1"/>
      <dgm:spPr>
        <a:solidFill>
          <a:schemeClr val="accent1"/>
        </a:solidFill>
      </dgm:spPr>
      <dgm:t>
        <a:bodyPr/>
        <a:lstStyle/>
        <a:p>
          <a:r>
            <a:rPr lang="en-US" sz="2000" kern="1200" dirty="0"/>
            <a:t>teacher&lt;-&gt;student</a:t>
          </a:r>
          <a:endParaRPr lang="de-AT" sz="2000" kern="1200" dirty="0">
            <a:solidFill>
              <a:prstClr val="white"/>
            </a:solidFill>
            <a:latin typeface="Calibri" panose="020F0502020204030204"/>
            <a:ea typeface="+mn-ea"/>
            <a:cs typeface="+mn-cs"/>
          </a:endParaRPr>
        </a:p>
      </dgm:t>
    </dgm:pt>
    <dgm:pt modelId="{D2329AD6-0A59-4EDE-B1ED-435F82413629}" type="parTrans" cxnId="{DFA17A35-8772-4D5B-9FCB-9735C241EAC6}">
      <dgm:prSet/>
      <dgm:spPr/>
      <dgm:t>
        <a:bodyPr/>
        <a:lstStyle/>
        <a:p>
          <a:endParaRPr lang="en-GB"/>
        </a:p>
      </dgm:t>
    </dgm:pt>
    <dgm:pt modelId="{4B2B0934-A35F-4B78-B594-18D259D94B88}" type="sibTrans" cxnId="{DFA17A35-8772-4D5B-9FCB-9735C241EAC6}">
      <dgm:prSet/>
      <dgm:spPr/>
      <dgm:t>
        <a:bodyPr/>
        <a:lstStyle/>
        <a:p>
          <a:endParaRPr lang="en-GB"/>
        </a:p>
      </dgm:t>
    </dgm:pt>
    <dgm:pt modelId="{290B0193-7611-414F-AD07-B8E469AA8F26}">
      <dgm:prSet phldrT="[Text]" custT="1"/>
      <dgm:spPr>
        <a:solidFill>
          <a:schemeClr val="accent1"/>
        </a:solidFill>
      </dgm:spPr>
      <dgm:t>
        <a:bodyPr/>
        <a:lstStyle/>
        <a:p>
          <a:r>
            <a:rPr lang="en-US" sz="2000" kern="1200" dirty="0"/>
            <a:t>student&lt;-&gt;student</a:t>
          </a:r>
          <a:endParaRPr lang="de-AT" sz="2000" kern="1200" dirty="0">
            <a:solidFill>
              <a:prstClr val="white"/>
            </a:solidFill>
            <a:latin typeface="Calibri" panose="020F0502020204030204"/>
            <a:ea typeface="+mn-ea"/>
            <a:cs typeface="+mn-cs"/>
          </a:endParaRPr>
        </a:p>
      </dgm:t>
    </dgm:pt>
    <dgm:pt modelId="{76003293-D69B-4336-8DA5-DC7C5F5501FE}" type="parTrans" cxnId="{F8AB548E-7350-4815-8ABE-6B1B12E6A6F2}">
      <dgm:prSet/>
      <dgm:spPr/>
      <dgm:t>
        <a:bodyPr/>
        <a:lstStyle/>
        <a:p>
          <a:endParaRPr lang="en-GB"/>
        </a:p>
      </dgm:t>
    </dgm:pt>
    <dgm:pt modelId="{00433537-4EE2-4811-A113-1839DD64095E}" type="sibTrans" cxnId="{F8AB548E-7350-4815-8ABE-6B1B12E6A6F2}">
      <dgm:prSet/>
      <dgm:spPr/>
      <dgm:t>
        <a:bodyPr/>
        <a:lstStyle/>
        <a:p>
          <a:endParaRPr lang="en-GB"/>
        </a:p>
      </dgm:t>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25715">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28B91E02-181F-48AE-9AED-5F91E81E60AA}" srcId="{23DD76AD-664A-4301-B525-CDA37B3EDEDE}" destId="{D3E29FB3-C5A2-4F5C-A2B9-632B62F7DB4F}" srcOrd="2" destOrd="0" parTransId="{C627A179-EBA3-4D7F-B3AD-1505D450289B}" sibTransId="{A66773DD-5FBA-4300-8353-9226591FD50D}"/>
    <dgm:cxn modelId="{2FF66203-4E05-4E62-9C17-6D1FD6F323DE}" type="presOf" srcId="{290B0193-7611-414F-AD07-B8E469AA8F26}" destId="{60C679B9-23C8-4DCC-A284-F16ED9C4DD33}" srcOrd="0" destOrd="9" presId="urn:microsoft.com/office/officeart/2005/8/layout/hList2"/>
    <dgm:cxn modelId="{5E4F720E-D1FD-43FF-BB6A-8C74E47B6451}" srcId="{23DD76AD-664A-4301-B525-CDA37B3EDEDE}" destId="{EC0C7046-0D3B-4151-8817-A6249A56737E}" srcOrd="1" destOrd="0" parTransId="{6DCDB083-E6E5-4967-8CDA-084FC91D3E31}" sibTransId="{CF221A28-185F-4F38-AC4D-9A463F0E11D4}"/>
    <dgm:cxn modelId="{5B396329-4B0E-41A9-846C-EA38AC2ACE88}" srcId="{EC0C7046-0D3B-4151-8817-A6249A56737E}" destId="{3B1BB0E4-E552-45AB-8BF5-79DE0D07E82A}" srcOrd="0" destOrd="0" parTransId="{E62AB602-ED08-45C8-B427-C769ED620F65}" sibTransId="{F250622A-2663-4E2E-AC1A-8DE937DE5598}"/>
    <dgm:cxn modelId="{ADBAD02A-C64E-4BB3-90D8-F5030F97452D}" srcId="{46A12CF2-102D-48A1-BDBE-C144DF8E46C2}" destId="{23DD76AD-664A-4301-B525-CDA37B3EDEDE}" srcOrd="0" destOrd="0" parTransId="{816B7D9E-104D-4785-B2BF-4865923FF0E8}" sibTransId="{19CCC13C-E445-496C-A612-994637F8B0A1}"/>
    <dgm:cxn modelId="{ACB2D22D-443C-4367-8C0E-F231226F53D2}" type="presOf" srcId="{EC0C7046-0D3B-4151-8817-A6249A56737E}" destId="{60C679B9-23C8-4DCC-A284-F16ED9C4DD33}" srcOrd="0" destOrd="1" presId="urn:microsoft.com/office/officeart/2005/8/layout/hList2"/>
    <dgm:cxn modelId="{DFA17A35-8772-4D5B-9FCB-9735C241EAC6}" srcId="{D3E29FB3-C5A2-4F5C-A2B9-632B62F7DB4F}" destId="{84CEDAFC-1EBF-44A0-920D-B2246C3BE79A}" srcOrd="3" destOrd="0" parTransId="{D2329AD6-0A59-4EDE-B1ED-435F82413629}" sibTransId="{4B2B0934-A35F-4B78-B594-18D259D94B88}"/>
    <dgm:cxn modelId="{59733A37-4ED3-4EC1-B6E4-8B51BD3CB635}" srcId="{23DD76AD-664A-4301-B525-CDA37B3EDEDE}" destId="{D22ED4E6-5EC1-4DF0-A769-6FED05971A77}" srcOrd="0" destOrd="0" parTransId="{AB03C163-719C-4B3A-A47E-51FCA5B106F9}" sibTransId="{94F7F6C6-768E-4E42-AA1B-E5099F928225}"/>
    <dgm:cxn modelId="{994F853B-A95E-4D3A-BDE7-33E4BD28B412}" type="presOf" srcId="{9FECCB0C-4BA7-4EFC-AB37-4AD6DF039000}" destId="{60C679B9-23C8-4DCC-A284-F16ED9C4DD33}" srcOrd="0" destOrd="5" presId="urn:microsoft.com/office/officeart/2005/8/layout/hList2"/>
    <dgm:cxn modelId="{A2E1405D-1DB0-486C-A002-F8704C139C2A}" type="presOf" srcId="{3B1BB0E4-E552-45AB-8BF5-79DE0D07E82A}" destId="{60C679B9-23C8-4DCC-A284-F16ED9C4DD33}" srcOrd="0" destOrd="2" presId="urn:microsoft.com/office/officeart/2005/8/layout/hList2"/>
    <dgm:cxn modelId="{60280468-C834-4C59-BD00-27BF94051A5D}" type="presOf" srcId="{D3E29FB3-C5A2-4F5C-A2B9-632B62F7DB4F}" destId="{60C679B9-23C8-4DCC-A284-F16ED9C4DD33}" srcOrd="0" destOrd="4" presId="urn:microsoft.com/office/officeart/2005/8/layout/hList2"/>
    <dgm:cxn modelId="{8491CA50-B38B-4584-ABB7-DAD04D70D239}" type="presOf" srcId="{09DE1BD6-CDE1-468E-9818-5497EA4435E2}" destId="{60C679B9-23C8-4DCC-A284-F16ED9C4DD33}" srcOrd="0" destOrd="6" presId="urn:microsoft.com/office/officeart/2005/8/layout/hList2"/>
    <dgm:cxn modelId="{3AE9E559-C79A-45EF-A50F-26181E5C9FA2}" srcId="{D3E29FB3-C5A2-4F5C-A2B9-632B62F7DB4F}" destId="{09DE1BD6-CDE1-468E-9818-5497EA4435E2}" srcOrd="1" destOrd="0" parTransId="{FD2BBEEA-72E5-41E7-8D92-453BB039C83A}" sibTransId="{6DD54E5E-63F1-484B-90DB-891FCBD36705}"/>
    <dgm:cxn modelId="{F4EE4981-05F5-4A92-BF00-D1B32B435F71}" srcId="{EC0C7046-0D3B-4151-8817-A6249A56737E}" destId="{E2559475-4C21-40BF-B89B-96DD62DCBA8A}" srcOrd="1" destOrd="0" parTransId="{668D2912-893A-4332-B0E2-E94AA28A390A}" sibTransId="{3ECD9EAF-A45F-408D-A16D-937894D68503}"/>
    <dgm:cxn modelId="{F8AB548E-7350-4815-8ABE-6B1B12E6A6F2}" srcId="{D3E29FB3-C5A2-4F5C-A2B9-632B62F7DB4F}" destId="{290B0193-7611-414F-AD07-B8E469AA8F26}" srcOrd="4" destOrd="0" parTransId="{76003293-D69B-4336-8DA5-DC7C5F5501FE}" sibTransId="{00433537-4EE2-4811-A113-1839DD64095E}"/>
    <dgm:cxn modelId="{AFEFF9B0-A7B5-4098-8C1E-C619846056E7}" type="presOf" srcId="{33A32D57-13C0-48EC-B1B4-49512CE90D57}" destId="{60C679B9-23C8-4DCC-A284-F16ED9C4DD33}" srcOrd="0" destOrd="7" presId="urn:microsoft.com/office/officeart/2005/8/layout/hList2"/>
    <dgm:cxn modelId="{BC5AB7B8-341D-4B32-9CFA-335FFDED20F1}" srcId="{D3E29FB3-C5A2-4F5C-A2B9-632B62F7DB4F}" destId="{9FECCB0C-4BA7-4EFC-AB37-4AD6DF039000}" srcOrd="0" destOrd="0" parTransId="{75050986-1DA8-432D-94B7-4E2A5F36484E}" sibTransId="{20822FF7-CC1A-49A1-8D75-F94900A0068A}"/>
    <dgm:cxn modelId="{B77507C4-3483-489E-B8B7-1B78793CB9C4}" type="presOf" srcId="{46A12CF2-102D-48A1-BDBE-C144DF8E46C2}" destId="{463FCDB4-C7CC-4546-8C5E-31BD92933F27}" srcOrd="0" destOrd="0" presId="urn:microsoft.com/office/officeart/2005/8/layout/hList2"/>
    <dgm:cxn modelId="{A85D7BD6-BD9B-4BFA-B6DB-38D42D759C16}" type="presOf" srcId="{84CEDAFC-1EBF-44A0-920D-B2246C3BE79A}" destId="{60C679B9-23C8-4DCC-A284-F16ED9C4DD33}" srcOrd="0" destOrd="8" presId="urn:microsoft.com/office/officeart/2005/8/layout/hList2"/>
    <dgm:cxn modelId="{F6E928D8-1AEF-44F7-B6D4-094910A9ED5E}" srcId="{D3E29FB3-C5A2-4F5C-A2B9-632B62F7DB4F}" destId="{33A32D57-13C0-48EC-B1B4-49512CE90D57}" srcOrd="2" destOrd="0" parTransId="{A3BC77E8-FB53-4A23-BC30-00A45249E10F}" sibTransId="{EA96E9C9-A300-468D-83E7-9E169F30BE7D}"/>
    <dgm:cxn modelId="{522080EA-219C-4ED9-8F75-418011DD4427}" type="presOf" srcId="{D22ED4E6-5EC1-4DF0-A769-6FED05971A77}" destId="{60C679B9-23C8-4DCC-A284-F16ED9C4DD33}" srcOrd="0" destOrd="0" presId="urn:microsoft.com/office/officeart/2005/8/layout/hList2"/>
    <dgm:cxn modelId="{20F5AEEA-C822-4A2C-9910-BDEFF5731592}" type="presOf" srcId="{E2559475-4C21-40BF-B89B-96DD62DCBA8A}" destId="{60C679B9-23C8-4DCC-A284-F16ED9C4DD33}" srcOrd="0" destOrd="3" presId="urn:microsoft.com/office/officeart/2005/8/layout/hList2"/>
    <dgm:cxn modelId="{0E2F3AFC-F18F-4269-93C0-AA1D8546FF7B}" type="presOf" srcId="{23DD76AD-664A-4301-B525-CDA37B3EDEDE}" destId="{295513B9-C5F7-4D7A-A6CB-B68959BB2AF3}" srcOrd="0" destOrd="0"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0C2BA-BCF0-4B5D-9577-6CCBBF09E55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AT"/>
        </a:p>
      </dgm:t>
    </dgm:pt>
    <dgm:pt modelId="{83A3DDEF-27E2-48E1-A2C4-413A68C0CE38}">
      <dgm:prSet phldrT="[Text]"/>
      <dgm:spPr/>
      <dgm:t>
        <a:bodyPr/>
        <a:lstStyle/>
        <a:p>
          <a:pPr algn="ctr"/>
          <a:endParaRPr lang="de-AT" dirty="0"/>
        </a:p>
      </dgm:t>
    </dgm:pt>
    <dgm:pt modelId="{6ED9A9CA-E91E-49BA-82C6-ECDE86391807}" type="parTrans" cxnId="{F5322325-398D-47CB-A502-39D2DE956F1D}">
      <dgm:prSet/>
      <dgm:spPr/>
      <dgm:t>
        <a:bodyPr/>
        <a:lstStyle/>
        <a:p>
          <a:endParaRPr lang="de-AT"/>
        </a:p>
      </dgm:t>
    </dgm:pt>
    <dgm:pt modelId="{46301E6B-46B1-489C-8217-E79B36D879AE}" type="sibTrans" cxnId="{F5322325-398D-47CB-A502-39D2DE956F1D}">
      <dgm:prSet/>
      <dgm:spPr/>
      <dgm:t>
        <a:bodyPr/>
        <a:lstStyle/>
        <a:p>
          <a:endParaRPr lang="de-AT"/>
        </a:p>
      </dgm:t>
    </dgm:pt>
    <dgm:pt modelId="{06093821-5A54-4F35-959F-26312ACF70F7}">
      <dgm:prSet phldrT="[Text]"/>
      <dgm:spPr/>
      <dgm:t>
        <a:bodyPr/>
        <a:lstStyle/>
        <a:p>
          <a:r>
            <a:rPr lang="en-US" dirty="0"/>
            <a:t>The quality of management culture at a school reveals itself particularly in times of change: excellent school management involves the teaching staff from the very beginning.</a:t>
          </a:r>
          <a:endParaRPr lang="de-AT" dirty="0"/>
        </a:p>
      </dgm:t>
    </dgm:pt>
    <dgm:pt modelId="{1FB78259-FC44-42E5-8144-D3473569B9F8}" type="parTrans" cxnId="{9A48E0A3-FB72-4482-9810-8B023E988BB6}">
      <dgm:prSet/>
      <dgm:spPr/>
      <dgm:t>
        <a:bodyPr/>
        <a:lstStyle/>
        <a:p>
          <a:endParaRPr lang="de-AT"/>
        </a:p>
      </dgm:t>
    </dgm:pt>
    <dgm:pt modelId="{B336B07A-DB05-4FB2-AA99-3E98EFAD2E1E}" type="sibTrans" cxnId="{9A48E0A3-FB72-4482-9810-8B023E988BB6}">
      <dgm:prSet/>
      <dgm:spPr/>
      <dgm:t>
        <a:bodyPr/>
        <a:lstStyle/>
        <a:p>
          <a:endParaRPr lang="de-AT"/>
        </a:p>
      </dgm:t>
    </dgm:pt>
    <dgm:pt modelId="{976B3F98-0625-4BF2-B978-B1202C5792D0}" type="pres">
      <dgm:prSet presAssocID="{DAD0C2BA-BCF0-4B5D-9577-6CCBBF09E555}" presName="linearFlow" presStyleCnt="0">
        <dgm:presLayoutVars>
          <dgm:dir/>
          <dgm:animLvl val="lvl"/>
          <dgm:resizeHandles/>
        </dgm:presLayoutVars>
      </dgm:prSet>
      <dgm:spPr/>
    </dgm:pt>
    <dgm:pt modelId="{01930E26-A441-46E3-A218-7B9072251B8F}" type="pres">
      <dgm:prSet presAssocID="{83A3DDEF-27E2-48E1-A2C4-413A68C0CE38}" presName="compositeNode" presStyleCnt="0">
        <dgm:presLayoutVars>
          <dgm:bulletEnabled val="1"/>
        </dgm:presLayoutVars>
      </dgm:prSet>
      <dgm:spPr/>
    </dgm:pt>
    <dgm:pt modelId="{1FD72229-96BA-4494-8715-F9BE5CCE3BC0}" type="pres">
      <dgm:prSet presAssocID="{83A3DDEF-27E2-48E1-A2C4-413A68C0CE38}" presName="image" presStyleLbl="fgImgPlace1" presStyleIdx="0" presStyleCnt="1"/>
      <dgm:spPr>
        <a:blipFill rotWithShape="1">
          <a:blip xmlns:r="http://schemas.openxmlformats.org/officeDocument/2006/relationships" r:embed="rId1"/>
          <a:stretch>
            <a:fillRect/>
          </a:stretch>
        </a:blipFill>
      </dgm:spPr>
    </dgm:pt>
    <dgm:pt modelId="{83B22FD6-C6C1-4A27-B4B8-973E602EBA45}" type="pres">
      <dgm:prSet presAssocID="{83A3DDEF-27E2-48E1-A2C4-413A68C0CE38}" presName="childNode" presStyleLbl="node1" presStyleIdx="0" presStyleCnt="1">
        <dgm:presLayoutVars>
          <dgm:bulletEnabled val="1"/>
        </dgm:presLayoutVars>
      </dgm:prSet>
      <dgm:spPr>
        <a:prstGeom prst="homePlate">
          <a:avLst/>
        </a:prstGeom>
      </dgm:spPr>
    </dgm:pt>
    <dgm:pt modelId="{87E6251E-3CCF-4A8F-8E70-69321BBE8AFB}" type="pres">
      <dgm:prSet presAssocID="{83A3DDEF-27E2-48E1-A2C4-413A68C0CE38}" presName="parentNode" presStyleLbl="revTx" presStyleIdx="0" presStyleCnt="1">
        <dgm:presLayoutVars>
          <dgm:chMax val="0"/>
          <dgm:bulletEnabled val="1"/>
        </dgm:presLayoutVars>
      </dgm:prSet>
      <dgm:spPr/>
    </dgm:pt>
  </dgm:ptLst>
  <dgm:cxnLst>
    <dgm:cxn modelId="{F5322325-398D-47CB-A502-39D2DE956F1D}" srcId="{DAD0C2BA-BCF0-4B5D-9577-6CCBBF09E555}" destId="{83A3DDEF-27E2-48E1-A2C4-413A68C0CE38}" srcOrd="0" destOrd="0" parTransId="{6ED9A9CA-E91E-49BA-82C6-ECDE86391807}" sibTransId="{46301E6B-46B1-489C-8217-E79B36D879AE}"/>
    <dgm:cxn modelId="{23F05875-A357-453E-A366-172F87B7FD94}" type="presOf" srcId="{06093821-5A54-4F35-959F-26312ACF70F7}" destId="{83B22FD6-C6C1-4A27-B4B8-973E602EBA45}" srcOrd="0" destOrd="0" presId="urn:microsoft.com/office/officeart/2005/8/layout/hList2"/>
    <dgm:cxn modelId="{9A48E0A3-FB72-4482-9810-8B023E988BB6}" srcId="{83A3DDEF-27E2-48E1-A2C4-413A68C0CE38}" destId="{06093821-5A54-4F35-959F-26312ACF70F7}" srcOrd="0" destOrd="0" parTransId="{1FB78259-FC44-42E5-8144-D3473569B9F8}" sibTransId="{B336B07A-DB05-4FB2-AA99-3E98EFAD2E1E}"/>
    <dgm:cxn modelId="{02A4ADD4-A7FA-4DBE-B38F-22DF0F13C8AC}" type="presOf" srcId="{DAD0C2BA-BCF0-4B5D-9577-6CCBBF09E555}" destId="{976B3F98-0625-4BF2-B978-B1202C5792D0}" srcOrd="0" destOrd="0" presId="urn:microsoft.com/office/officeart/2005/8/layout/hList2"/>
    <dgm:cxn modelId="{829AEDD7-7043-4707-9053-F33371C960FB}" type="presOf" srcId="{83A3DDEF-27E2-48E1-A2C4-413A68C0CE38}" destId="{87E6251E-3CCF-4A8F-8E70-69321BBE8AFB}" srcOrd="0" destOrd="0" presId="urn:microsoft.com/office/officeart/2005/8/layout/hList2"/>
    <dgm:cxn modelId="{B9218D94-FB89-4CD8-B110-30D9DDE7D863}" type="presParOf" srcId="{976B3F98-0625-4BF2-B978-B1202C5792D0}" destId="{01930E26-A441-46E3-A218-7B9072251B8F}" srcOrd="0" destOrd="0" presId="urn:microsoft.com/office/officeart/2005/8/layout/hList2"/>
    <dgm:cxn modelId="{EC9AEB58-11A0-4C57-AB0F-B54301257ABC}" type="presParOf" srcId="{01930E26-A441-46E3-A218-7B9072251B8F}" destId="{1FD72229-96BA-4494-8715-F9BE5CCE3BC0}" srcOrd="0" destOrd="0" presId="urn:microsoft.com/office/officeart/2005/8/layout/hList2"/>
    <dgm:cxn modelId="{17C463B2-F7A0-46A2-B4DF-F3FF477B50EB}" type="presParOf" srcId="{01930E26-A441-46E3-A218-7B9072251B8F}" destId="{83B22FD6-C6C1-4A27-B4B8-973E602EBA45}" srcOrd="1" destOrd="0" presId="urn:microsoft.com/office/officeart/2005/8/layout/hList2"/>
    <dgm:cxn modelId="{EC06B4AB-3FC6-4315-B625-F6261C504668}" type="presParOf" srcId="{01930E26-A441-46E3-A218-7B9072251B8F}" destId="{87E6251E-3CCF-4A8F-8E70-69321BBE8AF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CE5F85-8537-4885-BFC9-44701C875E0B}"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de-AT"/>
        </a:p>
      </dgm:t>
    </dgm:pt>
    <dgm:pt modelId="{2E445E28-2790-4CB4-B188-1BFAD66876E9}">
      <dgm:prSet phldrT="[Text]" custT="1"/>
      <dgm:spPr/>
      <dgm:t>
        <a:bodyPr/>
        <a:lstStyle/>
        <a:p>
          <a:pPr algn="ctr"/>
          <a:r>
            <a:rPr lang="de-AT" sz="1200" b="1"/>
            <a:t>panic zone</a:t>
          </a:r>
          <a:endParaRPr lang="de-AT" sz="1200" b="1" dirty="0"/>
        </a:p>
      </dgm:t>
    </dgm:pt>
    <dgm:pt modelId="{F50347CC-0C2E-4177-94BA-9D3D808A2EA9}" type="parTrans" cxnId="{B453C9EF-F92E-4A29-81C9-4EDDF1F114F9}">
      <dgm:prSet/>
      <dgm:spPr/>
      <dgm:t>
        <a:bodyPr/>
        <a:lstStyle/>
        <a:p>
          <a:endParaRPr lang="de-AT" sz="1200" b="1">
            <a:solidFill>
              <a:sysClr val="windowText" lastClr="000000"/>
            </a:solidFill>
          </a:endParaRPr>
        </a:p>
      </dgm:t>
    </dgm:pt>
    <dgm:pt modelId="{B9A610BB-0D1E-4F35-8F53-3257CA2B331D}" type="sibTrans" cxnId="{B453C9EF-F92E-4A29-81C9-4EDDF1F114F9}">
      <dgm:prSet/>
      <dgm:spPr/>
      <dgm:t>
        <a:bodyPr/>
        <a:lstStyle/>
        <a:p>
          <a:endParaRPr lang="de-AT" sz="1200" b="1">
            <a:solidFill>
              <a:sysClr val="windowText" lastClr="000000"/>
            </a:solidFill>
          </a:endParaRPr>
        </a:p>
      </dgm:t>
    </dgm:pt>
    <dgm:pt modelId="{F321BFB4-7889-4CEF-BDB1-44C2CBC4AA81}">
      <dgm:prSet phldrT="[Text]" custT="1"/>
      <dgm:spPr/>
      <dgm:t>
        <a:bodyPr/>
        <a:lstStyle/>
        <a:p>
          <a:r>
            <a:rPr lang="de-AT" sz="1200" b="1"/>
            <a:t>learning zone</a:t>
          </a:r>
          <a:endParaRPr lang="de-AT" sz="1200" b="1" dirty="0"/>
        </a:p>
      </dgm:t>
    </dgm:pt>
    <dgm:pt modelId="{E625B3C8-8A04-4CD9-A255-F5FD4CFCB190}" type="parTrans" cxnId="{F9A62140-259E-47F4-B319-471AEA6E2D2B}">
      <dgm:prSet/>
      <dgm:spPr/>
      <dgm:t>
        <a:bodyPr/>
        <a:lstStyle/>
        <a:p>
          <a:endParaRPr lang="de-AT" sz="1200" b="1">
            <a:solidFill>
              <a:sysClr val="windowText" lastClr="000000"/>
            </a:solidFill>
          </a:endParaRPr>
        </a:p>
      </dgm:t>
    </dgm:pt>
    <dgm:pt modelId="{DC2F874F-B11C-44FB-8175-6865109789C9}" type="sibTrans" cxnId="{F9A62140-259E-47F4-B319-471AEA6E2D2B}">
      <dgm:prSet/>
      <dgm:spPr/>
      <dgm:t>
        <a:bodyPr/>
        <a:lstStyle/>
        <a:p>
          <a:endParaRPr lang="de-AT" sz="1200" b="1">
            <a:solidFill>
              <a:sysClr val="windowText" lastClr="000000"/>
            </a:solidFill>
          </a:endParaRPr>
        </a:p>
      </dgm:t>
    </dgm:pt>
    <dgm:pt modelId="{AB5937F6-6A71-41CC-950F-904E439BC0E2}">
      <dgm:prSet phldrT="[Text]" custT="1"/>
      <dgm:spPr/>
      <dgm:t>
        <a:bodyPr/>
        <a:lstStyle/>
        <a:p>
          <a:r>
            <a:rPr lang="de-AT" sz="1200" b="1"/>
            <a:t>comfort zone</a:t>
          </a:r>
          <a:endParaRPr lang="de-AT" sz="1200" b="1" dirty="0"/>
        </a:p>
      </dgm:t>
    </dgm:pt>
    <dgm:pt modelId="{A48F001B-DDDA-49D5-B627-E43AA040B4FA}" type="parTrans" cxnId="{694532C6-9D45-4E5B-B810-09CB734B9B7A}">
      <dgm:prSet/>
      <dgm:spPr/>
      <dgm:t>
        <a:bodyPr/>
        <a:lstStyle/>
        <a:p>
          <a:endParaRPr lang="de-AT" sz="1200" b="1">
            <a:solidFill>
              <a:sysClr val="windowText" lastClr="000000"/>
            </a:solidFill>
          </a:endParaRPr>
        </a:p>
      </dgm:t>
    </dgm:pt>
    <dgm:pt modelId="{D0E7263B-88F0-4516-9ED6-01B7D404AAB8}" type="sibTrans" cxnId="{694532C6-9D45-4E5B-B810-09CB734B9B7A}">
      <dgm:prSet/>
      <dgm:spPr/>
      <dgm:t>
        <a:bodyPr/>
        <a:lstStyle/>
        <a:p>
          <a:endParaRPr lang="de-AT" sz="1200" b="1">
            <a:solidFill>
              <a:sysClr val="windowText" lastClr="000000"/>
            </a:solidFill>
          </a:endParaRPr>
        </a:p>
      </dgm:t>
    </dgm:pt>
    <dgm:pt modelId="{55883EE1-3369-461C-96C3-361FEFFAEEF1}" type="pres">
      <dgm:prSet presAssocID="{4CCE5F85-8537-4885-BFC9-44701C875E0B}" presName="Name0" presStyleCnt="0">
        <dgm:presLayoutVars>
          <dgm:chMax val="7"/>
          <dgm:resizeHandles val="exact"/>
        </dgm:presLayoutVars>
      </dgm:prSet>
      <dgm:spPr/>
    </dgm:pt>
    <dgm:pt modelId="{D1996EBC-0479-40CF-8126-049C1CB1ADCA}" type="pres">
      <dgm:prSet presAssocID="{4CCE5F85-8537-4885-BFC9-44701C875E0B}" presName="comp1" presStyleCnt="0"/>
      <dgm:spPr/>
    </dgm:pt>
    <dgm:pt modelId="{202D17F8-5483-4D5D-9995-CA79ABE97447}" type="pres">
      <dgm:prSet presAssocID="{4CCE5F85-8537-4885-BFC9-44701C875E0B}" presName="circle1" presStyleLbl="node1" presStyleIdx="0" presStyleCnt="3"/>
      <dgm:spPr/>
    </dgm:pt>
    <dgm:pt modelId="{6910365B-BAB1-4F95-9A3A-B35BBCCDC108}" type="pres">
      <dgm:prSet presAssocID="{4CCE5F85-8537-4885-BFC9-44701C875E0B}" presName="c1text" presStyleLbl="node1" presStyleIdx="0" presStyleCnt="3">
        <dgm:presLayoutVars>
          <dgm:bulletEnabled val="1"/>
        </dgm:presLayoutVars>
      </dgm:prSet>
      <dgm:spPr/>
    </dgm:pt>
    <dgm:pt modelId="{EABDC5DB-F54C-4CC3-B580-6F10A31D2675}" type="pres">
      <dgm:prSet presAssocID="{4CCE5F85-8537-4885-BFC9-44701C875E0B}" presName="comp2" presStyleCnt="0"/>
      <dgm:spPr/>
    </dgm:pt>
    <dgm:pt modelId="{C986181C-9D8D-439F-91FF-82AA1110A0AC}" type="pres">
      <dgm:prSet presAssocID="{4CCE5F85-8537-4885-BFC9-44701C875E0B}" presName="circle2" presStyleLbl="node1" presStyleIdx="1" presStyleCnt="3"/>
      <dgm:spPr/>
    </dgm:pt>
    <dgm:pt modelId="{9E816FF9-044D-4DDF-A049-F2431FE2E493}" type="pres">
      <dgm:prSet presAssocID="{4CCE5F85-8537-4885-BFC9-44701C875E0B}" presName="c2text" presStyleLbl="node1" presStyleIdx="1" presStyleCnt="3">
        <dgm:presLayoutVars>
          <dgm:bulletEnabled val="1"/>
        </dgm:presLayoutVars>
      </dgm:prSet>
      <dgm:spPr/>
    </dgm:pt>
    <dgm:pt modelId="{2F69BE03-62BE-4BDE-BF06-A9185AF0D328}" type="pres">
      <dgm:prSet presAssocID="{4CCE5F85-8537-4885-BFC9-44701C875E0B}" presName="comp3" presStyleCnt="0"/>
      <dgm:spPr/>
    </dgm:pt>
    <dgm:pt modelId="{966DFAB9-7DBF-4E4F-AC8D-6EDE6E812708}" type="pres">
      <dgm:prSet presAssocID="{4CCE5F85-8537-4885-BFC9-44701C875E0B}" presName="circle3" presStyleLbl="node1" presStyleIdx="2" presStyleCnt="3"/>
      <dgm:spPr/>
    </dgm:pt>
    <dgm:pt modelId="{C04120CF-053D-4433-82F8-5EAB12C73CC1}" type="pres">
      <dgm:prSet presAssocID="{4CCE5F85-8537-4885-BFC9-44701C875E0B}" presName="c3text" presStyleLbl="node1" presStyleIdx="2" presStyleCnt="3">
        <dgm:presLayoutVars>
          <dgm:bulletEnabled val="1"/>
        </dgm:presLayoutVars>
      </dgm:prSet>
      <dgm:spPr/>
    </dgm:pt>
  </dgm:ptLst>
  <dgm:cxnLst>
    <dgm:cxn modelId="{6978091F-F0A7-4AE1-A915-87D720CCCD82}" type="presOf" srcId="{F321BFB4-7889-4CEF-BDB1-44C2CBC4AA81}" destId="{9E816FF9-044D-4DDF-A049-F2431FE2E493}" srcOrd="1" destOrd="0" presId="urn:microsoft.com/office/officeart/2005/8/layout/venn2"/>
    <dgm:cxn modelId="{A2E02423-C2C1-4A4A-BDA6-EF3AB9895381}" type="presOf" srcId="{F321BFB4-7889-4CEF-BDB1-44C2CBC4AA81}" destId="{C986181C-9D8D-439F-91FF-82AA1110A0AC}" srcOrd="0" destOrd="0" presId="urn:microsoft.com/office/officeart/2005/8/layout/venn2"/>
    <dgm:cxn modelId="{F9A62140-259E-47F4-B319-471AEA6E2D2B}" srcId="{4CCE5F85-8537-4885-BFC9-44701C875E0B}" destId="{F321BFB4-7889-4CEF-BDB1-44C2CBC4AA81}" srcOrd="1" destOrd="0" parTransId="{E625B3C8-8A04-4CD9-A255-F5FD4CFCB190}" sibTransId="{DC2F874F-B11C-44FB-8175-6865109789C9}"/>
    <dgm:cxn modelId="{DC411F67-57ED-4FAB-9257-7BF777B99D7E}" type="presOf" srcId="{2E445E28-2790-4CB4-B188-1BFAD66876E9}" destId="{202D17F8-5483-4D5D-9995-CA79ABE97447}" srcOrd="0" destOrd="0" presId="urn:microsoft.com/office/officeart/2005/8/layout/venn2"/>
    <dgm:cxn modelId="{2989E757-7237-4969-8F78-51EF7AF2D12E}" type="presOf" srcId="{4CCE5F85-8537-4885-BFC9-44701C875E0B}" destId="{55883EE1-3369-461C-96C3-361FEFFAEEF1}" srcOrd="0" destOrd="0" presId="urn:microsoft.com/office/officeart/2005/8/layout/venn2"/>
    <dgm:cxn modelId="{7D0C5958-EDAE-4EB8-96DA-129B8455A2E6}" type="presOf" srcId="{AB5937F6-6A71-41CC-950F-904E439BC0E2}" destId="{C04120CF-053D-4433-82F8-5EAB12C73CC1}" srcOrd="1" destOrd="0" presId="urn:microsoft.com/office/officeart/2005/8/layout/venn2"/>
    <dgm:cxn modelId="{28C3DC78-7323-468F-84D5-A6507CB1AA6C}" type="presOf" srcId="{AB5937F6-6A71-41CC-950F-904E439BC0E2}" destId="{966DFAB9-7DBF-4E4F-AC8D-6EDE6E812708}" srcOrd="0" destOrd="0" presId="urn:microsoft.com/office/officeart/2005/8/layout/venn2"/>
    <dgm:cxn modelId="{694532C6-9D45-4E5B-B810-09CB734B9B7A}" srcId="{4CCE5F85-8537-4885-BFC9-44701C875E0B}" destId="{AB5937F6-6A71-41CC-950F-904E439BC0E2}" srcOrd="2" destOrd="0" parTransId="{A48F001B-DDDA-49D5-B627-E43AA040B4FA}" sibTransId="{D0E7263B-88F0-4516-9ED6-01B7D404AAB8}"/>
    <dgm:cxn modelId="{B453C9EF-F92E-4A29-81C9-4EDDF1F114F9}" srcId="{4CCE5F85-8537-4885-BFC9-44701C875E0B}" destId="{2E445E28-2790-4CB4-B188-1BFAD66876E9}" srcOrd="0" destOrd="0" parTransId="{F50347CC-0C2E-4177-94BA-9D3D808A2EA9}" sibTransId="{B9A610BB-0D1E-4F35-8F53-3257CA2B331D}"/>
    <dgm:cxn modelId="{57DB75FC-09DD-407B-8A37-52B0CCAD00D4}" type="presOf" srcId="{2E445E28-2790-4CB4-B188-1BFAD66876E9}" destId="{6910365B-BAB1-4F95-9A3A-B35BBCCDC108}" srcOrd="1" destOrd="0" presId="urn:microsoft.com/office/officeart/2005/8/layout/venn2"/>
    <dgm:cxn modelId="{D3892890-365A-4693-AB7A-D7E0B7752B13}" type="presParOf" srcId="{55883EE1-3369-461C-96C3-361FEFFAEEF1}" destId="{D1996EBC-0479-40CF-8126-049C1CB1ADCA}" srcOrd="0" destOrd="0" presId="urn:microsoft.com/office/officeart/2005/8/layout/venn2"/>
    <dgm:cxn modelId="{CB9DA5B3-FAEF-476D-865E-EAA625E91EF9}" type="presParOf" srcId="{D1996EBC-0479-40CF-8126-049C1CB1ADCA}" destId="{202D17F8-5483-4D5D-9995-CA79ABE97447}" srcOrd="0" destOrd="0" presId="urn:microsoft.com/office/officeart/2005/8/layout/venn2"/>
    <dgm:cxn modelId="{A8E76E8E-E670-4D15-8D2A-E7BAAB8F2031}" type="presParOf" srcId="{D1996EBC-0479-40CF-8126-049C1CB1ADCA}" destId="{6910365B-BAB1-4F95-9A3A-B35BBCCDC108}" srcOrd="1" destOrd="0" presId="urn:microsoft.com/office/officeart/2005/8/layout/venn2"/>
    <dgm:cxn modelId="{035F9940-0245-4E93-8383-1CD684A6E457}" type="presParOf" srcId="{55883EE1-3369-461C-96C3-361FEFFAEEF1}" destId="{EABDC5DB-F54C-4CC3-B580-6F10A31D2675}" srcOrd="1" destOrd="0" presId="urn:microsoft.com/office/officeart/2005/8/layout/venn2"/>
    <dgm:cxn modelId="{718A2E68-C6B2-4269-A788-0D072E790B6A}" type="presParOf" srcId="{EABDC5DB-F54C-4CC3-B580-6F10A31D2675}" destId="{C986181C-9D8D-439F-91FF-82AA1110A0AC}" srcOrd="0" destOrd="0" presId="urn:microsoft.com/office/officeart/2005/8/layout/venn2"/>
    <dgm:cxn modelId="{788A43E7-0523-46C8-97F3-A991D426C475}" type="presParOf" srcId="{EABDC5DB-F54C-4CC3-B580-6F10A31D2675}" destId="{9E816FF9-044D-4DDF-A049-F2431FE2E493}" srcOrd="1" destOrd="0" presId="urn:microsoft.com/office/officeart/2005/8/layout/venn2"/>
    <dgm:cxn modelId="{7B4D02AC-18EC-46C1-B292-C27B35BD9FD7}" type="presParOf" srcId="{55883EE1-3369-461C-96C3-361FEFFAEEF1}" destId="{2F69BE03-62BE-4BDE-BF06-A9185AF0D328}" srcOrd="2" destOrd="0" presId="urn:microsoft.com/office/officeart/2005/8/layout/venn2"/>
    <dgm:cxn modelId="{BAB695B2-2AB8-4C2B-81C5-0476BB714716}" type="presParOf" srcId="{2F69BE03-62BE-4BDE-BF06-A9185AF0D328}" destId="{966DFAB9-7DBF-4E4F-AC8D-6EDE6E812708}" srcOrd="0" destOrd="0" presId="urn:microsoft.com/office/officeart/2005/8/layout/venn2"/>
    <dgm:cxn modelId="{6040CBF8-9ABC-48A8-93EC-738CAFE3B6E3}" type="presParOf" srcId="{2F69BE03-62BE-4BDE-BF06-A9185AF0D328}" destId="{C04120CF-053D-4433-82F8-5EAB12C73CC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56E2A-6CF0-466E-9D1F-692EC22341C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E1D4F4C6-723F-42EA-9643-8A173A5F4BB7}">
      <dgm:prSet phldrT="[Text]"/>
      <dgm:spPr/>
      <dgm:t>
        <a:bodyPr/>
        <a:lstStyle/>
        <a:p>
          <a:r>
            <a:rPr lang="en-US" b="1" dirty="0"/>
            <a:t>Comfort zone</a:t>
          </a:r>
          <a:endParaRPr lang="en-GB" dirty="0"/>
        </a:p>
      </dgm:t>
    </dgm:pt>
    <dgm:pt modelId="{D85583C9-25E2-48BC-8BB1-53748E16AD05}" type="parTrans" cxnId="{D878FEA1-1315-4792-A1FB-4F23E291552E}">
      <dgm:prSet/>
      <dgm:spPr/>
      <dgm:t>
        <a:bodyPr/>
        <a:lstStyle/>
        <a:p>
          <a:endParaRPr lang="en-GB"/>
        </a:p>
      </dgm:t>
    </dgm:pt>
    <dgm:pt modelId="{D52311D1-AA7C-4776-8F0B-B12347426016}" type="sibTrans" cxnId="{D878FEA1-1315-4792-A1FB-4F23E291552E}">
      <dgm:prSet/>
      <dgm:spPr/>
      <dgm:t>
        <a:bodyPr/>
        <a:lstStyle/>
        <a:p>
          <a:endParaRPr lang="en-GB"/>
        </a:p>
      </dgm:t>
    </dgm:pt>
    <dgm:pt modelId="{3D05493E-17C2-40F4-8ECA-B299F631EF73}">
      <dgm:prSet phldrT="[Text]"/>
      <dgm:spPr/>
      <dgm:t>
        <a:bodyPr/>
        <a:lstStyle/>
        <a:p>
          <a:r>
            <a:rPr lang="en-US" dirty="0"/>
            <a:t>Every person has their comfort zone in which they feel content and can accomplish their tasks confidently and routinely, since they are aware of their own strengths and abilities. Outside of this comfort zone begins the unknown, with new tasks and responsibilities beyond the familiar boundaries. That's why leaving the comfort zone usually causes unease; your employees have to overcome themselves –  and many of them struggle with doubts or fears of failure.</a:t>
          </a:r>
          <a:endParaRPr lang="en-GB" dirty="0"/>
        </a:p>
      </dgm:t>
    </dgm:pt>
    <dgm:pt modelId="{E3458896-4CE7-487D-88E4-CB8C408F5A3F}" type="parTrans" cxnId="{884E0998-8079-40EA-9973-14D441A077F5}">
      <dgm:prSet/>
      <dgm:spPr/>
      <dgm:t>
        <a:bodyPr/>
        <a:lstStyle/>
        <a:p>
          <a:endParaRPr lang="en-GB"/>
        </a:p>
      </dgm:t>
    </dgm:pt>
    <dgm:pt modelId="{04986FC4-D8E3-4225-AF27-E1539B197238}" type="sibTrans" cxnId="{884E0998-8079-40EA-9973-14D441A077F5}">
      <dgm:prSet/>
      <dgm:spPr/>
      <dgm:t>
        <a:bodyPr/>
        <a:lstStyle/>
        <a:p>
          <a:endParaRPr lang="en-GB"/>
        </a:p>
      </dgm:t>
    </dgm:pt>
    <dgm:pt modelId="{5AFA2C1A-5D1D-4FD9-9F1A-DA9CEFBE7734}">
      <dgm:prSet phldrT="[Text]"/>
      <dgm:spPr/>
      <dgm:t>
        <a:bodyPr/>
        <a:lstStyle/>
        <a:p>
          <a:r>
            <a:rPr lang="en-US" dirty="0"/>
            <a:t>In this borderland between comfort zone and new challenges lies the learning zone: here you have the chance to grow, to learn and to make new experiences. If these experiences are positive and your employees are able to meet the challenges, their comfort zone increases. However, if they advance too far or if they want too much too fast, the risk of failure increases.</a:t>
          </a:r>
          <a:endParaRPr lang="en-GB" dirty="0"/>
        </a:p>
      </dgm:t>
    </dgm:pt>
    <dgm:pt modelId="{1689A6EF-F15D-4EC5-929F-615A91A8C09B}" type="parTrans" cxnId="{FE9E4E3E-D925-470A-8837-B72EA5879A25}">
      <dgm:prSet/>
      <dgm:spPr/>
      <dgm:t>
        <a:bodyPr/>
        <a:lstStyle/>
        <a:p>
          <a:endParaRPr lang="en-GB"/>
        </a:p>
      </dgm:t>
    </dgm:pt>
    <dgm:pt modelId="{41C5A70C-13D8-4361-856D-A9BE756519F8}" type="sibTrans" cxnId="{FE9E4E3E-D925-470A-8837-B72EA5879A25}">
      <dgm:prSet/>
      <dgm:spPr/>
      <dgm:t>
        <a:bodyPr/>
        <a:lstStyle/>
        <a:p>
          <a:endParaRPr lang="en-GB"/>
        </a:p>
      </dgm:t>
    </dgm:pt>
    <dgm:pt modelId="{92C6F6F6-475E-4C08-AC8F-F77B66C32ED5}">
      <dgm:prSet phldrT="[Text]"/>
      <dgm:spPr/>
      <dgm:t>
        <a:bodyPr/>
        <a:lstStyle/>
        <a:p>
          <a:r>
            <a:rPr lang="en-US" b="1" dirty="0"/>
            <a:t>Panic zone</a:t>
          </a:r>
          <a:endParaRPr lang="en-GB" dirty="0"/>
        </a:p>
      </dgm:t>
    </dgm:pt>
    <dgm:pt modelId="{F30B42D6-FF20-4574-91A0-381F90AC789E}" type="parTrans" cxnId="{A9CD30B8-3604-4BFE-AE0C-775A4DF8FEF1}">
      <dgm:prSet/>
      <dgm:spPr/>
      <dgm:t>
        <a:bodyPr/>
        <a:lstStyle/>
        <a:p>
          <a:endParaRPr lang="en-GB"/>
        </a:p>
      </dgm:t>
    </dgm:pt>
    <dgm:pt modelId="{D90B4270-7D4C-4833-9E44-979B862C91B1}" type="sibTrans" cxnId="{A9CD30B8-3604-4BFE-AE0C-775A4DF8FEF1}">
      <dgm:prSet/>
      <dgm:spPr/>
      <dgm:t>
        <a:bodyPr/>
        <a:lstStyle/>
        <a:p>
          <a:endParaRPr lang="en-GB"/>
        </a:p>
      </dgm:t>
    </dgm:pt>
    <dgm:pt modelId="{0C727F7F-DCBE-4CED-AB16-90D1253BD286}">
      <dgm:prSet phldrT="[Text]"/>
      <dgm:spPr/>
      <dgm:t>
        <a:bodyPr/>
        <a:lstStyle/>
        <a:p>
          <a:r>
            <a:rPr lang="en-US" dirty="0"/>
            <a:t>In the panic zone lies everything that cannot be mastered, that can no longer be controlled. Risk and danger become overpowering, therefore learning is no longer possible. When failure is experienced in this zone, employees usually withdraw back into their comfort zone and even increase its boundaries. It will then become much more difficult to motivate employees to make a new attempt.</a:t>
          </a:r>
          <a:endParaRPr lang="en-GB" dirty="0"/>
        </a:p>
      </dgm:t>
    </dgm:pt>
    <dgm:pt modelId="{D7C22323-D199-4A4D-B8B9-742EA814C37E}" type="parTrans" cxnId="{05E34205-4BD0-4257-B4D2-D365B7F04C54}">
      <dgm:prSet/>
      <dgm:spPr/>
      <dgm:t>
        <a:bodyPr/>
        <a:lstStyle/>
        <a:p>
          <a:endParaRPr lang="en-GB"/>
        </a:p>
      </dgm:t>
    </dgm:pt>
    <dgm:pt modelId="{D5B73CF4-C54C-4A3B-8405-89202D21FC86}" type="sibTrans" cxnId="{05E34205-4BD0-4257-B4D2-D365B7F04C54}">
      <dgm:prSet/>
      <dgm:spPr/>
      <dgm:t>
        <a:bodyPr/>
        <a:lstStyle/>
        <a:p>
          <a:endParaRPr lang="en-GB"/>
        </a:p>
      </dgm:t>
    </dgm:pt>
    <dgm:pt modelId="{D78D00D0-0E70-4658-BF1B-81ACC23114F9}">
      <dgm:prSet phldrT="[Text]"/>
      <dgm:spPr/>
      <dgm:t>
        <a:bodyPr/>
        <a:lstStyle/>
        <a:p>
          <a:r>
            <a:rPr lang="en-US" b="1" dirty="0"/>
            <a:t>Learning zone</a:t>
          </a:r>
          <a:endParaRPr lang="en-GB" dirty="0"/>
        </a:p>
      </dgm:t>
    </dgm:pt>
    <dgm:pt modelId="{BFB28BD0-AA79-40C4-A875-196418A06AEB}" type="sibTrans" cxnId="{6AD8F177-F087-40D6-BBDF-357B1E8AE481}">
      <dgm:prSet/>
      <dgm:spPr/>
      <dgm:t>
        <a:bodyPr/>
        <a:lstStyle/>
        <a:p>
          <a:endParaRPr lang="en-GB"/>
        </a:p>
      </dgm:t>
    </dgm:pt>
    <dgm:pt modelId="{9789709F-8B56-4281-949D-3B6F6086187C}" type="parTrans" cxnId="{6AD8F177-F087-40D6-BBDF-357B1E8AE481}">
      <dgm:prSet/>
      <dgm:spPr/>
      <dgm:t>
        <a:bodyPr/>
        <a:lstStyle/>
        <a:p>
          <a:endParaRPr lang="en-GB"/>
        </a:p>
      </dgm:t>
    </dgm:pt>
    <dgm:pt modelId="{EC0FEF46-4D84-427E-83DB-2328E81C8FAC}" type="pres">
      <dgm:prSet presAssocID="{35256E2A-6CF0-466E-9D1F-692EC22341CC}" presName="Name0" presStyleCnt="0">
        <dgm:presLayoutVars>
          <dgm:dir/>
          <dgm:animLvl val="lvl"/>
          <dgm:resizeHandles val="exact"/>
        </dgm:presLayoutVars>
      </dgm:prSet>
      <dgm:spPr/>
    </dgm:pt>
    <dgm:pt modelId="{1F48320D-0C4E-4B54-BD80-C02A134DE394}" type="pres">
      <dgm:prSet presAssocID="{E1D4F4C6-723F-42EA-9643-8A173A5F4BB7}" presName="composite" presStyleCnt="0"/>
      <dgm:spPr/>
    </dgm:pt>
    <dgm:pt modelId="{600CCFCD-856B-4CA7-BB4B-BE0A75A14C0A}" type="pres">
      <dgm:prSet presAssocID="{E1D4F4C6-723F-42EA-9643-8A173A5F4BB7}" presName="parTx" presStyleLbl="alignNode1" presStyleIdx="0" presStyleCnt="3">
        <dgm:presLayoutVars>
          <dgm:chMax val="0"/>
          <dgm:chPref val="0"/>
          <dgm:bulletEnabled val="1"/>
        </dgm:presLayoutVars>
      </dgm:prSet>
      <dgm:spPr/>
    </dgm:pt>
    <dgm:pt modelId="{13319B69-43D8-4005-83F9-C011499D8F0F}" type="pres">
      <dgm:prSet presAssocID="{E1D4F4C6-723F-42EA-9643-8A173A5F4BB7}" presName="desTx" presStyleLbl="alignAccFollowNode1" presStyleIdx="0" presStyleCnt="3">
        <dgm:presLayoutVars>
          <dgm:bulletEnabled val="1"/>
        </dgm:presLayoutVars>
      </dgm:prSet>
      <dgm:spPr/>
    </dgm:pt>
    <dgm:pt modelId="{6D369E4E-9A99-4A1A-B2CE-EE5177A2FB84}" type="pres">
      <dgm:prSet presAssocID="{D52311D1-AA7C-4776-8F0B-B12347426016}" presName="space" presStyleCnt="0"/>
      <dgm:spPr/>
    </dgm:pt>
    <dgm:pt modelId="{4C857003-A9ED-4CED-B67C-D7FDC9E45DFC}" type="pres">
      <dgm:prSet presAssocID="{D78D00D0-0E70-4658-BF1B-81ACC23114F9}" presName="composite" presStyleCnt="0"/>
      <dgm:spPr/>
    </dgm:pt>
    <dgm:pt modelId="{44A8CCA2-728C-4FE6-A518-E3784930E068}" type="pres">
      <dgm:prSet presAssocID="{D78D00D0-0E70-4658-BF1B-81ACC23114F9}" presName="parTx" presStyleLbl="alignNode1" presStyleIdx="1" presStyleCnt="3">
        <dgm:presLayoutVars>
          <dgm:chMax val="0"/>
          <dgm:chPref val="0"/>
          <dgm:bulletEnabled val="1"/>
        </dgm:presLayoutVars>
      </dgm:prSet>
      <dgm:spPr/>
    </dgm:pt>
    <dgm:pt modelId="{EF335DDD-88E2-4A4C-B34E-3B8EC9DD2C75}" type="pres">
      <dgm:prSet presAssocID="{D78D00D0-0E70-4658-BF1B-81ACC23114F9}" presName="desTx" presStyleLbl="alignAccFollowNode1" presStyleIdx="1" presStyleCnt="3">
        <dgm:presLayoutVars>
          <dgm:bulletEnabled val="1"/>
        </dgm:presLayoutVars>
      </dgm:prSet>
      <dgm:spPr/>
    </dgm:pt>
    <dgm:pt modelId="{21B22751-3A0A-4B41-A7EF-51A4D36988C4}" type="pres">
      <dgm:prSet presAssocID="{BFB28BD0-AA79-40C4-A875-196418A06AEB}" presName="space" presStyleCnt="0"/>
      <dgm:spPr/>
    </dgm:pt>
    <dgm:pt modelId="{68E04156-CCDF-43DE-A198-DB5ACDAC6CCB}" type="pres">
      <dgm:prSet presAssocID="{92C6F6F6-475E-4C08-AC8F-F77B66C32ED5}" presName="composite" presStyleCnt="0"/>
      <dgm:spPr/>
    </dgm:pt>
    <dgm:pt modelId="{F52FB599-0C8C-4643-842F-1020B4990198}" type="pres">
      <dgm:prSet presAssocID="{92C6F6F6-475E-4C08-AC8F-F77B66C32ED5}" presName="parTx" presStyleLbl="alignNode1" presStyleIdx="2" presStyleCnt="3">
        <dgm:presLayoutVars>
          <dgm:chMax val="0"/>
          <dgm:chPref val="0"/>
          <dgm:bulletEnabled val="1"/>
        </dgm:presLayoutVars>
      </dgm:prSet>
      <dgm:spPr/>
    </dgm:pt>
    <dgm:pt modelId="{42D109A3-499F-4B08-9D29-D7EC46FF9996}" type="pres">
      <dgm:prSet presAssocID="{92C6F6F6-475E-4C08-AC8F-F77B66C32ED5}" presName="desTx" presStyleLbl="alignAccFollowNode1" presStyleIdx="2" presStyleCnt="3">
        <dgm:presLayoutVars>
          <dgm:bulletEnabled val="1"/>
        </dgm:presLayoutVars>
      </dgm:prSet>
      <dgm:spPr/>
    </dgm:pt>
  </dgm:ptLst>
  <dgm:cxnLst>
    <dgm:cxn modelId="{05E34205-4BD0-4257-B4D2-D365B7F04C54}" srcId="{92C6F6F6-475E-4C08-AC8F-F77B66C32ED5}" destId="{0C727F7F-DCBE-4CED-AB16-90D1253BD286}" srcOrd="0" destOrd="0" parTransId="{D7C22323-D199-4A4D-B8B9-742EA814C37E}" sibTransId="{D5B73CF4-C54C-4A3B-8405-89202D21FC86}"/>
    <dgm:cxn modelId="{D0B91E16-BBE8-4AE2-9015-467A73B51570}" type="presOf" srcId="{D78D00D0-0E70-4658-BF1B-81ACC23114F9}" destId="{44A8CCA2-728C-4FE6-A518-E3784930E068}" srcOrd="0" destOrd="0" presId="urn:microsoft.com/office/officeart/2005/8/layout/hList1"/>
    <dgm:cxn modelId="{1712C732-2BD8-4A57-82B4-A0E4FF61AB56}" type="presOf" srcId="{35256E2A-6CF0-466E-9D1F-692EC22341CC}" destId="{EC0FEF46-4D84-427E-83DB-2328E81C8FAC}" srcOrd="0" destOrd="0" presId="urn:microsoft.com/office/officeart/2005/8/layout/hList1"/>
    <dgm:cxn modelId="{FE9E4E3E-D925-470A-8837-B72EA5879A25}" srcId="{D78D00D0-0E70-4658-BF1B-81ACC23114F9}" destId="{5AFA2C1A-5D1D-4FD9-9F1A-DA9CEFBE7734}" srcOrd="0" destOrd="0" parTransId="{1689A6EF-F15D-4EC5-929F-615A91A8C09B}" sibTransId="{41C5A70C-13D8-4361-856D-A9BE756519F8}"/>
    <dgm:cxn modelId="{6AD8F177-F087-40D6-BBDF-357B1E8AE481}" srcId="{35256E2A-6CF0-466E-9D1F-692EC22341CC}" destId="{D78D00D0-0E70-4658-BF1B-81ACC23114F9}" srcOrd="1" destOrd="0" parTransId="{9789709F-8B56-4281-949D-3B6F6086187C}" sibTransId="{BFB28BD0-AA79-40C4-A875-196418A06AEB}"/>
    <dgm:cxn modelId="{4BBE718D-7AEF-4C0F-860D-322A6F401DAC}" type="presOf" srcId="{92C6F6F6-475E-4C08-AC8F-F77B66C32ED5}" destId="{F52FB599-0C8C-4643-842F-1020B4990198}" srcOrd="0" destOrd="0" presId="urn:microsoft.com/office/officeart/2005/8/layout/hList1"/>
    <dgm:cxn modelId="{884E0998-8079-40EA-9973-14D441A077F5}" srcId="{E1D4F4C6-723F-42EA-9643-8A173A5F4BB7}" destId="{3D05493E-17C2-40F4-8ECA-B299F631EF73}" srcOrd="0" destOrd="0" parTransId="{E3458896-4CE7-487D-88E4-CB8C408F5A3F}" sibTransId="{04986FC4-D8E3-4225-AF27-E1539B197238}"/>
    <dgm:cxn modelId="{D878FEA1-1315-4792-A1FB-4F23E291552E}" srcId="{35256E2A-6CF0-466E-9D1F-692EC22341CC}" destId="{E1D4F4C6-723F-42EA-9643-8A173A5F4BB7}" srcOrd="0" destOrd="0" parTransId="{D85583C9-25E2-48BC-8BB1-53748E16AD05}" sibTransId="{D52311D1-AA7C-4776-8F0B-B12347426016}"/>
    <dgm:cxn modelId="{A9CD30B8-3604-4BFE-AE0C-775A4DF8FEF1}" srcId="{35256E2A-6CF0-466E-9D1F-692EC22341CC}" destId="{92C6F6F6-475E-4C08-AC8F-F77B66C32ED5}" srcOrd="2" destOrd="0" parTransId="{F30B42D6-FF20-4574-91A0-381F90AC789E}" sibTransId="{D90B4270-7D4C-4833-9E44-979B862C91B1}"/>
    <dgm:cxn modelId="{7E80DACD-36FC-45F9-AF22-ACFB39614A7A}" type="presOf" srcId="{0C727F7F-DCBE-4CED-AB16-90D1253BD286}" destId="{42D109A3-499F-4B08-9D29-D7EC46FF9996}" srcOrd="0" destOrd="0" presId="urn:microsoft.com/office/officeart/2005/8/layout/hList1"/>
    <dgm:cxn modelId="{229CFCE1-B5F7-406B-9EFF-DC7AECB870A9}" type="presOf" srcId="{E1D4F4C6-723F-42EA-9643-8A173A5F4BB7}" destId="{600CCFCD-856B-4CA7-BB4B-BE0A75A14C0A}" srcOrd="0" destOrd="0" presId="urn:microsoft.com/office/officeart/2005/8/layout/hList1"/>
    <dgm:cxn modelId="{809E8EEA-4D3A-493D-A2F5-899478CCDE85}" type="presOf" srcId="{3D05493E-17C2-40F4-8ECA-B299F631EF73}" destId="{13319B69-43D8-4005-83F9-C011499D8F0F}" srcOrd="0" destOrd="0" presId="urn:microsoft.com/office/officeart/2005/8/layout/hList1"/>
    <dgm:cxn modelId="{678A0AEF-FD58-4292-A209-C73360892516}" type="presOf" srcId="{5AFA2C1A-5D1D-4FD9-9F1A-DA9CEFBE7734}" destId="{EF335DDD-88E2-4A4C-B34E-3B8EC9DD2C75}" srcOrd="0" destOrd="0" presId="urn:microsoft.com/office/officeart/2005/8/layout/hList1"/>
    <dgm:cxn modelId="{632B5419-81C1-4539-A31D-6F6518DAE5C0}" type="presParOf" srcId="{EC0FEF46-4D84-427E-83DB-2328E81C8FAC}" destId="{1F48320D-0C4E-4B54-BD80-C02A134DE394}" srcOrd="0" destOrd="0" presId="urn:microsoft.com/office/officeart/2005/8/layout/hList1"/>
    <dgm:cxn modelId="{FADDEB90-7D2A-4AB4-A151-0416D005E6DA}" type="presParOf" srcId="{1F48320D-0C4E-4B54-BD80-C02A134DE394}" destId="{600CCFCD-856B-4CA7-BB4B-BE0A75A14C0A}" srcOrd="0" destOrd="0" presId="urn:microsoft.com/office/officeart/2005/8/layout/hList1"/>
    <dgm:cxn modelId="{1D89B1F3-26B7-4033-AE27-A8D5FBB74517}" type="presParOf" srcId="{1F48320D-0C4E-4B54-BD80-C02A134DE394}" destId="{13319B69-43D8-4005-83F9-C011499D8F0F}" srcOrd="1" destOrd="0" presId="urn:microsoft.com/office/officeart/2005/8/layout/hList1"/>
    <dgm:cxn modelId="{1534B308-8803-4988-AE0D-9B2FE8BF63C1}" type="presParOf" srcId="{EC0FEF46-4D84-427E-83DB-2328E81C8FAC}" destId="{6D369E4E-9A99-4A1A-B2CE-EE5177A2FB84}" srcOrd="1" destOrd="0" presId="urn:microsoft.com/office/officeart/2005/8/layout/hList1"/>
    <dgm:cxn modelId="{6E0AFCB2-8278-499A-9AE4-52E0470C1E8D}" type="presParOf" srcId="{EC0FEF46-4D84-427E-83DB-2328E81C8FAC}" destId="{4C857003-A9ED-4CED-B67C-D7FDC9E45DFC}" srcOrd="2" destOrd="0" presId="urn:microsoft.com/office/officeart/2005/8/layout/hList1"/>
    <dgm:cxn modelId="{1A43E053-2BE2-49E6-9457-E41CF87869E8}" type="presParOf" srcId="{4C857003-A9ED-4CED-B67C-D7FDC9E45DFC}" destId="{44A8CCA2-728C-4FE6-A518-E3784930E068}" srcOrd="0" destOrd="0" presId="urn:microsoft.com/office/officeart/2005/8/layout/hList1"/>
    <dgm:cxn modelId="{B751B6AF-E807-4DC3-BA83-CEA902763AF6}" type="presParOf" srcId="{4C857003-A9ED-4CED-B67C-D7FDC9E45DFC}" destId="{EF335DDD-88E2-4A4C-B34E-3B8EC9DD2C75}" srcOrd="1" destOrd="0" presId="urn:microsoft.com/office/officeart/2005/8/layout/hList1"/>
    <dgm:cxn modelId="{E3682A88-2522-40D7-A3BB-ED47290142CA}" type="presParOf" srcId="{EC0FEF46-4D84-427E-83DB-2328E81C8FAC}" destId="{21B22751-3A0A-4B41-A7EF-51A4D36988C4}" srcOrd="3" destOrd="0" presId="urn:microsoft.com/office/officeart/2005/8/layout/hList1"/>
    <dgm:cxn modelId="{4AE48840-1606-4163-B4D8-A1557B292816}" type="presParOf" srcId="{EC0FEF46-4D84-427E-83DB-2328E81C8FAC}" destId="{68E04156-CCDF-43DE-A198-DB5ACDAC6CCB}" srcOrd="4" destOrd="0" presId="urn:microsoft.com/office/officeart/2005/8/layout/hList1"/>
    <dgm:cxn modelId="{DD476638-A1ED-451B-B3F7-5646DBE7D138}" type="presParOf" srcId="{68E04156-CCDF-43DE-A198-DB5ACDAC6CCB}" destId="{F52FB599-0C8C-4643-842F-1020B4990198}" srcOrd="0" destOrd="0" presId="urn:microsoft.com/office/officeart/2005/8/layout/hList1"/>
    <dgm:cxn modelId="{59502AD4-0EFB-45CC-8A9B-8A567F8329CC}" type="presParOf" srcId="{68E04156-CCDF-43DE-A198-DB5ACDAC6CCB}" destId="{42D109A3-499F-4B08-9D29-D7EC46FF99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D0C2BA-BCF0-4B5D-9577-6CCBBF09E55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AT"/>
        </a:p>
      </dgm:t>
    </dgm:pt>
    <dgm:pt modelId="{83A3DDEF-27E2-48E1-A2C4-413A68C0CE38}">
      <dgm:prSet phldrT="[Text]"/>
      <dgm:spPr/>
      <dgm:t>
        <a:bodyPr/>
        <a:lstStyle/>
        <a:p>
          <a:pPr algn="ctr"/>
          <a:r>
            <a:rPr lang="de-AT"/>
            <a:t>Tip!</a:t>
          </a:r>
        </a:p>
      </dgm:t>
    </dgm:pt>
    <dgm:pt modelId="{6ED9A9CA-E91E-49BA-82C6-ECDE86391807}" type="parTrans" cxnId="{F5322325-398D-47CB-A502-39D2DE956F1D}">
      <dgm:prSet/>
      <dgm:spPr/>
      <dgm:t>
        <a:bodyPr/>
        <a:lstStyle/>
        <a:p>
          <a:endParaRPr lang="de-AT"/>
        </a:p>
      </dgm:t>
    </dgm:pt>
    <dgm:pt modelId="{46301E6B-46B1-489C-8217-E79B36D879AE}" type="sibTrans" cxnId="{F5322325-398D-47CB-A502-39D2DE956F1D}">
      <dgm:prSet/>
      <dgm:spPr/>
      <dgm:t>
        <a:bodyPr/>
        <a:lstStyle/>
        <a:p>
          <a:endParaRPr lang="de-AT"/>
        </a:p>
      </dgm:t>
    </dgm:pt>
    <dgm:pt modelId="{06093821-5A54-4F35-959F-26312ACF70F7}">
      <dgm:prSet phldrT="[Text]"/>
      <dgm:spPr/>
      <dgm:t>
        <a:bodyPr/>
        <a:lstStyle/>
        <a:p>
          <a:r>
            <a:rPr lang="de-DE"/>
            <a:t>As part of the school management you can support your staff throughout the individual zones, especially when they are in the panic zone. You should adjust your reactions to the phase an employee is currently in, and the direction you want them to take:</a:t>
          </a:r>
          <a:endParaRPr lang="de-AT"/>
        </a:p>
      </dgm:t>
    </dgm:pt>
    <dgm:pt modelId="{1FB78259-FC44-42E5-8144-D3473569B9F8}" type="parTrans" cxnId="{9A48E0A3-FB72-4482-9810-8B023E988BB6}">
      <dgm:prSet/>
      <dgm:spPr/>
      <dgm:t>
        <a:bodyPr/>
        <a:lstStyle/>
        <a:p>
          <a:endParaRPr lang="de-AT"/>
        </a:p>
      </dgm:t>
    </dgm:pt>
    <dgm:pt modelId="{B336B07A-DB05-4FB2-AA99-3E98EFAD2E1E}" type="sibTrans" cxnId="{9A48E0A3-FB72-4482-9810-8B023E988BB6}">
      <dgm:prSet/>
      <dgm:spPr/>
      <dgm:t>
        <a:bodyPr/>
        <a:lstStyle/>
        <a:p>
          <a:endParaRPr lang="de-AT"/>
        </a:p>
      </dgm:t>
    </dgm:pt>
    <dgm:pt modelId="{976B3F98-0625-4BF2-B978-B1202C5792D0}" type="pres">
      <dgm:prSet presAssocID="{DAD0C2BA-BCF0-4B5D-9577-6CCBBF09E555}" presName="linearFlow" presStyleCnt="0">
        <dgm:presLayoutVars>
          <dgm:dir/>
          <dgm:animLvl val="lvl"/>
          <dgm:resizeHandles/>
        </dgm:presLayoutVars>
      </dgm:prSet>
      <dgm:spPr/>
    </dgm:pt>
    <dgm:pt modelId="{01930E26-A441-46E3-A218-7B9072251B8F}" type="pres">
      <dgm:prSet presAssocID="{83A3DDEF-27E2-48E1-A2C4-413A68C0CE38}" presName="compositeNode" presStyleCnt="0">
        <dgm:presLayoutVars>
          <dgm:bulletEnabled val="1"/>
        </dgm:presLayoutVars>
      </dgm:prSet>
      <dgm:spPr/>
    </dgm:pt>
    <dgm:pt modelId="{1FD72229-96BA-4494-8715-F9BE5CCE3BC0}" type="pres">
      <dgm:prSet presAssocID="{83A3DDEF-27E2-48E1-A2C4-413A68C0CE38}" presName="image" presStyleLbl="fgImgPlace1" presStyleIdx="0" presStyleCnt="1"/>
      <dgm:spPr>
        <a:blipFill rotWithShape="1">
          <a:blip xmlns:r="http://schemas.openxmlformats.org/officeDocument/2006/relationships" r:embed="rId1"/>
          <a:stretch>
            <a:fillRect/>
          </a:stretch>
        </a:blipFill>
      </dgm:spPr>
    </dgm:pt>
    <dgm:pt modelId="{83B22FD6-C6C1-4A27-B4B8-973E602EBA45}" type="pres">
      <dgm:prSet presAssocID="{83A3DDEF-27E2-48E1-A2C4-413A68C0CE38}" presName="childNode" presStyleLbl="node1" presStyleIdx="0" presStyleCnt="1">
        <dgm:presLayoutVars>
          <dgm:bulletEnabled val="1"/>
        </dgm:presLayoutVars>
      </dgm:prSet>
      <dgm:spPr>
        <a:prstGeom prst="homePlate">
          <a:avLst/>
        </a:prstGeom>
      </dgm:spPr>
    </dgm:pt>
    <dgm:pt modelId="{87E6251E-3CCF-4A8F-8E70-69321BBE8AFB}" type="pres">
      <dgm:prSet presAssocID="{83A3DDEF-27E2-48E1-A2C4-413A68C0CE38}" presName="parentNode" presStyleLbl="revTx" presStyleIdx="0" presStyleCnt="1">
        <dgm:presLayoutVars>
          <dgm:chMax val="0"/>
          <dgm:bulletEnabled val="1"/>
        </dgm:presLayoutVars>
      </dgm:prSet>
      <dgm:spPr/>
    </dgm:pt>
  </dgm:ptLst>
  <dgm:cxnLst>
    <dgm:cxn modelId="{5FCAC114-511A-4AA0-B60D-02D6AAD294BA}" type="presOf" srcId="{06093821-5A54-4F35-959F-26312ACF70F7}" destId="{83B22FD6-C6C1-4A27-B4B8-973E602EBA45}" srcOrd="0" destOrd="0" presId="urn:microsoft.com/office/officeart/2005/8/layout/hList2"/>
    <dgm:cxn modelId="{F5322325-398D-47CB-A502-39D2DE956F1D}" srcId="{DAD0C2BA-BCF0-4B5D-9577-6CCBBF09E555}" destId="{83A3DDEF-27E2-48E1-A2C4-413A68C0CE38}" srcOrd="0" destOrd="0" parTransId="{6ED9A9CA-E91E-49BA-82C6-ECDE86391807}" sibTransId="{46301E6B-46B1-489C-8217-E79B36D879AE}"/>
    <dgm:cxn modelId="{9A48E0A3-FB72-4482-9810-8B023E988BB6}" srcId="{83A3DDEF-27E2-48E1-A2C4-413A68C0CE38}" destId="{06093821-5A54-4F35-959F-26312ACF70F7}" srcOrd="0" destOrd="0" parTransId="{1FB78259-FC44-42E5-8144-D3473569B9F8}" sibTransId="{B336B07A-DB05-4FB2-AA99-3E98EFAD2E1E}"/>
    <dgm:cxn modelId="{376196E9-CA77-462B-B765-6A148A11D440}" type="presOf" srcId="{83A3DDEF-27E2-48E1-A2C4-413A68C0CE38}" destId="{87E6251E-3CCF-4A8F-8E70-69321BBE8AFB}" srcOrd="0" destOrd="0" presId="urn:microsoft.com/office/officeart/2005/8/layout/hList2"/>
    <dgm:cxn modelId="{731BD5EE-5AF0-444F-9149-984165CACC17}" type="presOf" srcId="{DAD0C2BA-BCF0-4B5D-9577-6CCBBF09E555}" destId="{976B3F98-0625-4BF2-B978-B1202C5792D0}" srcOrd="0" destOrd="0" presId="urn:microsoft.com/office/officeart/2005/8/layout/hList2"/>
    <dgm:cxn modelId="{551FEEB1-6D28-4EB9-9004-1138317BF8E1}" type="presParOf" srcId="{976B3F98-0625-4BF2-B978-B1202C5792D0}" destId="{01930E26-A441-46E3-A218-7B9072251B8F}" srcOrd="0" destOrd="0" presId="urn:microsoft.com/office/officeart/2005/8/layout/hList2"/>
    <dgm:cxn modelId="{67CDE43C-3D3F-4AD5-9432-962153CC2602}" type="presParOf" srcId="{01930E26-A441-46E3-A218-7B9072251B8F}" destId="{1FD72229-96BA-4494-8715-F9BE5CCE3BC0}" srcOrd="0" destOrd="0" presId="urn:microsoft.com/office/officeart/2005/8/layout/hList2"/>
    <dgm:cxn modelId="{B1CD44BC-47D6-4760-A0F9-8306DEB5CC9C}" type="presParOf" srcId="{01930E26-A441-46E3-A218-7B9072251B8F}" destId="{83B22FD6-C6C1-4A27-B4B8-973E602EBA45}" srcOrd="1" destOrd="0" presId="urn:microsoft.com/office/officeart/2005/8/layout/hList2"/>
    <dgm:cxn modelId="{C0CEBB42-59FF-469A-BE4F-ED69C64200C0}" type="presParOf" srcId="{01930E26-A441-46E3-A218-7B9072251B8F}" destId="{87E6251E-3CCF-4A8F-8E70-69321BBE8AF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165977-0FC4-498F-AB21-1F0957CC22F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de-AT"/>
        </a:p>
      </dgm:t>
    </dgm:pt>
    <dgm:pt modelId="{F10E1096-080F-42F4-93E5-427E718E83F5}">
      <dgm:prSet phldrT="[Text]" custT="1"/>
      <dgm:spPr/>
      <dgm:t>
        <a:bodyPr/>
        <a:lstStyle/>
        <a:p>
          <a:r>
            <a:rPr lang="de-AT" sz="2000" dirty="0"/>
            <a:t>Involve your staff by providing detailed information on the change process and by making them part of the decision making process whenever possible.</a:t>
          </a:r>
        </a:p>
      </dgm:t>
    </dgm:pt>
    <dgm:pt modelId="{498650D4-4CAC-48A9-8D03-07FC11649D3C}" type="parTrans" cxnId="{8FC70889-734A-42DE-A3B3-282733C19652}">
      <dgm:prSet/>
      <dgm:spPr/>
      <dgm:t>
        <a:bodyPr/>
        <a:lstStyle/>
        <a:p>
          <a:endParaRPr lang="de-AT" sz="2000"/>
        </a:p>
      </dgm:t>
    </dgm:pt>
    <dgm:pt modelId="{ED56CF17-9DC8-4D7F-93CA-5EEFD8F73CC8}" type="sibTrans" cxnId="{8FC70889-734A-42DE-A3B3-282733C19652}">
      <dgm:prSet/>
      <dgm:spPr/>
      <dgm:t>
        <a:bodyPr/>
        <a:lstStyle/>
        <a:p>
          <a:endParaRPr lang="de-AT" sz="2000"/>
        </a:p>
      </dgm:t>
    </dgm:pt>
    <dgm:pt modelId="{3F7B14E2-BD9C-4AA9-8279-FEFD1E2C4305}">
      <dgm:prSet custT="1"/>
      <dgm:spPr/>
      <dgm:t>
        <a:bodyPr/>
        <a:lstStyle/>
        <a:p>
          <a:r>
            <a:rPr lang="de-AT" sz="2000"/>
            <a:t>Schedule one-on-one meetings to talk about the comfort zone model and what zone a staff member is in at the moment (coaching).</a:t>
          </a:r>
        </a:p>
      </dgm:t>
    </dgm:pt>
    <dgm:pt modelId="{3968CC84-5C69-42B7-A488-03AB178F6118}" type="parTrans" cxnId="{7E9D8237-35BA-42EB-83D3-70D981A74C8D}">
      <dgm:prSet/>
      <dgm:spPr/>
      <dgm:t>
        <a:bodyPr/>
        <a:lstStyle/>
        <a:p>
          <a:endParaRPr lang="de-AT" sz="2000"/>
        </a:p>
      </dgm:t>
    </dgm:pt>
    <dgm:pt modelId="{47A3FE7E-2226-4BCB-96F2-FC26290AFB72}" type="sibTrans" cxnId="{7E9D8237-35BA-42EB-83D3-70D981A74C8D}">
      <dgm:prSet/>
      <dgm:spPr/>
      <dgm:t>
        <a:bodyPr/>
        <a:lstStyle/>
        <a:p>
          <a:endParaRPr lang="de-AT" sz="2000"/>
        </a:p>
      </dgm:t>
    </dgm:pt>
    <dgm:pt modelId="{4B7EA9D9-8BA1-4473-8E43-753C3DA9B92F}">
      <dgm:prSet custT="1"/>
      <dgm:spPr/>
      <dgm:t>
        <a:bodyPr/>
        <a:lstStyle/>
        <a:p>
          <a:r>
            <a:rPr lang="de-AT" sz="2000"/>
            <a:t>Make your teaching staff aware of objectives, meaningfulness and necessity of the changes.</a:t>
          </a:r>
        </a:p>
      </dgm:t>
    </dgm:pt>
    <dgm:pt modelId="{431A732F-41FF-4622-B419-FAE463162169}" type="parTrans" cxnId="{F7241540-AE82-4D29-BB47-A8EFB99FAF94}">
      <dgm:prSet/>
      <dgm:spPr/>
      <dgm:t>
        <a:bodyPr/>
        <a:lstStyle/>
        <a:p>
          <a:endParaRPr lang="de-AT" sz="2000"/>
        </a:p>
      </dgm:t>
    </dgm:pt>
    <dgm:pt modelId="{0622A0A6-C6D7-47E8-8188-1E27252E8606}" type="sibTrans" cxnId="{F7241540-AE82-4D29-BB47-A8EFB99FAF94}">
      <dgm:prSet/>
      <dgm:spPr/>
      <dgm:t>
        <a:bodyPr/>
        <a:lstStyle/>
        <a:p>
          <a:endParaRPr lang="de-AT" sz="2000"/>
        </a:p>
      </dgm:t>
    </dgm:pt>
    <dgm:pt modelId="{2940332E-BB03-44FA-B871-11AF9C077ECC}">
      <dgm:prSet custT="1"/>
      <dgm:spPr/>
      <dgm:t>
        <a:bodyPr/>
        <a:lstStyle/>
        <a:p>
          <a:r>
            <a:rPr lang="de-AT" sz="2000"/>
            <a:t>Develop different scenarios together.</a:t>
          </a:r>
        </a:p>
      </dgm:t>
    </dgm:pt>
    <dgm:pt modelId="{FD775BC2-0B66-467D-99EC-51D2A810F812}" type="parTrans" cxnId="{994539D7-8E3B-497B-83E8-763E94A399F2}">
      <dgm:prSet/>
      <dgm:spPr/>
      <dgm:t>
        <a:bodyPr/>
        <a:lstStyle/>
        <a:p>
          <a:endParaRPr lang="de-AT" sz="2000"/>
        </a:p>
      </dgm:t>
    </dgm:pt>
    <dgm:pt modelId="{FA868278-DD87-408F-B760-CEC448A31EF5}" type="sibTrans" cxnId="{994539D7-8E3B-497B-83E8-763E94A399F2}">
      <dgm:prSet/>
      <dgm:spPr/>
      <dgm:t>
        <a:bodyPr/>
        <a:lstStyle/>
        <a:p>
          <a:endParaRPr lang="de-AT" sz="2000"/>
        </a:p>
      </dgm:t>
    </dgm:pt>
    <dgm:pt modelId="{CDCDC202-39B9-4574-9783-DE4EA3A4599F}">
      <dgm:prSet custT="1"/>
      <dgm:spPr/>
      <dgm:t>
        <a:bodyPr/>
        <a:lstStyle/>
        <a:p>
          <a:r>
            <a:rPr lang="de-AT" sz="2000"/>
            <a:t>Determine realistic goals together and plan measures to reach them.</a:t>
          </a:r>
        </a:p>
      </dgm:t>
    </dgm:pt>
    <dgm:pt modelId="{77444D4B-A16B-48B5-BABF-FB7C8F58CF02}" type="parTrans" cxnId="{C8116F13-F0F9-495D-AF1D-107E4AB5F695}">
      <dgm:prSet/>
      <dgm:spPr/>
      <dgm:t>
        <a:bodyPr/>
        <a:lstStyle/>
        <a:p>
          <a:endParaRPr lang="de-AT" sz="2000"/>
        </a:p>
      </dgm:t>
    </dgm:pt>
    <dgm:pt modelId="{DA74C68E-58CD-4D74-AB1B-5108A59033A0}" type="sibTrans" cxnId="{C8116F13-F0F9-495D-AF1D-107E4AB5F695}">
      <dgm:prSet/>
      <dgm:spPr/>
      <dgm:t>
        <a:bodyPr/>
        <a:lstStyle/>
        <a:p>
          <a:endParaRPr lang="de-AT" sz="2000"/>
        </a:p>
      </dgm:t>
    </dgm:pt>
    <dgm:pt modelId="{E375C606-5DA5-4ADC-AC53-0E839EF327BC}" type="pres">
      <dgm:prSet presAssocID="{CA165977-0FC4-498F-AB21-1F0957CC22FA}" presName="diagram" presStyleCnt="0">
        <dgm:presLayoutVars>
          <dgm:dir/>
          <dgm:resizeHandles val="exact"/>
        </dgm:presLayoutVars>
      </dgm:prSet>
      <dgm:spPr/>
    </dgm:pt>
    <dgm:pt modelId="{99EDA339-CE7F-4521-9A02-7F5E503D0F32}" type="pres">
      <dgm:prSet presAssocID="{F10E1096-080F-42F4-93E5-427E718E83F5}" presName="node" presStyleLbl="node1" presStyleIdx="0" presStyleCnt="5">
        <dgm:presLayoutVars>
          <dgm:bulletEnabled val="1"/>
        </dgm:presLayoutVars>
      </dgm:prSet>
      <dgm:spPr/>
    </dgm:pt>
    <dgm:pt modelId="{1881FF74-3A1A-4662-9A6C-D3A145273093}" type="pres">
      <dgm:prSet presAssocID="{ED56CF17-9DC8-4D7F-93CA-5EEFD8F73CC8}" presName="sibTrans" presStyleCnt="0"/>
      <dgm:spPr/>
    </dgm:pt>
    <dgm:pt modelId="{AB10983F-E24E-4CD3-8123-A8B03E30A36B}" type="pres">
      <dgm:prSet presAssocID="{3F7B14E2-BD9C-4AA9-8279-FEFD1E2C4305}" presName="node" presStyleLbl="node1" presStyleIdx="1" presStyleCnt="5">
        <dgm:presLayoutVars>
          <dgm:bulletEnabled val="1"/>
        </dgm:presLayoutVars>
      </dgm:prSet>
      <dgm:spPr/>
    </dgm:pt>
    <dgm:pt modelId="{A3D4F0AE-B764-45D6-8E30-C0C3B5848FAB}" type="pres">
      <dgm:prSet presAssocID="{47A3FE7E-2226-4BCB-96F2-FC26290AFB72}" presName="sibTrans" presStyleCnt="0"/>
      <dgm:spPr/>
    </dgm:pt>
    <dgm:pt modelId="{24B2BFF2-4514-4717-B678-1763A43F5718}" type="pres">
      <dgm:prSet presAssocID="{4B7EA9D9-8BA1-4473-8E43-753C3DA9B92F}" presName="node" presStyleLbl="node1" presStyleIdx="2" presStyleCnt="5">
        <dgm:presLayoutVars>
          <dgm:bulletEnabled val="1"/>
        </dgm:presLayoutVars>
      </dgm:prSet>
      <dgm:spPr/>
    </dgm:pt>
    <dgm:pt modelId="{1719E0D9-E034-428A-A11C-16FA4F750940}" type="pres">
      <dgm:prSet presAssocID="{0622A0A6-C6D7-47E8-8188-1E27252E8606}" presName="sibTrans" presStyleCnt="0"/>
      <dgm:spPr/>
    </dgm:pt>
    <dgm:pt modelId="{1FBAD961-C03C-4C77-B4F5-B514FDA1C3AA}" type="pres">
      <dgm:prSet presAssocID="{2940332E-BB03-44FA-B871-11AF9C077ECC}" presName="node" presStyleLbl="node1" presStyleIdx="3" presStyleCnt="5">
        <dgm:presLayoutVars>
          <dgm:bulletEnabled val="1"/>
        </dgm:presLayoutVars>
      </dgm:prSet>
      <dgm:spPr/>
    </dgm:pt>
    <dgm:pt modelId="{C03B319D-439D-417A-AEC4-6DE10B2CD06E}" type="pres">
      <dgm:prSet presAssocID="{FA868278-DD87-408F-B760-CEC448A31EF5}" presName="sibTrans" presStyleCnt="0"/>
      <dgm:spPr/>
    </dgm:pt>
    <dgm:pt modelId="{97B2218D-487A-485F-8CD1-BAF5C866A607}" type="pres">
      <dgm:prSet presAssocID="{CDCDC202-39B9-4574-9783-DE4EA3A4599F}" presName="node" presStyleLbl="node1" presStyleIdx="4" presStyleCnt="5">
        <dgm:presLayoutVars>
          <dgm:bulletEnabled val="1"/>
        </dgm:presLayoutVars>
      </dgm:prSet>
      <dgm:spPr/>
    </dgm:pt>
  </dgm:ptLst>
  <dgm:cxnLst>
    <dgm:cxn modelId="{BC7FE00A-0B46-4344-9326-E77FCF5E50FC}" type="presOf" srcId="{CA165977-0FC4-498F-AB21-1F0957CC22FA}" destId="{E375C606-5DA5-4ADC-AC53-0E839EF327BC}" srcOrd="0" destOrd="0" presId="urn:microsoft.com/office/officeart/2005/8/layout/default"/>
    <dgm:cxn modelId="{A6C1BD0D-678A-4957-BACD-5FC2DA828E4F}" type="presOf" srcId="{CDCDC202-39B9-4574-9783-DE4EA3A4599F}" destId="{97B2218D-487A-485F-8CD1-BAF5C866A607}" srcOrd="0" destOrd="0" presId="urn:microsoft.com/office/officeart/2005/8/layout/default"/>
    <dgm:cxn modelId="{C8116F13-F0F9-495D-AF1D-107E4AB5F695}" srcId="{CA165977-0FC4-498F-AB21-1F0957CC22FA}" destId="{CDCDC202-39B9-4574-9783-DE4EA3A4599F}" srcOrd="4" destOrd="0" parTransId="{77444D4B-A16B-48B5-BABF-FB7C8F58CF02}" sibTransId="{DA74C68E-58CD-4D74-AB1B-5108A59033A0}"/>
    <dgm:cxn modelId="{B907B31E-F211-4537-8707-39CE69281A4F}" type="presOf" srcId="{3F7B14E2-BD9C-4AA9-8279-FEFD1E2C4305}" destId="{AB10983F-E24E-4CD3-8123-A8B03E30A36B}" srcOrd="0" destOrd="0" presId="urn:microsoft.com/office/officeart/2005/8/layout/default"/>
    <dgm:cxn modelId="{F7A4DD22-A8A0-44F5-9440-63AD318AF99A}" type="presOf" srcId="{F10E1096-080F-42F4-93E5-427E718E83F5}" destId="{99EDA339-CE7F-4521-9A02-7F5E503D0F32}" srcOrd="0" destOrd="0" presId="urn:microsoft.com/office/officeart/2005/8/layout/default"/>
    <dgm:cxn modelId="{66BFD124-9458-43D6-B772-D8DC2953760D}" type="presOf" srcId="{4B7EA9D9-8BA1-4473-8E43-753C3DA9B92F}" destId="{24B2BFF2-4514-4717-B678-1763A43F5718}" srcOrd="0" destOrd="0" presId="urn:microsoft.com/office/officeart/2005/8/layout/default"/>
    <dgm:cxn modelId="{7E9D8237-35BA-42EB-83D3-70D981A74C8D}" srcId="{CA165977-0FC4-498F-AB21-1F0957CC22FA}" destId="{3F7B14E2-BD9C-4AA9-8279-FEFD1E2C4305}" srcOrd="1" destOrd="0" parTransId="{3968CC84-5C69-42B7-A488-03AB178F6118}" sibTransId="{47A3FE7E-2226-4BCB-96F2-FC26290AFB72}"/>
    <dgm:cxn modelId="{F7241540-AE82-4D29-BB47-A8EFB99FAF94}" srcId="{CA165977-0FC4-498F-AB21-1F0957CC22FA}" destId="{4B7EA9D9-8BA1-4473-8E43-753C3DA9B92F}" srcOrd="2" destOrd="0" parTransId="{431A732F-41FF-4622-B419-FAE463162169}" sibTransId="{0622A0A6-C6D7-47E8-8188-1E27252E8606}"/>
    <dgm:cxn modelId="{8FC70889-734A-42DE-A3B3-282733C19652}" srcId="{CA165977-0FC4-498F-AB21-1F0957CC22FA}" destId="{F10E1096-080F-42F4-93E5-427E718E83F5}" srcOrd="0" destOrd="0" parTransId="{498650D4-4CAC-48A9-8D03-07FC11649D3C}" sibTransId="{ED56CF17-9DC8-4D7F-93CA-5EEFD8F73CC8}"/>
    <dgm:cxn modelId="{28AEC38E-6ACF-42C0-994E-CC66411968D9}" type="presOf" srcId="{2940332E-BB03-44FA-B871-11AF9C077ECC}" destId="{1FBAD961-C03C-4C77-B4F5-B514FDA1C3AA}" srcOrd="0" destOrd="0" presId="urn:microsoft.com/office/officeart/2005/8/layout/default"/>
    <dgm:cxn modelId="{994539D7-8E3B-497B-83E8-763E94A399F2}" srcId="{CA165977-0FC4-498F-AB21-1F0957CC22FA}" destId="{2940332E-BB03-44FA-B871-11AF9C077ECC}" srcOrd="3" destOrd="0" parTransId="{FD775BC2-0B66-467D-99EC-51D2A810F812}" sibTransId="{FA868278-DD87-408F-B760-CEC448A31EF5}"/>
    <dgm:cxn modelId="{4170409A-E514-43F3-831A-23A27E218E4E}" type="presParOf" srcId="{E375C606-5DA5-4ADC-AC53-0E839EF327BC}" destId="{99EDA339-CE7F-4521-9A02-7F5E503D0F32}" srcOrd="0" destOrd="0" presId="urn:microsoft.com/office/officeart/2005/8/layout/default"/>
    <dgm:cxn modelId="{321C4056-6A40-4041-94F8-55A927774F90}" type="presParOf" srcId="{E375C606-5DA5-4ADC-AC53-0E839EF327BC}" destId="{1881FF74-3A1A-4662-9A6C-D3A145273093}" srcOrd="1" destOrd="0" presId="urn:microsoft.com/office/officeart/2005/8/layout/default"/>
    <dgm:cxn modelId="{4152C529-3157-414A-8793-3241E5559293}" type="presParOf" srcId="{E375C606-5DA5-4ADC-AC53-0E839EF327BC}" destId="{AB10983F-E24E-4CD3-8123-A8B03E30A36B}" srcOrd="2" destOrd="0" presId="urn:microsoft.com/office/officeart/2005/8/layout/default"/>
    <dgm:cxn modelId="{9DA1C3C4-EDB4-430D-8642-4730D9A28827}" type="presParOf" srcId="{E375C606-5DA5-4ADC-AC53-0E839EF327BC}" destId="{A3D4F0AE-B764-45D6-8E30-C0C3B5848FAB}" srcOrd="3" destOrd="0" presId="urn:microsoft.com/office/officeart/2005/8/layout/default"/>
    <dgm:cxn modelId="{BD197694-10CA-4078-9B54-7F50BD98084D}" type="presParOf" srcId="{E375C606-5DA5-4ADC-AC53-0E839EF327BC}" destId="{24B2BFF2-4514-4717-B678-1763A43F5718}" srcOrd="4" destOrd="0" presId="urn:microsoft.com/office/officeart/2005/8/layout/default"/>
    <dgm:cxn modelId="{2E0AC563-9431-4CD6-9FC9-E1002A0E825D}" type="presParOf" srcId="{E375C606-5DA5-4ADC-AC53-0E839EF327BC}" destId="{1719E0D9-E034-428A-A11C-16FA4F750940}" srcOrd="5" destOrd="0" presId="urn:microsoft.com/office/officeart/2005/8/layout/default"/>
    <dgm:cxn modelId="{30B68113-10AF-4191-A99E-7C542CCA84FD}" type="presParOf" srcId="{E375C606-5DA5-4ADC-AC53-0E839EF327BC}" destId="{1FBAD961-C03C-4C77-B4F5-B514FDA1C3AA}" srcOrd="6" destOrd="0" presId="urn:microsoft.com/office/officeart/2005/8/layout/default"/>
    <dgm:cxn modelId="{0B6165D5-F971-4992-B0B7-122C64889312}" type="presParOf" srcId="{E375C606-5DA5-4ADC-AC53-0E839EF327BC}" destId="{C03B319D-439D-417A-AEC4-6DE10B2CD06E}" srcOrd="7" destOrd="0" presId="urn:microsoft.com/office/officeart/2005/8/layout/default"/>
    <dgm:cxn modelId="{7CBDA73C-5F9A-40F7-BA15-C753DA7A5795}" type="presParOf" srcId="{E375C606-5DA5-4ADC-AC53-0E839EF327BC}" destId="{97B2218D-487A-485F-8CD1-BAF5C866A60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165977-0FC4-498F-AB21-1F0957CC22F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de-AT"/>
        </a:p>
      </dgm:t>
    </dgm:pt>
    <dgm:pt modelId="{255C70E6-FED4-4B9D-999D-33861825E468}">
      <dgm:prSet custT="1"/>
      <dgm:spPr/>
      <dgm:t>
        <a:bodyPr/>
        <a:lstStyle/>
        <a:p>
          <a:r>
            <a:rPr lang="de-AT" sz="2000"/>
            <a:t>Describe perspectives and opportunities, agree on development and performance goals.</a:t>
          </a:r>
        </a:p>
      </dgm:t>
    </dgm:pt>
    <dgm:pt modelId="{0F9D1CFD-5621-4EA9-BEC7-2D460238DEDE}" type="parTrans" cxnId="{E2E1332D-7D18-4225-B866-F2FA2A594381}">
      <dgm:prSet/>
      <dgm:spPr/>
      <dgm:t>
        <a:bodyPr/>
        <a:lstStyle/>
        <a:p>
          <a:endParaRPr lang="de-AT" sz="2000"/>
        </a:p>
      </dgm:t>
    </dgm:pt>
    <dgm:pt modelId="{533752C8-930B-4745-85F0-88E6BCF19F87}" type="sibTrans" cxnId="{E2E1332D-7D18-4225-B866-F2FA2A594381}">
      <dgm:prSet/>
      <dgm:spPr/>
      <dgm:t>
        <a:bodyPr/>
        <a:lstStyle/>
        <a:p>
          <a:endParaRPr lang="de-AT" sz="2000"/>
        </a:p>
      </dgm:t>
    </dgm:pt>
    <dgm:pt modelId="{F89E7E2B-7BF0-42EC-89A0-511F789EF4B2}">
      <dgm:prSet custT="1"/>
      <dgm:spPr/>
      <dgm:t>
        <a:bodyPr/>
        <a:lstStyle/>
        <a:p>
          <a:r>
            <a:rPr lang="de-AT" sz="2000"/>
            <a:t>Identify potential for improvement, support these areas with trainings and coachings.</a:t>
          </a:r>
        </a:p>
      </dgm:t>
    </dgm:pt>
    <dgm:pt modelId="{1AD37A23-5A29-4A1A-A6B6-FC2E8CD34F08}" type="parTrans" cxnId="{46CABEC2-122C-4826-959F-9ACA8736B5D9}">
      <dgm:prSet/>
      <dgm:spPr/>
      <dgm:t>
        <a:bodyPr/>
        <a:lstStyle/>
        <a:p>
          <a:endParaRPr lang="de-AT" sz="2000"/>
        </a:p>
      </dgm:t>
    </dgm:pt>
    <dgm:pt modelId="{2971D5FD-C88B-49E0-851D-7C5E5175A26E}" type="sibTrans" cxnId="{46CABEC2-122C-4826-959F-9ACA8736B5D9}">
      <dgm:prSet/>
      <dgm:spPr/>
      <dgm:t>
        <a:bodyPr/>
        <a:lstStyle/>
        <a:p>
          <a:endParaRPr lang="de-AT" sz="2000"/>
        </a:p>
      </dgm:t>
    </dgm:pt>
    <dgm:pt modelId="{314B0DD0-3A52-4293-AA34-F598475227D5}">
      <dgm:prSet custT="1"/>
      <dgm:spPr/>
      <dgm:t>
        <a:bodyPr/>
        <a:lstStyle/>
        <a:p>
          <a:r>
            <a:rPr lang="de-AT" sz="2000"/>
            <a:t>Distribute information, communicate status reports and partial successes.</a:t>
          </a:r>
        </a:p>
      </dgm:t>
    </dgm:pt>
    <dgm:pt modelId="{B158AE93-A51A-4DB6-901D-7B07F55FAFAC}" type="parTrans" cxnId="{EA7E66F6-983D-4CC6-B5D4-3B0568F14A61}">
      <dgm:prSet/>
      <dgm:spPr/>
      <dgm:t>
        <a:bodyPr/>
        <a:lstStyle/>
        <a:p>
          <a:endParaRPr lang="de-AT" sz="2000"/>
        </a:p>
      </dgm:t>
    </dgm:pt>
    <dgm:pt modelId="{0AA1C0FF-6580-4D73-B5D7-E6387D3E1ACC}" type="sibTrans" cxnId="{EA7E66F6-983D-4CC6-B5D4-3B0568F14A61}">
      <dgm:prSet/>
      <dgm:spPr/>
      <dgm:t>
        <a:bodyPr/>
        <a:lstStyle/>
        <a:p>
          <a:endParaRPr lang="de-AT" sz="2000"/>
        </a:p>
      </dgm:t>
    </dgm:pt>
    <dgm:pt modelId="{C41496F8-513D-46A2-8965-C4FE12F99A09}">
      <dgm:prSet custT="1"/>
      <dgm:spPr/>
      <dgm:t>
        <a:bodyPr/>
        <a:lstStyle/>
        <a:p>
          <a:r>
            <a:rPr lang="de-AT" sz="2000"/>
            <a:t>Promote cooperation of the teaching staff.</a:t>
          </a:r>
        </a:p>
      </dgm:t>
    </dgm:pt>
    <dgm:pt modelId="{26FD13A3-7789-4093-A1DC-7A7AC3AC28E9}" type="parTrans" cxnId="{B71BDA02-7C5B-47E6-A47D-084CBC0932DB}">
      <dgm:prSet/>
      <dgm:spPr/>
      <dgm:t>
        <a:bodyPr/>
        <a:lstStyle/>
        <a:p>
          <a:endParaRPr lang="de-AT" sz="2000"/>
        </a:p>
      </dgm:t>
    </dgm:pt>
    <dgm:pt modelId="{194ACBFE-54B0-4DF7-89EB-159BF0FDA5E0}" type="sibTrans" cxnId="{B71BDA02-7C5B-47E6-A47D-084CBC0932DB}">
      <dgm:prSet/>
      <dgm:spPr/>
      <dgm:t>
        <a:bodyPr/>
        <a:lstStyle/>
        <a:p>
          <a:endParaRPr lang="de-AT" sz="2000"/>
        </a:p>
      </dgm:t>
    </dgm:pt>
    <dgm:pt modelId="{98F4AAA1-2CBA-4BF8-B662-D5D2E28AF804}">
      <dgm:prSet custT="1"/>
      <dgm:spPr/>
      <dgm:t>
        <a:bodyPr/>
        <a:lstStyle/>
        <a:p>
          <a:r>
            <a:rPr lang="de-AT" sz="2000"/>
            <a:t>Recognize performance improvements, praise employees and give feedback.</a:t>
          </a:r>
        </a:p>
      </dgm:t>
    </dgm:pt>
    <dgm:pt modelId="{62D7F04F-210B-4C52-801C-914A2E6A5985}" type="parTrans" cxnId="{79C8C6B7-4F21-4BB0-B7D4-5E03828F86C9}">
      <dgm:prSet/>
      <dgm:spPr/>
      <dgm:t>
        <a:bodyPr/>
        <a:lstStyle/>
        <a:p>
          <a:endParaRPr lang="de-AT" sz="2000"/>
        </a:p>
      </dgm:t>
    </dgm:pt>
    <dgm:pt modelId="{25FD1BAD-99C9-458A-B955-56F3DF257D63}" type="sibTrans" cxnId="{79C8C6B7-4F21-4BB0-B7D4-5E03828F86C9}">
      <dgm:prSet/>
      <dgm:spPr/>
      <dgm:t>
        <a:bodyPr/>
        <a:lstStyle/>
        <a:p>
          <a:endParaRPr lang="de-AT" sz="2000"/>
        </a:p>
      </dgm:t>
    </dgm:pt>
    <dgm:pt modelId="{F627215E-2F8B-4B4E-90FA-58DD698EBB1D}" type="pres">
      <dgm:prSet presAssocID="{CA165977-0FC4-498F-AB21-1F0957CC22FA}" presName="diagram" presStyleCnt="0">
        <dgm:presLayoutVars>
          <dgm:dir/>
          <dgm:resizeHandles val="exact"/>
        </dgm:presLayoutVars>
      </dgm:prSet>
      <dgm:spPr/>
    </dgm:pt>
    <dgm:pt modelId="{1116E67A-E564-4820-897D-706C555674EA}" type="pres">
      <dgm:prSet presAssocID="{255C70E6-FED4-4B9D-999D-33861825E468}" presName="node" presStyleLbl="node1" presStyleIdx="0" presStyleCnt="5">
        <dgm:presLayoutVars>
          <dgm:bulletEnabled val="1"/>
        </dgm:presLayoutVars>
      </dgm:prSet>
      <dgm:spPr/>
    </dgm:pt>
    <dgm:pt modelId="{365969B6-69E0-4404-8720-4E56BB6F7281}" type="pres">
      <dgm:prSet presAssocID="{533752C8-930B-4745-85F0-88E6BCF19F87}" presName="sibTrans" presStyleCnt="0"/>
      <dgm:spPr/>
    </dgm:pt>
    <dgm:pt modelId="{D68F5645-1E95-4FD5-AB34-E911846DD033}" type="pres">
      <dgm:prSet presAssocID="{F89E7E2B-7BF0-42EC-89A0-511F789EF4B2}" presName="node" presStyleLbl="node1" presStyleIdx="1" presStyleCnt="5">
        <dgm:presLayoutVars>
          <dgm:bulletEnabled val="1"/>
        </dgm:presLayoutVars>
      </dgm:prSet>
      <dgm:spPr/>
    </dgm:pt>
    <dgm:pt modelId="{A4D1271C-0E75-4C4E-9B35-5508D8D86D9E}" type="pres">
      <dgm:prSet presAssocID="{2971D5FD-C88B-49E0-851D-7C5E5175A26E}" presName="sibTrans" presStyleCnt="0"/>
      <dgm:spPr/>
    </dgm:pt>
    <dgm:pt modelId="{65DDB64F-9E42-47E6-8B89-267E85CC95AD}" type="pres">
      <dgm:prSet presAssocID="{314B0DD0-3A52-4293-AA34-F598475227D5}" presName="node" presStyleLbl="node1" presStyleIdx="2" presStyleCnt="5">
        <dgm:presLayoutVars>
          <dgm:bulletEnabled val="1"/>
        </dgm:presLayoutVars>
      </dgm:prSet>
      <dgm:spPr/>
    </dgm:pt>
    <dgm:pt modelId="{A0D78E2F-D2C4-4A72-B8AB-CB422118881F}" type="pres">
      <dgm:prSet presAssocID="{0AA1C0FF-6580-4D73-B5D7-E6387D3E1ACC}" presName="sibTrans" presStyleCnt="0"/>
      <dgm:spPr/>
    </dgm:pt>
    <dgm:pt modelId="{AD3425F4-8B89-43E3-9B00-8C0A3D476548}" type="pres">
      <dgm:prSet presAssocID="{C41496F8-513D-46A2-8965-C4FE12F99A09}" presName="node" presStyleLbl="node1" presStyleIdx="3" presStyleCnt="5">
        <dgm:presLayoutVars>
          <dgm:bulletEnabled val="1"/>
        </dgm:presLayoutVars>
      </dgm:prSet>
      <dgm:spPr/>
    </dgm:pt>
    <dgm:pt modelId="{ED0ECC69-3E75-4189-A4CB-9A9607F770E6}" type="pres">
      <dgm:prSet presAssocID="{194ACBFE-54B0-4DF7-89EB-159BF0FDA5E0}" presName="sibTrans" presStyleCnt="0"/>
      <dgm:spPr/>
    </dgm:pt>
    <dgm:pt modelId="{7CB5BFD3-B23D-4B7B-A808-0A1D157CEB44}" type="pres">
      <dgm:prSet presAssocID="{98F4AAA1-2CBA-4BF8-B662-D5D2E28AF804}" presName="node" presStyleLbl="node1" presStyleIdx="4" presStyleCnt="5">
        <dgm:presLayoutVars>
          <dgm:bulletEnabled val="1"/>
        </dgm:presLayoutVars>
      </dgm:prSet>
      <dgm:spPr/>
    </dgm:pt>
  </dgm:ptLst>
  <dgm:cxnLst>
    <dgm:cxn modelId="{B71BDA02-7C5B-47E6-A47D-084CBC0932DB}" srcId="{CA165977-0FC4-498F-AB21-1F0957CC22FA}" destId="{C41496F8-513D-46A2-8965-C4FE12F99A09}" srcOrd="3" destOrd="0" parTransId="{26FD13A3-7789-4093-A1DC-7A7AC3AC28E9}" sibTransId="{194ACBFE-54B0-4DF7-89EB-159BF0FDA5E0}"/>
    <dgm:cxn modelId="{45B14D09-F007-41FE-BA03-27538E6DBAA5}" type="presOf" srcId="{98F4AAA1-2CBA-4BF8-B662-D5D2E28AF804}" destId="{7CB5BFD3-B23D-4B7B-A808-0A1D157CEB44}" srcOrd="0" destOrd="0" presId="urn:microsoft.com/office/officeart/2005/8/layout/default"/>
    <dgm:cxn modelId="{E2E1332D-7D18-4225-B866-F2FA2A594381}" srcId="{CA165977-0FC4-498F-AB21-1F0957CC22FA}" destId="{255C70E6-FED4-4B9D-999D-33861825E468}" srcOrd="0" destOrd="0" parTransId="{0F9D1CFD-5621-4EA9-BEC7-2D460238DEDE}" sibTransId="{533752C8-930B-4745-85F0-88E6BCF19F87}"/>
    <dgm:cxn modelId="{827B7F5D-1A51-4326-8009-48F95CD9F95F}" type="presOf" srcId="{255C70E6-FED4-4B9D-999D-33861825E468}" destId="{1116E67A-E564-4820-897D-706C555674EA}" srcOrd="0" destOrd="0" presId="urn:microsoft.com/office/officeart/2005/8/layout/default"/>
    <dgm:cxn modelId="{79C8C6B7-4F21-4BB0-B7D4-5E03828F86C9}" srcId="{CA165977-0FC4-498F-AB21-1F0957CC22FA}" destId="{98F4AAA1-2CBA-4BF8-B662-D5D2E28AF804}" srcOrd="4" destOrd="0" parTransId="{62D7F04F-210B-4C52-801C-914A2E6A5985}" sibTransId="{25FD1BAD-99C9-458A-B955-56F3DF257D63}"/>
    <dgm:cxn modelId="{C908CEC0-049A-481D-8FD7-221BD315FDB3}" type="presOf" srcId="{314B0DD0-3A52-4293-AA34-F598475227D5}" destId="{65DDB64F-9E42-47E6-8B89-267E85CC95AD}" srcOrd="0" destOrd="0" presId="urn:microsoft.com/office/officeart/2005/8/layout/default"/>
    <dgm:cxn modelId="{46CABEC2-122C-4826-959F-9ACA8736B5D9}" srcId="{CA165977-0FC4-498F-AB21-1F0957CC22FA}" destId="{F89E7E2B-7BF0-42EC-89A0-511F789EF4B2}" srcOrd="1" destOrd="0" parTransId="{1AD37A23-5A29-4A1A-A6B6-FC2E8CD34F08}" sibTransId="{2971D5FD-C88B-49E0-851D-7C5E5175A26E}"/>
    <dgm:cxn modelId="{F0C6CBD3-CF18-4027-9BE0-1ED6F690FDAB}" type="presOf" srcId="{C41496F8-513D-46A2-8965-C4FE12F99A09}" destId="{AD3425F4-8B89-43E3-9B00-8C0A3D476548}" srcOrd="0" destOrd="0" presId="urn:microsoft.com/office/officeart/2005/8/layout/default"/>
    <dgm:cxn modelId="{EEC352DE-CB12-44A0-B253-98E21A7D3E46}" type="presOf" srcId="{CA165977-0FC4-498F-AB21-1F0957CC22FA}" destId="{F627215E-2F8B-4B4E-90FA-58DD698EBB1D}" srcOrd="0" destOrd="0" presId="urn:microsoft.com/office/officeart/2005/8/layout/default"/>
    <dgm:cxn modelId="{EA7E66F6-983D-4CC6-B5D4-3B0568F14A61}" srcId="{CA165977-0FC4-498F-AB21-1F0957CC22FA}" destId="{314B0DD0-3A52-4293-AA34-F598475227D5}" srcOrd="2" destOrd="0" parTransId="{B158AE93-A51A-4DB6-901D-7B07F55FAFAC}" sibTransId="{0AA1C0FF-6580-4D73-B5D7-E6387D3E1ACC}"/>
    <dgm:cxn modelId="{02DDDCFF-EAE7-420F-B478-6F180CFA9E4C}" type="presOf" srcId="{F89E7E2B-7BF0-42EC-89A0-511F789EF4B2}" destId="{D68F5645-1E95-4FD5-AB34-E911846DD033}" srcOrd="0" destOrd="0" presId="urn:microsoft.com/office/officeart/2005/8/layout/default"/>
    <dgm:cxn modelId="{47C1A138-E501-4896-9A02-947467C1AFAE}" type="presParOf" srcId="{F627215E-2F8B-4B4E-90FA-58DD698EBB1D}" destId="{1116E67A-E564-4820-897D-706C555674EA}" srcOrd="0" destOrd="0" presId="urn:microsoft.com/office/officeart/2005/8/layout/default"/>
    <dgm:cxn modelId="{E0D22208-8C8E-47FE-889E-E6A8B16CB77D}" type="presParOf" srcId="{F627215E-2F8B-4B4E-90FA-58DD698EBB1D}" destId="{365969B6-69E0-4404-8720-4E56BB6F7281}" srcOrd="1" destOrd="0" presId="urn:microsoft.com/office/officeart/2005/8/layout/default"/>
    <dgm:cxn modelId="{114C6240-7B2B-4BB0-9DFA-96C98E7795D5}" type="presParOf" srcId="{F627215E-2F8B-4B4E-90FA-58DD698EBB1D}" destId="{D68F5645-1E95-4FD5-AB34-E911846DD033}" srcOrd="2" destOrd="0" presId="urn:microsoft.com/office/officeart/2005/8/layout/default"/>
    <dgm:cxn modelId="{EED8F853-132C-4B89-A648-0B991C4BD40C}" type="presParOf" srcId="{F627215E-2F8B-4B4E-90FA-58DD698EBB1D}" destId="{A4D1271C-0E75-4C4E-9B35-5508D8D86D9E}" srcOrd="3" destOrd="0" presId="urn:microsoft.com/office/officeart/2005/8/layout/default"/>
    <dgm:cxn modelId="{E85A0959-1FD0-4D66-A4EC-A1DCCDCBA538}" type="presParOf" srcId="{F627215E-2F8B-4B4E-90FA-58DD698EBB1D}" destId="{65DDB64F-9E42-47E6-8B89-267E85CC95AD}" srcOrd="4" destOrd="0" presId="urn:microsoft.com/office/officeart/2005/8/layout/default"/>
    <dgm:cxn modelId="{7703979C-5E51-4024-8B81-15D35EE3BEF7}" type="presParOf" srcId="{F627215E-2F8B-4B4E-90FA-58DD698EBB1D}" destId="{A0D78E2F-D2C4-4A72-B8AB-CB422118881F}" srcOrd="5" destOrd="0" presId="urn:microsoft.com/office/officeart/2005/8/layout/default"/>
    <dgm:cxn modelId="{7F1B0FA1-A8BA-4FD5-A074-BE6725AA0157}" type="presParOf" srcId="{F627215E-2F8B-4B4E-90FA-58DD698EBB1D}" destId="{AD3425F4-8B89-43E3-9B00-8C0A3D476548}" srcOrd="6" destOrd="0" presId="urn:microsoft.com/office/officeart/2005/8/layout/default"/>
    <dgm:cxn modelId="{E1ADFFB5-E4D2-47D6-9FDB-9AFAF0CFFF4D}" type="presParOf" srcId="{F627215E-2F8B-4B4E-90FA-58DD698EBB1D}" destId="{ED0ECC69-3E75-4189-A4CB-9A9607F770E6}" srcOrd="7" destOrd="0" presId="urn:microsoft.com/office/officeart/2005/8/layout/default"/>
    <dgm:cxn modelId="{5D1A6B53-25C2-4735-A54E-5AEEF3B4041F}" type="presParOf" srcId="{F627215E-2F8B-4B4E-90FA-58DD698EBB1D}" destId="{7CB5BFD3-B23D-4B7B-A808-0A1D157CEB4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A165977-0FC4-498F-AB21-1F0957CC22F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de-AT"/>
        </a:p>
      </dgm:t>
    </dgm:pt>
    <dgm:pt modelId="{9EF1CAFF-348E-4964-BA62-517B2D73968E}">
      <dgm:prSet custT="1"/>
      <dgm:spPr>
        <a:xfrm>
          <a:off x="0" y="118056"/>
          <a:ext cx="1884164" cy="1130498"/>
        </a:xfrm>
        <a:prstGeom prst="rect">
          <a:avLst/>
        </a:prstGeom>
      </dgm:spPr>
      <dgm:t>
        <a:bodyPr/>
        <a:lstStyle/>
        <a:p>
          <a:r>
            <a:rPr lang="de-AT" sz="2000">
              <a:latin typeface="Calibri" panose="020F0502020204030204"/>
              <a:ea typeface="+mn-ea"/>
              <a:cs typeface="+mn-cs"/>
            </a:rPr>
            <a:t>Take the fears of your staff seriously and convey assurance and security.</a:t>
          </a:r>
        </a:p>
      </dgm:t>
    </dgm:pt>
    <dgm:pt modelId="{E3CC2EC4-C20B-4482-BA79-7ABA5E229738}" type="parTrans" cxnId="{1EDED409-75F8-4F7A-A764-9292A42E0B23}">
      <dgm:prSet/>
      <dgm:spPr/>
      <dgm:t>
        <a:bodyPr/>
        <a:lstStyle/>
        <a:p>
          <a:endParaRPr lang="de-AT" sz="2000"/>
        </a:p>
      </dgm:t>
    </dgm:pt>
    <dgm:pt modelId="{1B8F686F-894D-43BF-8AA2-5461FACA5504}" type="sibTrans" cxnId="{1EDED409-75F8-4F7A-A764-9292A42E0B23}">
      <dgm:prSet/>
      <dgm:spPr/>
      <dgm:t>
        <a:bodyPr/>
        <a:lstStyle/>
        <a:p>
          <a:endParaRPr lang="de-AT" sz="2000"/>
        </a:p>
      </dgm:t>
    </dgm:pt>
    <dgm:pt modelId="{E2AFB2F3-75A8-4D77-96CB-65AFD0B43AFB}">
      <dgm:prSet custT="1"/>
      <dgm:spPr>
        <a:xfrm>
          <a:off x="2072580" y="118056"/>
          <a:ext cx="1884164" cy="1130498"/>
        </a:xfrm>
        <a:prstGeom prst="rect">
          <a:avLst/>
        </a:prstGeom>
      </dgm:spPr>
      <dgm:t>
        <a:bodyPr/>
        <a:lstStyle/>
        <a:p>
          <a:r>
            <a:rPr lang="de-AT" sz="2000">
              <a:latin typeface="Calibri" panose="020F0502020204030204"/>
              <a:ea typeface="+mn-ea"/>
              <a:cs typeface="+mn-cs"/>
            </a:rPr>
            <a:t>Acknowledge previous successes and develop positive future scenarios.</a:t>
          </a:r>
        </a:p>
      </dgm:t>
    </dgm:pt>
    <dgm:pt modelId="{3DB6DEA0-CEBF-449A-A62D-028E27B6F26A}" type="parTrans" cxnId="{3DFD5B1A-6770-4E40-923E-EA14DF475AFC}">
      <dgm:prSet/>
      <dgm:spPr/>
      <dgm:t>
        <a:bodyPr/>
        <a:lstStyle/>
        <a:p>
          <a:endParaRPr lang="de-AT" sz="2000"/>
        </a:p>
      </dgm:t>
    </dgm:pt>
    <dgm:pt modelId="{E9A4D20C-20A5-435C-A42D-5A3CF5C724F6}" type="sibTrans" cxnId="{3DFD5B1A-6770-4E40-923E-EA14DF475AFC}">
      <dgm:prSet/>
      <dgm:spPr/>
      <dgm:t>
        <a:bodyPr/>
        <a:lstStyle/>
        <a:p>
          <a:endParaRPr lang="de-AT" sz="2000"/>
        </a:p>
      </dgm:t>
    </dgm:pt>
    <dgm:pt modelId="{CFD905AA-4133-4705-A8B3-DF8717AE6F84}">
      <dgm:prSet custT="1"/>
      <dgm:spPr>
        <a:xfrm>
          <a:off x="4145160" y="1436971"/>
          <a:ext cx="1884164" cy="1130498"/>
        </a:xfrm>
        <a:prstGeom prst="rect">
          <a:avLst/>
        </a:prstGeom>
      </dgm:spPr>
      <dgm:t>
        <a:bodyPr/>
        <a:lstStyle/>
        <a:p>
          <a:r>
            <a:rPr lang="de-AT" sz="2000">
              <a:latin typeface="Calibri" panose="020F0502020204030204"/>
              <a:ea typeface="+mn-ea"/>
              <a:cs typeface="+mn-cs"/>
            </a:rPr>
            <a:t>Support your staff and organize concrete assistance when an employee is struggling. </a:t>
          </a:r>
        </a:p>
      </dgm:t>
    </dgm:pt>
    <dgm:pt modelId="{3407AA26-68ED-4C47-8CD5-57CD90D0D084}" type="parTrans" cxnId="{20122355-DA27-4CDB-AEFB-38ADE9336FB9}">
      <dgm:prSet/>
      <dgm:spPr/>
      <dgm:t>
        <a:bodyPr/>
        <a:lstStyle/>
        <a:p>
          <a:endParaRPr lang="de-AT" sz="2000"/>
        </a:p>
      </dgm:t>
    </dgm:pt>
    <dgm:pt modelId="{E371544D-A44D-45F2-B69B-525A8A28E85B}" type="sibTrans" cxnId="{20122355-DA27-4CDB-AEFB-38ADE9336FB9}">
      <dgm:prSet/>
      <dgm:spPr/>
      <dgm:t>
        <a:bodyPr/>
        <a:lstStyle/>
        <a:p>
          <a:endParaRPr lang="de-AT" sz="2000"/>
        </a:p>
      </dgm:t>
    </dgm:pt>
    <dgm:pt modelId="{F627215E-2F8B-4B4E-90FA-58DD698EBB1D}" type="pres">
      <dgm:prSet presAssocID="{CA165977-0FC4-498F-AB21-1F0957CC22FA}" presName="diagram" presStyleCnt="0">
        <dgm:presLayoutVars>
          <dgm:dir/>
          <dgm:resizeHandles val="exact"/>
        </dgm:presLayoutVars>
      </dgm:prSet>
      <dgm:spPr/>
    </dgm:pt>
    <dgm:pt modelId="{A6604480-D406-464F-B7C0-3FAD3FB88D8F}" type="pres">
      <dgm:prSet presAssocID="{9EF1CAFF-348E-4964-BA62-517B2D73968E}" presName="node" presStyleLbl="node1" presStyleIdx="0" presStyleCnt="3">
        <dgm:presLayoutVars>
          <dgm:bulletEnabled val="1"/>
        </dgm:presLayoutVars>
      </dgm:prSet>
      <dgm:spPr/>
    </dgm:pt>
    <dgm:pt modelId="{B8DFAA74-08DE-4C62-A982-97B76DE1A2C5}" type="pres">
      <dgm:prSet presAssocID="{1B8F686F-894D-43BF-8AA2-5461FACA5504}" presName="sibTrans" presStyleCnt="0"/>
      <dgm:spPr/>
    </dgm:pt>
    <dgm:pt modelId="{3B41CC9F-DE63-4E90-9EFD-C940EFC11DE0}" type="pres">
      <dgm:prSet presAssocID="{E2AFB2F3-75A8-4D77-96CB-65AFD0B43AFB}" presName="node" presStyleLbl="node1" presStyleIdx="1" presStyleCnt="3">
        <dgm:presLayoutVars>
          <dgm:bulletEnabled val="1"/>
        </dgm:presLayoutVars>
      </dgm:prSet>
      <dgm:spPr/>
    </dgm:pt>
    <dgm:pt modelId="{0B4D0F8D-A02F-47B1-B6BB-4C2A072DB95D}" type="pres">
      <dgm:prSet presAssocID="{E9A4D20C-20A5-435C-A42D-5A3CF5C724F6}" presName="sibTrans" presStyleCnt="0"/>
      <dgm:spPr/>
    </dgm:pt>
    <dgm:pt modelId="{365A13AC-983F-4FB7-8032-D5F8C01F5CDA}" type="pres">
      <dgm:prSet presAssocID="{CFD905AA-4133-4705-A8B3-DF8717AE6F84}" presName="node" presStyleLbl="node1" presStyleIdx="2" presStyleCnt="3">
        <dgm:presLayoutVars>
          <dgm:bulletEnabled val="1"/>
        </dgm:presLayoutVars>
      </dgm:prSet>
      <dgm:spPr/>
    </dgm:pt>
  </dgm:ptLst>
  <dgm:cxnLst>
    <dgm:cxn modelId="{1EDED409-75F8-4F7A-A764-9292A42E0B23}" srcId="{CA165977-0FC4-498F-AB21-1F0957CC22FA}" destId="{9EF1CAFF-348E-4964-BA62-517B2D73968E}" srcOrd="0" destOrd="0" parTransId="{E3CC2EC4-C20B-4482-BA79-7ABA5E229738}" sibTransId="{1B8F686F-894D-43BF-8AA2-5461FACA5504}"/>
    <dgm:cxn modelId="{3DFD5B1A-6770-4E40-923E-EA14DF475AFC}" srcId="{CA165977-0FC4-498F-AB21-1F0957CC22FA}" destId="{E2AFB2F3-75A8-4D77-96CB-65AFD0B43AFB}" srcOrd="1" destOrd="0" parTransId="{3DB6DEA0-CEBF-449A-A62D-028E27B6F26A}" sibTransId="{E9A4D20C-20A5-435C-A42D-5A3CF5C724F6}"/>
    <dgm:cxn modelId="{016F8920-4C73-45EA-8BB9-774099FD0D2D}" type="presOf" srcId="{9EF1CAFF-348E-4964-BA62-517B2D73968E}" destId="{A6604480-D406-464F-B7C0-3FAD3FB88D8F}" srcOrd="0" destOrd="0" presId="urn:microsoft.com/office/officeart/2005/8/layout/default"/>
    <dgm:cxn modelId="{20122355-DA27-4CDB-AEFB-38ADE9336FB9}" srcId="{CA165977-0FC4-498F-AB21-1F0957CC22FA}" destId="{CFD905AA-4133-4705-A8B3-DF8717AE6F84}" srcOrd="2" destOrd="0" parTransId="{3407AA26-68ED-4C47-8CD5-57CD90D0D084}" sibTransId="{E371544D-A44D-45F2-B69B-525A8A28E85B}"/>
    <dgm:cxn modelId="{F3107975-57BA-4AE3-BDBD-271E24739DF6}" type="presOf" srcId="{CA165977-0FC4-498F-AB21-1F0957CC22FA}" destId="{F627215E-2F8B-4B4E-90FA-58DD698EBB1D}" srcOrd="0" destOrd="0" presId="urn:microsoft.com/office/officeart/2005/8/layout/default"/>
    <dgm:cxn modelId="{A78A50AC-38F2-4289-B9ED-56DF8029D9B5}" type="presOf" srcId="{CFD905AA-4133-4705-A8B3-DF8717AE6F84}" destId="{365A13AC-983F-4FB7-8032-D5F8C01F5CDA}" srcOrd="0" destOrd="0" presId="urn:microsoft.com/office/officeart/2005/8/layout/default"/>
    <dgm:cxn modelId="{0496B8BB-6DDD-4168-A2D4-C8DE22C06598}" type="presOf" srcId="{E2AFB2F3-75A8-4D77-96CB-65AFD0B43AFB}" destId="{3B41CC9F-DE63-4E90-9EFD-C940EFC11DE0}" srcOrd="0" destOrd="0" presId="urn:microsoft.com/office/officeart/2005/8/layout/default"/>
    <dgm:cxn modelId="{35E188DC-3C75-4C65-B087-E00069ECD1FF}" type="presParOf" srcId="{F627215E-2F8B-4B4E-90FA-58DD698EBB1D}" destId="{A6604480-D406-464F-B7C0-3FAD3FB88D8F}" srcOrd="0" destOrd="0" presId="urn:microsoft.com/office/officeart/2005/8/layout/default"/>
    <dgm:cxn modelId="{0F25E0A6-7D30-436F-BF25-6DC8B7C4FE96}" type="presParOf" srcId="{F627215E-2F8B-4B4E-90FA-58DD698EBB1D}" destId="{B8DFAA74-08DE-4C62-A982-97B76DE1A2C5}" srcOrd="1" destOrd="0" presId="urn:microsoft.com/office/officeart/2005/8/layout/default"/>
    <dgm:cxn modelId="{B98F9334-106C-4F59-82C2-5E8F5E1B0763}" type="presParOf" srcId="{F627215E-2F8B-4B4E-90FA-58DD698EBB1D}" destId="{3B41CC9F-DE63-4E90-9EFD-C940EFC11DE0}" srcOrd="2" destOrd="0" presId="urn:microsoft.com/office/officeart/2005/8/layout/default"/>
    <dgm:cxn modelId="{7F123A14-E954-46AF-BEAA-FFB521339316}" type="presParOf" srcId="{F627215E-2F8B-4B4E-90FA-58DD698EBB1D}" destId="{0B4D0F8D-A02F-47B1-B6BB-4C2A072DB95D}" srcOrd="3" destOrd="0" presId="urn:microsoft.com/office/officeart/2005/8/layout/default"/>
    <dgm:cxn modelId="{07BB6C5A-50AA-4F04-BC58-087EBA3B6BA2}" type="presParOf" srcId="{F627215E-2F8B-4B4E-90FA-58DD698EBB1D}" destId="{365A13AC-983F-4FB7-8032-D5F8C01F5C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98F597E-83B1-4120-A410-DF3FE38A663D}"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de-AT"/>
        </a:p>
      </dgm:t>
    </dgm:pt>
    <dgm:pt modelId="{C1FD06A1-395C-416A-9A96-3C692F831F86}">
      <dgm:prSet phldrT="[Text]" custT="1"/>
      <dgm:spPr/>
      <dgm:t>
        <a:bodyPr/>
        <a:lstStyle/>
        <a:p>
          <a:r>
            <a:rPr lang="de-AT" sz="1400"/>
            <a:t>common values</a:t>
          </a:r>
        </a:p>
      </dgm:t>
    </dgm:pt>
    <dgm:pt modelId="{558F7693-7E8A-4F1B-A067-3F70C627D895}" type="parTrans" cxnId="{93F945FC-7793-4B80-8617-4FB164C624BF}">
      <dgm:prSet/>
      <dgm:spPr/>
      <dgm:t>
        <a:bodyPr/>
        <a:lstStyle/>
        <a:p>
          <a:endParaRPr lang="de-AT"/>
        </a:p>
      </dgm:t>
    </dgm:pt>
    <dgm:pt modelId="{463A0E2C-5EEA-464F-B539-512A907C2F9C}" type="sibTrans" cxnId="{93F945FC-7793-4B80-8617-4FB164C624BF}">
      <dgm:prSet/>
      <dgm:spPr/>
      <dgm:t>
        <a:bodyPr/>
        <a:lstStyle/>
        <a:p>
          <a:endParaRPr lang="de-AT"/>
        </a:p>
      </dgm:t>
    </dgm:pt>
    <dgm:pt modelId="{A30F5E37-0FC8-4C50-A978-DD5BCB0F38A4}">
      <dgm:prSet phldrT="[Text]" custT="1"/>
      <dgm:spPr/>
      <dgm:t>
        <a:bodyPr/>
        <a:lstStyle/>
        <a:p>
          <a:r>
            <a:rPr lang="de-AT" sz="1200" dirty="0"/>
            <a:t>school management</a:t>
          </a:r>
          <a:br>
            <a:rPr lang="de-AT" sz="1200" dirty="0"/>
          </a:br>
          <a:r>
            <a:rPr lang="de-AT" sz="1200" dirty="0"/>
            <a:t>&lt;-&gt;</a:t>
          </a:r>
          <a:br>
            <a:rPr lang="de-AT" sz="1200" dirty="0"/>
          </a:br>
          <a:r>
            <a:rPr lang="de-AT" sz="1200" dirty="0"/>
            <a:t>student</a:t>
          </a:r>
        </a:p>
      </dgm:t>
    </dgm:pt>
    <dgm:pt modelId="{7C7533E4-44BE-48EA-A208-00FB0C7269D2}" type="parTrans" cxnId="{52F46377-C8B1-4624-B98C-43B98A7DB04A}">
      <dgm:prSet/>
      <dgm:spPr/>
      <dgm:t>
        <a:bodyPr/>
        <a:lstStyle/>
        <a:p>
          <a:endParaRPr lang="de-AT"/>
        </a:p>
      </dgm:t>
    </dgm:pt>
    <dgm:pt modelId="{042A9FCD-B5F5-4303-9D48-90EBFE4F9D27}" type="sibTrans" cxnId="{52F46377-C8B1-4624-B98C-43B98A7DB04A}">
      <dgm:prSet/>
      <dgm:spPr/>
      <dgm:t>
        <a:bodyPr/>
        <a:lstStyle/>
        <a:p>
          <a:endParaRPr lang="de-AT"/>
        </a:p>
      </dgm:t>
    </dgm:pt>
    <dgm:pt modelId="{22C6645A-F21C-47C2-9D52-248D55AD441C}">
      <dgm:prSet phldrT="[Text]"/>
      <dgm:spPr/>
      <dgm:t>
        <a:bodyPr/>
        <a:lstStyle/>
        <a:p>
          <a:r>
            <a:rPr lang="de-AT"/>
            <a:t>school culture</a:t>
          </a:r>
        </a:p>
      </dgm:t>
    </dgm:pt>
    <dgm:pt modelId="{B94FD45F-9FA7-4FC6-B55F-5154A5292764}" type="parTrans" cxnId="{3C855FCF-6AB8-4DFC-B0B2-3E5A548FE368}">
      <dgm:prSet/>
      <dgm:spPr/>
      <dgm:t>
        <a:bodyPr/>
        <a:lstStyle/>
        <a:p>
          <a:endParaRPr lang="de-AT"/>
        </a:p>
      </dgm:t>
    </dgm:pt>
    <dgm:pt modelId="{0C99CB5E-02A5-4E04-985B-C16A9631EE68}" type="sibTrans" cxnId="{3C855FCF-6AB8-4DFC-B0B2-3E5A548FE368}">
      <dgm:prSet/>
      <dgm:spPr/>
      <dgm:t>
        <a:bodyPr/>
        <a:lstStyle/>
        <a:p>
          <a:endParaRPr lang="de-AT"/>
        </a:p>
      </dgm:t>
    </dgm:pt>
    <dgm:pt modelId="{EDC0EBA0-1C2C-463F-ADD7-79581449C317}">
      <dgm:prSet phldrT="[Text]"/>
      <dgm:spPr/>
      <dgm:t>
        <a:bodyPr/>
        <a:lstStyle/>
        <a:p>
          <a:r>
            <a:rPr lang="de-AT"/>
            <a:t>levels</a:t>
          </a:r>
        </a:p>
      </dgm:t>
    </dgm:pt>
    <dgm:pt modelId="{1C2BA0DA-2CE3-432A-9D8A-458C62880937}" type="parTrans" cxnId="{36E2B6EE-7EF3-4EE1-84E2-0407224F374E}">
      <dgm:prSet/>
      <dgm:spPr/>
      <dgm:t>
        <a:bodyPr/>
        <a:lstStyle/>
        <a:p>
          <a:endParaRPr lang="de-AT"/>
        </a:p>
      </dgm:t>
    </dgm:pt>
    <dgm:pt modelId="{E02B06A1-888B-485E-9EFA-E2BD60278C66}" type="sibTrans" cxnId="{36E2B6EE-7EF3-4EE1-84E2-0407224F374E}">
      <dgm:prSet/>
      <dgm:spPr/>
      <dgm:t>
        <a:bodyPr/>
        <a:lstStyle/>
        <a:p>
          <a:endParaRPr lang="de-AT"/>
        </a:p>
      </dgm:t>
    </dgm:pt>
    <dgm:pt modelId="{FFC16BE5-891D-4C05-A5DB-597C19CF5B3B}">
      <dgm:prSet phldrT="[Text]" custT="1"/>
      <dgm:spPr/>
      <dgm:t>
        <a:bodyPr/>
        <a:lstStyle/>
        <a:p>
          <a:r>
            <a:rPr lang="de-AT" sz="1200" dirty="0"/>
            <a:t>school management</a:t>
          </a:r>
          <a:br>
            <a:rPr lang="de-AT" sz="1200" dirty="0"/>
          </a:br>
          <a:r>
            <a:rPr lang="de-AT" sz="1200" dirty="0"/>
            <a:t>&lt;-&gt;</a:t>
          </a:r>
          <a:br>
            <a:rPr lang="de-AT" sz="1200" dirty="0"/>
          </a:br>
          <a:r>
            <a:rPr lang="de-AT" sz="1200" dirty="0"/>
            <a:t>teacher</a:t>
          </a:r>
        </a:p>
      </dgm:t>
    </dgm:pt>
    <dgm:pt modelId="{BBDA170A-B865-477D-88BA-8641FC89AA9A}" type="parTrans" cxnId="{4EF8B74B-1253-43B2-A544-B01541A9854D}">
      <dgm:prSet/>
      <dgm:spPr/>
      <dgm:t>
        <a:bodyPr/>
        <a:lstStyle/>
        <a:p>
          <a:endParaRPr lang="de-AT"/>
        </a:p>
      </dgm:t>
    </dgm:pt>
    <dgm:pt modelId="{E641964C-4036-4028-B9B6-F4EA3EED340F}" type="sibTrans" cxnId="{4EF8B74B-1253-43B2-A544-B01541A9854D}">
      <dgm:prSet/>
      <dgm:spPr/>
      <dgm:t>
        <a:bodyPr/>
        <a:lstStyle/>
        <a:p>
          <a:endParaRPr lang="de-AT"/>
        </a:p>
      </dgm:t>
    </dgm:pt>
    <dgm:pt modelId="{E8CAC5F9-1073-4928-9D4B-907AD7B9AA54}">
      <dgm:prSet phldrT="[Text]" custT="1"/>
      <dgm:spPr/>
      <dgm:t>
        <a:bodyPr/>
        <a:lstStyle/>
        <a:p>
          <a:r>
            <a:rPr lang="de-AT" sz="1200"/>
            <a:t>teacher</a:t>
          </a:r>
          <a:br>
            <a:rPr lang="de-AT" sz="1200"/>
          </a:br>
          <a:r>
            <a:rPr lang="de-AT" sz="1200"/>
            <a:t>&lt;-&gt;</a:t>
          </a:r>
          <a:br>
            <a:rPr lang="de-AT" sz="1200"/>
          </a:br>
          <a:r>
            <a:rPr lang="de-AT" sz="1200"/>
            <a:t>teacher</a:t>
          </a:r>
        </a:p>
      </dgm:t>
    </dgm:pt>
    <dgm:pt modelId="{3541CFF6-E215-4684-B918-4514F2F6C893}" type="parTrans" cxnId="{2D2E057B-9700-414F-946C-B0929790976A}">
      <dgm:prSet/>
      <dgm:spPr/>
      <dgm:t>
        <a:bodyPr/>
        <a:lstStyle/>
        <a:p>
          <a:endParaRPr lang="de-AT"/>
        </a:p>
      </dgm:t>
    </dgm:pt>
    <dgm:pt modelId="{7CAF4090-F347-4D0D-B975-82DEB62AD88A}" type="sibTrans" cxnId="{2D2E057B-9700-414F-946C-B0929790976A}">
      <dgm:prSet/>
      <dgm:spPr/>
      <dgm:t>
        <a:bodyPr/>
        <a:lstStyle/>
        <a:p>
          <a:endParaRPr lang="de-AT"/>
        </a:p>
      </dgm:t>
    </dgm:pt>
    <dgm:pt modelId="{013EE8D0-F95E-425E-8CBF-EFAF2190359C}">
      <dgm:prSet phldrT="[Text]" custT="1"/>
      <dgm:spPr/>
      <dgm:t>
        <a:bodyPr/>
        <a:lstStyle/>
        <a:p>
          <a:r>
            <a:rPr lang="de-AT" sz="1200"/>
            <a:t>teacher</a:t>
          </a:r>
          <a:br>
            <a:rPr lang="de-AT" sz="1200"/>
          </a:br>
          <a:r>
            <a:rPr lang="de-AT" sz="1200"/>
            <a:t>&lt;-&gt;</a:t>
          </a:r>
          <a:br>
            <a:rPr lang="de-AT" sz="1200"/>
          </a:br>
          <a:r>
            <a:rPr lang="de-AT" sz="1200"/>
            <a:t>student</a:t>
          </a:r>
        </a:p>
      </dgm:t>
    </dgm:pt>
    <dgm:pt modelId="{0913FBAB-F249-4121-BAD8-A62CE18AD169}" type="parTrans" cxnId="{C0D595DB-955E-44B3-9A4B-1166A4682B96}">
      <dgm:prSet/>
      <dgm:spPr/>
      <dgm:t>
        <a:bodyPr/>
        <a:lstStyle/>
        <a:p>
          <a:endParaRPr lang="de-AT"/>
        </a:p>
      </dgm:t>
    </dgm:pt>
    <dgm:pt modelId="{F34C2091-C135-44F1-AE94-912066B8CD8D}" type="sibTrans" cxnId="{C0D595DB-955E-44B3-9A4B-1166A4682B96}">
      <dgm:prSet/>
      <dgm:spPr/>
      <dgm:t>
        <a:bodyPr/>
        <a:lstStyle/>
        <a:p>
          <a:endParaRPr lang="de-AT"/>
        </a:p>
      </dgm:t>
    </dgm:pt>
    <dgm:pt modelId="{84AAF38A-198E-465D-AAA1-F6948D5E889E}">
      <dgm:prSet phldrT="[Text]" custT="1"/>
      <dgm:spPr/>
      <dgm:t>
        <a:bodyPr/>
        <a:lstStyle/>
        <a:p>
          <a:r>
            <a:rPr lang="de-AT" sz="1200"/>
            <a:t>student</a:t>
          </a:r>
          <a:br>
            <a:rPr lang="de-AT" sz="1200"/>
          </a:br>
          <a:r>
            <a:rPr lang="de-AT" sz="1200"/>
            <a:t>&lt;-&gt;</a:t>
          </a:r>
          <a:br>
            <a:rPr lang="de-AT" sz="1200"/>
          </a:br>
          <a:r>
            <a:rPr lang="de-AT" sz="1200"/>
            <a:t>student</a:t>
          </a:r>
        </a:p>
      </dgm:t>
    </dgm:pt>
    <dgm:pt modelId="{43FBCFA5-A784-49AE-8D58-EB48637365E9}" type="parTrans" cxnId="{9EB63DBF-6F9D-480A-9B72-13BFFAFE4B47}">
      <dgm:prSet/>
      <dgm:spPr/>
      <dgm:t>
        <a:bodyPr/>
        <a:lstStyle/>
        <a:p>
          <a:endParaRPr lang="de-AT"/>
        </a:p>
      </dgm:t>
    </dgm:pt>
    <dgm:pt modelId="{5E5B293E-0A1E-4AA6-9873-969E3625DE52}" type="sibTrans" cxnId="{9EB63DBF-6F9D-480A-9B72-13BFFAFE4B47}">
      <dgm:prSet/>
      <dgm:spPr/>
      <dgm:t>
        <a:bodyPr/>
        <a:lstStyle/>
        <a:p>
          <a:endParaRPr lang="de-AT"/>
        </a:p>
      </dgm:t>
    </dgm:pt>
    <dgm:pt modelId="{DA28B9E2-16DE-4855-9594-F8CE4AE9D680}" type="pres">
      <dgm:prSet presAssocID="{C98F597E-83B1-4120-A410-DF3FE38A663D}" presName="mainComposite" presStyleCnt="0">
        <dgm:presLayoutVars>
          <dgm:chPref val="1"/>
          <dgm:dir/>
          <dgm:animOne val="branch"/>
          <dgm:animLvl val="lvl"/>
          <dgm:resizeHandles val="exact"/>
        </dgm:presLayoutVars>
      </dgm:prSet>
      <dgm:spPr/>
    </dgm:pt>
    <dgm:pt modelId="{7BEA74F7-D964-458D-B68D-E8753B3A2077}" type="pres">
      <dgm:prSet presAssocID="{C98F597E-83B1-4120-A410-DF3FE38A663D}" presName="hierFlow" presStyleCnt="0"/>
      <dgm:spPr/>
    </dgm:pt>
    <dgm:pt modelId="{36FB5E41-4C85-407F-A529-9D2F0B761EF6}" type="pres">
      <dgm:prSet presAssocID="{C98F597E-83B1-4120-A410-DF3FE38A663D}" presName="firstBuf" presStyleCnt="0"/>
      <dgm:spPr/>
    </dgm:pt>
    <dgm:pt modelId="{BB2FD2E4-D5BB-4C1B-A68B-FCD5DC4AD4C3}" type="pres">
      <dgm:prSet presAssocID="{C98F597E-83B1-4120-A410-DF3FE38A663D}" presName="hierChild1" presStyleCnt="0">
        <dgm:presLayoutVars>
          <dgm:chPref val="1"/>
          <dgm:animOne val="branch"/>
          <dgm:animLvl val="lvl"/>
        </dgm:presLayoutVars>
      </dgm:prSet>
      <dgm:spPr/>
    </dgm:pt>
    <dgm:pt modelId="{DDD0102D-90D1-4EE7-8FF6-E5A3BBCCF5C1}" type="pres">
      <dgm:prSet presAssocID="{C1FD06A1-395C-416A-9A96-3C692F831F86}" presName="Name14" presStyleCnt="0"/>
      <dgm:spPr/>
    </dgm:pt>
    <dgm:pt modelId="{30EA198D-F4F5-4CBF-A9C6-33B7630CE155}" type="pres">
      <dgm:prSet presAssocID="{C1FD06A1-395C-416A-9A96-3C692F831F86}" presName="level1Shape" presStyleLbl="node0" presStyleIdx="0" presStyleCnt="1" custScaleX="125714">
        <dgm:presLayoutVars>
          <dgm:chPref val="3"/>
        </dgm:presLayoutVars>
      </dgm:prSet>
      <dgm:spPr/>
    </dgm:pt>
    <dgm:pt modelId="{DB43225C-66CE-46C6-B9D7-338B768F211D}" type="pres">
      <dgm:prSet presAssocID="{C1FD06A1-395C-416A-9A96-3C692F831F86}" presName="hierChild2" presStyleCnt="0"/>
      <dgm:spPr/>
    </dgm:pt>
    <dgm:pt modelId="{C71B8B8E-18EE-4C2C-B776-420B85B511ED}" type="pres">
      <dgm:prSet presAssocID="{7C7533E4-44BE-48EA-A208-00FB0C7269D2}" presName="Name19" presStyleLbl="parChTrans1D2" presStyleIdx="0" presStyleCnt="5"/>
      <dgm:spPr/>
    </dgm:pt>
    <dgm:pt modelId="{324F0B46-C41C-434D-8C61-335AA514CEDF}" type="pres">
      <dgm:prSet presAssocID="{A30F5E37-0FC8-4C50-A978-DD5BCB0F38A4}" presName="Name21" presStyleCnt="0"/>
      <dgm:spPr/>
    </dgm:pt>
    <dgm:pt modelId="{24489D8C-6BBF-4094-A80E-B565F07FCBBA}" type="pres">
      <dgm:prSet presAssocID="{A30F5E37-0FC8-4C50-A978-DD5BCB0F38A4}" presName="level2Shape" presStyleLbl="node2" presStyleIdx="0" presStyleCnt="5"/>
      <dgm:spPr/>
    </dgm:pt>
    <dgm:pt modelId="{AF373167-F5FD-4153-8316-69B514AE6A43}" type="pres">
      <dgm:prSet presAssocID="{A30F5E37-0FC8-4C50-A978-DD5BCB0F38A4}" presName="hierChild3" presStyleCnt="0"/>
      <dgm:spPr/>
    </dgm:pt>
    <dgm:pt modelId="{41C4B110-5CF7-4B65-8984-60171D3A4CD4}" type="pres">
      <dgm:prSet presAssocID="{BBDA170A-B865-477D-88BA-8641FC89AA9A}" presName="Name19" presStyleLbl="parChTrans1D2" presStyleIdx="1" presStyleCnt="5"/>
      <dgm:spPr/>
    </dgm:pt>
    <dgm:pt modelId="{02569808-A17F-4B01-A475-7680E7ED2FE3}" type="pres">
      <dgm:prSet presAssocID="{FFC16BE5-891D-4C05-A5DB-597C19CF5B3B}" presName="Name21" presStyleCnt="0"/>
      <dgm:spPr/>
    </dgm:pt>
    <dgm:pt modelId="{5235A083-9C2B-4068-8C87-DA0C4546774B}" type="pres">
      <dgm:prSet presAssocID="{FFC16BE5-891D-4C05-A5DB-597C19CF5B3B}" presName="level2Shape" presStyleLbl="node2" presStyleIdx="1" presStyleCnt="5"/>
      <dgm:spPr/>
    </dgm:pt>
    <dgm:pt modelId="{C2A6182E-7E3C-4388-8B6B-8088B31B0221}" type="pres">
      <dgm:prSet presAssocID="{FFC16BE5-891D-4C05-A5DB-597C19CF5B3B}" presName="hierChild3" presStyleCnt="0"/>
      <dgm:spPr/>
    </dgm:pt>
    <dgm:pt modelId="{FA0A3C27-D7D7-4FD2-A60B-25853F7F91F7}" type="pres">
      <dgm:prSet presAssocID="{3541CFF6-E215-4684-B918-4514F2F6C893}" presName="Name19" presStyleLbl="parChTrans1D2" presStyleIdx="2" presStyleCnt="5"/>
      <dgm:spPr/>
    </dgm:pt>
    <dgm:pt modelId="{DB63B3C2-F1DD-49E2-B261-981F11DBF4B6}" type="pres">
      <dgm:prSet presAssocID="{E8CAC5F9-1073-4928-9D4B-907AD7B9AA54}" presName="Name21" presStyleCnt="0"/>
      <dgm:spPr/>
    </dgm:pt>
    <dgm:pt modelId="{0C747B7E-7029-4008-9EFF-5BAA085AE983}" type="pres">
      <dgm:prSet presAssocID="{E8CAC5F9-1073-4928-9D4B-907AD7B9AA54}" presName="level2Shape" presStyleLbl="node2" presStyleIdx="2" presStyleCnt="5"/>
      <dgm:spPr/>
    </dgm:pt>
    <dgm:pt modelId="{54AEEDC7-1272-4143-A109-19964A6D0712}" type="pres">
      <dgm:prSet presAssocID="{E8CAC5F9-1073-4928-9D4B-907AD7B9AA54}" presName="hierChild3" presStyleCnt="0"/>
      <dgm:spPr/>
    </dgm:pt>
    <dgm:pt modelId="{0533AA04-C886-43A5-B93D-72DDD4D0D95C}" type="pres">
      <dgm:prSet presAssocID="{0913FBAB-F249-4121-BAD8-A62CE18AD169}" presName="Name19" presStyleLbl="parChTrans1D2" presStyleIdx="3" presStyleCnt="5"/>
      <dgm:spPr/>
    </dgm:pt>
    <dgm:pt modelId="{6EC0B245-56A3-4966-89B9-7183D99CCEDC}" type="pres">
      <dgm:prSet presAssocID="{013EE8D0-F95E-425E-8CBF-EFAF2190359C}" presName="Name21" presStyleCnt="0"/>
      <dgm:spPr/>
    </dgm:pt>
    <dgm:pt modelId="{CA41A592-9F8E-4C61-9F49-E281DF6C9789}" type="pres">
      <dgm:prSet presAssocID="{013EE8D0-F95E-425E-8CBF-EFAF2190359C}" presName="level2Shape" presStyleLbl="node2" presStyleIdx="3" presStyleCnt="5"/>
      <dgm:spPr/>
    </dgm:pt>
    <dgm:pt modelId="{0FF13712-B382-4BBA-BF19-0F6D968C44B8}" type="pres">
      <dgm:prSet presAssocID="{013EE8D0-F95E-425E-8CBF-EFAF2190359C}" presName="hierChild3" presStyleCnt="0"/>
      <dgm:spPr/>
    </dgm:pt>
    <dgm:pt modelId="{7A754213-C268-4BE5-98D9-7F46D6B04E58}" type="pres">
      <dgm:prSet presAssocID="{43FBCFA5-A784-49AE-8D58-EB48637365E9}" presName="Name19" presStyleLbl="parChTrans1D2" presStyleIdx="4" presStyleCnt="5"/>
      <dgm:spPr/>
    </dgm:pt>
    <dgm:pt modelId="{3B46F943-E160-4E90-BB63-E96BB8CD4946}" type="pres">
      <dgm:prSet presAssocID="{84AAF38A-198E-465D-AAA1-F6948D5E889E}" presName="Name21" presStyleCnt="0"/>
      <dgm:spPr/>
    </dgm:pt>
    <dgm:pt modelId="{79619D37-E9FD-4247-B137-B11DD4506579}" type="pres">
      <dgm:prSet presAssocID="{84AAF38A-198E-465D-AAA1-F6948D5E889E}" presName="level2Shape" presStyleLbl="node2" presStyleIdx="4" presStyleCnt="5"/>
      <dgm:spPr/>
    </dgm:pt>
    <dgm:pt modelId="{E89907A0-C1A4-4AD3-9C09-814B95DFADF2}" type="pres">
      <dgm:prSet presAssocID="{84AAF38A-198E-465D-AAA1-F6948D5E889E}" presName="hierChild3" presStyleCnt="0"/>
      <dgm:spPr/>
    </dgm:pt>
    <dgm:pt modelId="{09DE427D-9B0D-43D3-AAC8-5AABF3B7C2B4}" type="pres">
      <dgm:prSet presAssocID="{C98F597E-83B1-4120-A410-DF3FE38A663D}" presName="bgShapesFlow" presStyleCnt="0"/>
      <dgm:spPr/>
    </dgm:pt>
    <dgm:pt modelId="{A63F5CDA-5C08-471C-9FD1-BB07522CD39C}" type="pres">
      <dgm:prSet presAssocID="{22C6645A-F21C-47C2-9D52-248D55AD441C}" presName="rectComp" presStyleCnt="0"/>
      <dgm:spPr/>
    </dgm:pt>
    <dgm:pt modelId="{FD6262F9-3188-4670-B86C-11D17DCDDE79}" type="pres">
      <dgm:prSet presAssocID="{22C6645A-F21C-47C2-9D52-248D55AD441C}" presName="bgRect" presStyleLbl="bgShp" presStyleIdx="0" presStyleCnt="2" custLinFactNeighborX="728" custLinFactNeighborY="-1661"/>
      <dgm:spPr/>
    </dgm:pt>
    <dgm:pt modelId="{73A60087-6E3D-48F0-A714-657E1683DA2E}" type="pres">
      <dgm:prSet presAssocID="{22C6645A-F21C-47C2-9D52-248D55AD441C}" presName="bgRectTx" presStyleLbl="bgShp" presStyleIdx="0" presStyleCnt="2">
        <dgm:presLayoutVars>
          <dgm:bulletEnabled val="1"/>
        </dgm:presLayoutVars>
      </dgm:prSet>
      <dgm:spPr/>
    </dgm:pt>
    <dgm:pt modelId="{A43263B8-57C7-48EB-A580-CB64D6D74E43}" type="pres">
      <dgm:prSet presAssocID="{22C6645A-F21C-47C2-9D52-248D55AD441C}" presName="spComp" presStyleCnt="0"/>
      <dgm:spPr/>
    </dgm:pt>
    <dgm:pt modelId="{03AAEF1A-F243-42FB-BE40-BC24BC91C772}" type="pres">
      <dgm:prSet presAssocID="{22C6645A-F21C-47C2-9D52-248D55AD441C}" presName="vSp" presStyleCnt="0"/>
      <dgm:spPr/>
    </dgm:pt>
    <dgm:pt modelId="{61B5C748-2A29-44D0-BB00-82745C1CD61F}" type="pres">
      <dgm:prSet presAssocID="{EDC0EBA0-1C2C-463F-ADD7-79581449C317}" presName="rectComp" presStyleCnt="0"/>
      <dgm:spPr/>
    </dgm:pt>
    <dgm:pt modelId="{5FF69C87-7512-4757-AF56-375EE23CF73E}" type="pres">
      <dgm:prSet presAssocID="{EDC0EBA0-1C2C-463F-ADD7-79581449C317}" presName="bgRect" presStyleLbl="bgShp" presStyleIdx="1" presStyleCnt="2"/>
      <dgm:spPr/>
    </dgm:pt>
    <dgm:pt modelId="{3125AA2C-29BC-46DB-BB9E-B79F5C699195}" type="pres">
      <dgm:prSet presAssocID="{EDC0EBA0-1C2C-463F-ADD7-79581449C317}" presName="bgRectTx" presStyleLbl="bgShp" presStyleIdx="1" presStyleCnt="2">
        <dgm:presLayoutVars>
          <dgm:bulletEnabled val="1"/>
        </dgm:presLayoutVars>
      </dgm:prSet>
      <dgm:spPr/>
    </dgm:pt>
  </dgm:ptLst>
  <dgm:cxnLst>
    <dgm:cxn modelId="{FF56B713-8A01-42CF-A55F-9A6C9D19F503}" type="presOf" srcId="{013EE8D0-F95E-425E-8CBF-EFAF2190359C}" destId="{CA41A592-9F8E-4C61-9F49-E281DF6C9789}" srcOrd="0" destOrd="0" presId="urn:microsoft.com/office/officeart/2005/8/layout/hierarchy6"/>
    <dgm:cxn modelId="{716E4520-A413-438E-8CFF-C8CEEC6F1B6F}" type="presOf" srcId="{EDC0EBA0-1C2C-463F-ADD7-79581449C317}" destId="{3125AA2C-29BC-46DB-BB9E-B79F5C699195}" srcOrd="1" destOrd="0" presId="urn:microsoft.com/office/officeart/2005/8/layout/hierarchy6"/>
    <dgm:cxn modelId="{AC153637-A312-43DF-909B-7474EBC1E071}" type="presOf" srcId="{EDC0EBA0-1C2C-463F-ADD7-79581449C317}" destId="{5FF69C87-7512-4757-AF56-375EE23CF73E}" srcOrd="0" destOrd="0" presId="urn:microsoft.com/office/officeart/2005/8/layout/hierarchy6"/>
    <dgm:cxn modelId="{3874875C-DEC7-4B45-88D7-D254B50BAEF5}" type="presOf" srcId="{3541CFF6-E215-4684-B918-4514F2F6C893}" destId="{FA0A3C27-D7D7-4FD2-A60B-25853F7F91F7}" srcOrd="0" destOrd="0" presId="urn:microsoft.com/office/officeart/2005/8/layout/hierarchy6"/>
    <dgm:cxn modelId="{021E0367-63B4-48A5-8A17-90FD70E95E72}" type="presOf" srcId="{E8CAC5F9-1073-4928-9D4B-907AD7B9AA54}" destId="{0C747B7E-7029-4008-9EFF-5BAA085AE983}" srcOrd="0" destOrd="0" presId="urn:microsoft.com/office/officeart/2005/8/layout/hierarchy6"/>
    <dgm:cxn modelId="{A132FE69-9DCC-445C-9D60-190ADE770844}" type="presOf" srcId="{C1FD06A1-395C-416A-9A96-3C692F831F86}" destId="{30EA198D-F4F5-4CBF-A9C6-33B7630CE155}" srcOrd="0" destOrd="0" presId="urn:microsoft.com/office/officeart/2005/8/layout/hierarchy6"/>
    <dgm:cxn modelId="{36F96D6B-CD85-4B8F-8CBB-FE36A839DA28}" type="presOf" srcId="{43FBCFA5-A784-49AE-8D58-EB48637365E9}" destId="{7A754213-C268-4BE5-98D9-7F46D6B04E58}" srcOrd="0" destOrd="0" presId="urn:microsoft.com/office/officeart/2005/8/layout/hierarchy6"/>
    <dgm:cxn modelId="{4EF8B74B-1253-43B2-A544-B01541A9854D}" srcId="{C1FD06A1-395C-416A-9A96-3C692F831F86}" destId="{FFC16BE5-891D-4C05-A5DB-597C19CF5B3B}" srcOrd="1" destOrd="0" parTransId="{BBDA170A-B865-477D-88BA-8641FC89AA9A}" sibTransId="{E641964C-4036-4028-B9B6-F4EA3EED340F}"/>
    <dgm:cxn modelId="{F714BC4F-6B9A-45AF-BF95-CBAFBFF8AA9B}" type="presOf" srcId="{A30F5E37-0FC8-4C50-A978-DD5BCB0F38A4}" destId="{24489D8C-6BBF-4094-A80E-B565F07FCBBA}" srcOrd="0" destOrd="0" presId="urn:microsoft.com/office/officeart/2005/8/layout/hierarchy6"/>
    <dgm:cxn modelId="{52F46377-C8B1-4624-B98C-43B98A7DB04A}" srcId="{C1FD06A1-395C-416A-9A96-3C692F831F86}" destId="{A30F5E37-0FC8-4C50-A978-DD5BCB0F38A4}" srcOrd="0" destOrd="0" parTransId="{7C7533E4-44BE-48EA-A208-00FB0C7269D2}" sibTransId="{042A9FCD-B5F5-4303-9D48-90EBFE4F9D27}"/>
    <dgm:cxn modelId="{2D2E057B-9700-414F-946C-B0929790976A}" srcId="{C1FD06A1-395C-416A-9A96-3C692F831F86}" destId="{E8CAC5F9-1073-4928-9D4B-907AD7B9AA54}" srcOrd="2" destOrd="0" parTransId="{3541CFF6-E215-4684-B918-4514F2F6C893}" sibTransId="{7CAF4090-F347-4D0D-B975-82DEB62AD88A}"/>
    <dgm:cxn modelId="{3436887B-06AF-48E4-A7CB-CD00867E85A0}" type="presOf" srcId="{22C6645A-F21C-47C2-9D52-248D55AD441C}" destId="{FD6262F9-3188-4670-B86C-11D17DCDDE79}" srcOrd="0" destOrd="0" presId="urn:microsoft.com/office/officeart/2005/8/layout/hierarchy6"/>
    <dgm:cxn modelId="{DF51D581-16F8-4285-B1F8-4F6EF8D4EBBA}" type="presOf" srcId="{C98F597E-83B1-4120-A410-DF3FE38A663D}" destId="{DA28B9E2-16DE-4855-9594-F8CE4AE9D680}" srcOrd="0" destOrd="0" presId="urn:microsoft.com/office/officeart/2005/8/layout/hierarchy6"/>
    <dgm:cxn modelId="{54DE0C84-105A-4DC0-9714-C772166211B2}" type="presOf" srcId="{22C6645A-F21C-47C2-9D52-248D55AD441C}" destId="{73A60087-6E3D-48F0-A714-657E1683DA2E}" srcOrd="1" destOrd="0" presId="urn:microsoft.com/office/officeart/2005/8/layout/hierarchy6"/>
    <dgm:cxn modelId="{A87D179B-24C3-4272-9C22-9F808B424F40}" type="presOf" srcId="{BBDA170A-B865-477D-88BA-8641FC89AA9A}" destId="{41C4B110-5CF7-4B65-8984-60171D3A4CD4}" srcOrd="0" destOrd="0" presId="urn:microsoft.com/office/officeart/2005/8/layout/hierarchy6"/>
    <dgm:cxn modelId="{26556CA7-A060-47A4-9301-64AD6CF71D48}" type="presOf" srcId="{84AAF38A-198E-465D-AAA1-F6948D5E889E}" destId="{79619D37-E9FD-4247-B137-B11DD4506579}" srcOrd="0" destOrd="0" presId="urn:microsoft.com/office/officeart/2005/8/layout/hierarchy6"/>
    <dgm:cxn modelId="{EDFD02B6-8385-4EB3-82CA-0FD45F673931}" type="presOf" srcId="{0913FBAB-F249-4121-BAD8-A62CE18AD169}" destId="{0533AA04-C886-43A5-B93D-72DDD4D0D95C}" srcOrd="0" destOrd="0" presId="urn:microsoft.com/office/officeart/2005/8/layout/hierarchy6"/>
    <dgm:cxn modelId="{7F52C4BC-81C4-4F2B-A125-2CFB57483EB3}" type="presOf" srcId="{FFC16BE5-891D-4C05-A5DB-597C19CF5B3B}" destId="{5235A083-9C2B-4068-8C87-DA0C4546774B}" srcOrd="0" destOrd="0" presId="urn:microsoft.com/office/officeart/2005/8/layout/hierarchy6"/>
    <dgm:cxn modelId="{9EB63DBF-6F9D-480A-9B72-13BFFAFE4B47}" srcId="{C1FD06A1-395C-416A-9A96-3C692F831F86}" destId="{84AAF38A-198E-465D-AAA1-F6948D5E889E}" srcOrd="4" destOrd="0" parTransId="{43FBCFA5-A784-49AE-8D58-EB48637365E9}" sibTransId="{5E5B293E-0A1E-4AA6-9873-969E3625DE52}"/>
    <dgm:cxn modelId="{3C855FCF-6AB8-4DFC-B0B2-3E5A548FE368}" srcId="{C98F597E-83B1-4120-A410-DF3FE38A663D}" destId="{22C6645A-F21C-47C2-9D52-248D55AD441C}" srcOrd="1" destOrd="0" parTransId="{B94FD45F-9FA7-4FC6-B55F-5154A5292764}" sibTransId="{0C99CB5E-02A5-4E04-985B-C16A9631EE68}"/>
    <dgm:cxn modelId="{C0D595DB-955E-44B3-9A4B-1166A4682B96}" srcId="{C1FD06A1-395C-416A-9A96-3C692F831F86}" destId="{013EE8D0-F95E-425E-8CBF-EFAF2190359C}" srcOrd="3" destOrd="0" parTransId="{0913FBAB-F249-4121-BAD8-A62CE18AD169}" sibTransId="{F34C2091-C135-44F1-AE94-912066B8CD8D}"/>
    <dgm:cxn modelId="{CF5BCAEB-0DCD-436C-9F8E-B0A4D6B09F9A}" type="presOf" srcId="{7C7533E4-44BE-48EA-A208-00FB0C7269D2}" destId="{C71B8B8E-18EE-4C2C-B776-420B85B511ED}" srcOrd="0" destOrd="0" presId="urn:microsoft.com/office/officeart/2005/8/layout/hierarchy6"/>
    <dgm:cxn modelId="{36E2B6EE-7EF3-4EE1-84E2-0407224F374E}" srcId="{C98F597E-83B1-4120-A410-DF3FE38A663D}" destId="{EDC0EBA0-1C2C-463F-ADD7-79581449C317}" srcOrd="2" destOrd="0" parTransId="{1C2BA0DA-2CE3-432A-9D8A-458C62880937}" sibTransId="{E02B06A1-888B-485E-9EFA-E2BD60278C66}"/>
    <dgm:cxn modelId="{93F945FC-7793-4B80-8617-4FB164C624BF}" srcId="{C98F597E-83B1-4120-A410-DF3FE38A663D}" destId="{C1FD06A1-395C-416A-9A96-3C692F831F86}" srcOrd="0" destOrd="0" parTransId="{558F7693-7E8A-4F1B-A067-3F70C627D895}" sibTransId="{463A0E2C-5EEA-464F-B539-512A907C2F9C}"/>
    <dgm:cxn modelId="{54FAFEA3-160B-4AC0-9CEE-F8B045012742}" type="presParOf" srcId="{DA28B9E2-16DE-4855-9594-F8CE4AE9D680}" destId="{7BEA74F7-D964-458D-B68D-E8753B3A2077}" srcOrd="0" destOrd="0" presId="urn:microsoft.com/office/officeart/2005/8/layout/hierarchy6"/>
    <dgm:cxn modelId="{9BF89079-4B5F-40A5-B95A-35435ED1838D}" type="presParOf" srcId="{7BEA74F7-D964-458D-B68D-E8753B3A2077}" destId="{36FB5E41-4C85-407F-A529-9D2F0B761EF6}" srcOrd="0" destOrd="0" presId="urn:microsoft.com/office/officeart/2005/8/layout/hierarchy6"/>
    <dgm:cxn modelId="{940C74E0-F425-4D57-87E8-527E0CB79E0C}" type="presParOf" srcId="{7BEA74F7-D964-458D-B68D-E8753B3A2077}" destId="{BB2FD2E4-D5BB-4C1B-A68B-FCD5DC4AD4C3}" srcOrd="1" destOrd="0" presId="urn:microsoft.com/office/officeart/2005/8/layout/hierarchy6"/>
    <dgm:cxn modelId="{343ECE90-CE17-4357-9D40-5C8D6F500FC9}" type="presParOf" srcId="{BB2FD2E4-D5BB-4C1B-A68B-FCD5DC4AD4C3}" destId="{DDD0102D-90D1-4EE7-8FF6-E5A3BBCCF5C1}" srcOrd="0" destOrd="0" presId="urn:microsoft.com/office/officeart/2005/8/layout/hierarchy6"/>
    <dgm:cxn modelId="{E60D2B63-4BA8-42B9-9C61-5D5B8D33A30A}" type="presParOf" srcId="{DDD0102D-90D1-4EE7-8FF6-E5A3BBCCF5C1}" destId="{30EA198D-F4F5-4CBF-A9C6-33B7630CE155}" srcOrd="0" destOrd="0" presId="urn:microsoft.com/office/officeart/2005/8/layout/hierarchy6"/>
    <dgm:cxn modelId="{38C43A63-DC30-4DDF-98F3-F1319535EBBA}" type="presParOf" srcId="{DDD0102D-90D1-4EE7-8FF6-E5A3BBCCF5C1}" destId="{DB43225C-66CE-46C6-B9D7-338B768F211D}" srcOrd="1" destOrd="0" presId="urn:microsoft.com/office/officeart/2005/8/layout/hierarchy6"/>
    <dgm:cxn modelId="{6BAFBC95-9813-407A-B94E-4B51F6AD522D}" type="presParOf" srcId="{DB43225C-66CE-46C6-B9D7-338B768F211D}" destId="{C71B8B8E-18EE-4C2C-B776-420B85B511ED}" srcOrd="0" destOrd="0" presId="urn:microsoft.com/office/officeart/2005/8/layout/hierarchy6"/>
    <dgm:cxn modelId="{9C879EF6-9BA8-4543-ADED-8E9DC52ACAD5}" type="presParOf" srcId="{DB43225C-66CE-46C6-B9D7-338B768F211D}" destId="{324F0B46-C41C-434D-8C61-335AA514CEDF}" srcOrd="1" destOrd="0" presId="urn:microsoft.com/office/officeart/2005/8/layout/hierarchy6"/>
    <dgm:cxn modelId="{883C9602-4142-4A12-84D2-F26BE413E8BF}" type="presParOf" srcId="{324F0B46-C41C-434D-8C61-335AA514CEDF}" destId="{24489D8C-6BBF-4094-A80E-B565F07FCBBA}" srcOrd="0" destOrd="0" presId="urn:microsoft.com/office/officeart/2005/8/layout/hierarchy6"/>
    <dgm:cxn modelId="{7C0DE60C-47B9-4A2F-80BC-16368F480931}" type="presParOf" srcId="{324F0B46-C41C-434D-8C61-335AA514CEDF}" destId="{AF373167-F5FD-4153-8316-69B514AE6A43}" srcOrd="1" destOrd="0" presId="urn:microsoft.com/office/officeart/2005/8/layout/hierarchy6"/>
    <dgm:cxn modelId="{0E72BD4B-E007-438C-ABA4-8D5A378E26DE}" type="presParOf" srcId="{DB43225C-66CE-46C6-B9D7-338B768F211D}" destId="{41C4B110-5CF7-4B65-8984-60171D3A4CD4}" srcOrd="2" destOrd="0" presId="urn:microsoft.com/office/officeart/2005/8/layout/hierarchy6"/>
    <dgm:cxn modelId="{0F46E59B-7967-470C-8AE2-2C497CF51EDE}" type="presParOf" srcId="{DB43225C-66CE-46C6-B9D7-338B768F211D}" destId="{02569808-A17F-4B01-A475-7680E7ED2FE3}" srcOrd="3" destOrd="0" presId="urn:microsoft.com/office/officeart/2005/8/layout/hierarchy6"/>
    <dgm:cxn modelId="{253C2B59-AC9B-4766-9454-4B8055905EAB}" type="presParOf" srcId="{02569808-A17F-4B01-A475-7680E7ED2FE3}" destId="{5235A083-9C2B-4068-8C87-DA0C4546774B}" srcOrd="0" destOrd="0" presId="urn:microsoft.com/office/officeart/2005/8/layout/hierarchy6"/>
    <dgm:cxn modelId="{10B25E82-DAE3-445D-8BA4-2F3320A26A88}" type="presParOf" srcId="{02569808-A17F-4B01-A475-7680E7ED2FE3}" destId="{C2A6182E-7E3C-4388-8B6B-8088B31B0221}" srcOrd="1" destOrd="0" presId="urn:microsoft.com/office/officeart/2005/8/layout/hierarchy6"/>
    <dgm:cxn modelId="{2DE70E3C-8616-4685-94D8-1424FBD3B134}" type="presParOf" srcId="{DB43225C-66CE-46C6-B9D7-338B768F211D}" destId="{FA0A3C27-D7D7-4FD2-A60B-25853F7F91F7}" srcOrd="4" destOrd="0" presId="urn:microsoft.com/office/officeart/2005/8/layout/hierarchy6"/>
    <dgm:cxn modelId="{5E7029F9-0A5C-494D-B0F9-F6AA3685830A}" type="presParOf" srcId="{DB43225C-66CE-46C6-B9D7-338B768F211D}" destId="{DB63B3C2-F1DD-49E2-B261-981F11DBF4B6}" srcOrd="5" destOrd="0" presId="urn:microsoft.com/office/officeart/2005/8/layout/hierarchy6"/>
    <dgm:cxn modelId="{54599DA1-E5C2-4FD3-A189-8542484C5CD8}" type="presParOf" srcId="{DB63B3C2-F1DD-49E2-B261-981F11DBF4B6}" destId="{0C747B7E-7029-4008-9EFF-5BAA085AE983}" srcOrd="0" destOrd="0" presId="urn:microsoft.com/office/officeart/2005/8/layout/hierarchy6"/>
    <dgm:cxn modelId="{5D343862-3A4A-4F97-AAF2-43448A249378}" type="presParOf" srcId="{DB63B3C2-F1DD-49E2-B261-981F11DBF4B6}" destId="{54AEEDC7-1272-4143-A109-19964A6D0712}" srcOrd="1" destOrd="0" presId="urn:microsoft.com/office/officeart/2005/8/layout/hierarchy6"/>
    <dgm:cxn modelId="{F11CD578-45A9-4C6C-85E2-F3E49623B191}" type="presParOf" srcId="{DB43225C-66CE-46C6-B9D7-338B768F211D}" destId="{0533AA04-C886-43A5-B93D-72DDD4D0D95C}" srcOrd="6" destOrd="0" presId="urn:microsoft.com/office/officeart/2005/8/layout/hierarchy6"/>
    <dgm:cxn modelId="{E013C82D-00FD-49AF-86BE-9FE0E94C52AE}" type="presParOf" srcId="{DB43225C-66CE-46C6-B9D7-338B768F211D}" destId="{6EC0B245-56A3-4966-89B9-7183D99CCEDC}" srcOrd="7" destOrd="0" presId="urn:microsoft.com/office/officeart/2005/8/layout/hierarchy6"/>
    <dgm:cxn modelId="{86AB3836-8812-4747-AD3C-55E31EA059A5}" type="presParOf" srcId="{6EC0B245-56A3-4966-89B9-7183D99CCEDC}" destId="{CA41A592-9F8E-4C61-9F49-E281DF6C9789}" srcOrd="0" destOrd="0" presId="urn:microsoft.com/office/officeart/2005/8/layout/hierarchy6"/>
    <dgm:cxn modelId="{68975815-321B-44D6-88CF-34F7A1B8BFC8}" type="presParOf" srcId="{6EC0B245-56A3-4966-89B9-7183D99CCEDC}" destId="{0FF13712-B382-4BBA-BF19-0F6D968C44B8}" srcOrd="1" destOrd="0" presId="urn:microsoft.com/office/officeart/2005/8/layout/hierarchy6"/>
    <dgm:cxn modelId="{30C83E2A-9D04-4ABB-AE27-1044F2BC3AFF}" type="presParOf" srcId="{DB43225C-66CE-46C6-B9D7-338B768F211D}" destId="{7A754213-C268-4BE5-98D9-7F46D6B04E58}" srcOrd="8" destOrd="0" presId="urn:microsoft.com/office/officeart/2005/8/layout/hierarchy6"/>
    <dgm:cxn modelId="{50F3079A-6A01-4A4B-877D-0E0E633C58BA}" type="presParOf" srcId="{DB43225C-66CE-46C6-B9D7-338B768F211D}" destId="{3B46F943-E160-4E90-BB63-E96BB8CD4946}" srcOrd="9" destOrd="0" presId="urn:microsoft.com/office/officeart/2005/8/layout/hierarchy6"/>
    <dgm:cxn modelId="{87DEA80B-8EB6-43B2-8C20-20B7F1291ECF}" type="presParOf" srcId="{3B46F943-E160-4E90-BB63-E96BB8CD4946}" destId="{79619D37-E9FD-4247-B137-B11DD4506579}" srcOrd="0" destOrd="0" presId="urn:microsoft.com/office/officeart/2005/8/layout/hierarchy6"/>
    <dgm:cxn modelId="{E86D1379-4439-4B8F-B83B-D3B4E11727C6}" type="presParOf" srcId="{3B46F943-E160-4E90-BB63-E96BB8CD4946}" destId="{E89907A0-C1A4-4AD3-9C09-814B95DFADF2}" srcOrd="1" destOrd="0" presId="urn:microsoft.com/office/officeart/2005/8/layout/hierarchy6"/>
    <dgm:cxn modelId="{F18F5497-FB47-4B79-9C4D-FE0348669831}" type="presParOf" srcId="{DA28B9E2-16DE-4855-9594-F8CE4AE9D680}" destId="{09DE427D-9B0D-43D3-AAC8-5AABF3B7C2B4}" srcOrd="1" destOrd="0" presId="urn:microsoft.com/office/officeart/2005/8/layout/hierarchy6"/>
    <dgm:cxn modelId="{354B8862-2175-44C5-88B0-26873F517CB9}" type="presParOf" srcId="{09DE427D-9B0D-43D3-AAC8-5AABF3B7C2B4}" destId="{A63F5CDA-5C08-471C-9FD1-BB07522CD39C}" srcOrd="0" destOrd="0" presId="urn:microsoft.com/office/officeart/2005/8/layout/hierarchy6"/>
    <dgm:cxn modelId="{C687188C-0F20-4667-B87F-38625758F7B9}" type="presParOf" srcId="{A63F5CDA-5C08-471C-9FD1-BB07522CD39C}" destId="{FD6262F9-3188-4670-B86C-11D17DCDDE79}" srcOrd="0" destOrd="0" presId="urn:microsoft.com/office/officeart/2005/8/layout/hierarchy6"/>
    <dgm:cxn modelId="{3EDE6D00-7295-4D96-B6CE-4DC7355850E5}" type="presParOf" srcId="{A63F5CDA-5C08-471C-9FD1-BB07522CD39C}" destId="{73A60087-6E3D-48F0-A714-657E1683DA2E}" srcOrd="1" destOrd="0" presId="urn:microsoft.com/office/officeart/2005/8/layout/hierarchy6"/>
    <dgm:cxn modelId="{4850DD57-DF93-4A98-9118-B8DB757625B5}" type="presParOf" srcId="{09DE427D-9B0D-43D3-AAC8-5AABF3B7C2B4}" destId="{A43263B8-57C7-48EB-A580-CB64D6D74E43}" srcOrd="1" destOrd="0" presId="urn:microsoft.com/office/officeart/2005/8/layout/hierarchy6"/>
    <dgm:cxn modelId="{DEC1C782-6117-4C05-A487-526CF817C9D3}" type="presParOf" srcId="{A43263B8-57C7-48EB-A580-CB64D6D74E43}" destId="{03AAEF1A-F243-42FB-BE40-BC24BC91C772}" srcOrd="0" destOrd="0" presId="urn:microsoft.com/office/officeart/2005/8/layout/hierarchy6"/>
    <dgm:cxn modelId="{D06CB90F-5214-47D5-BFB8-3ACFA985BBE5}" type="presParOf" srcId="{09DE427D-9B0D-43D3-AAC8-5AABF3B7C2B4}" destId="{61B5C748-2A29-44D0-BB00-82745C1CD61F}" srcOrd="2" destOrd="0" presId="urn:microsoft.com/office/officeart/2005/8/layout/hierarchy6"/>
    <dgm:cxn modelId="{7F6B448E-FC00-4F68-91C9-4A8E8CAB053D}" type="presParOf" srcId="{61B5C748-2A29-44D0-BB00-82745C1CD61F}" destId="{5FF69C87-7512-4757-AF56-375EE23CF73E}" srcOrd="0" destOrd="0" presId="urn:microsoft.com/office/officeart/2005/8/layout/hierarchy6"/>
    <dgm:cxn modelId="{CEC3DAA4-E29A-4844-9CAB-84B9DAC993A2}" type="presParOf" srcId="{61B5C748-2A29-44D0-BB00-82745C1CD61F}" destId="{3125AA2C-29BC-46DB-BB9E-B79F5C69919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621247" y="1996500"/>
          <a:ext cx="3533299" cy="74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9191" bIns="0" numCol="1" spcCol="1270" anchor="t" anchorCtr="0">
          <a:noAutofit/>
        </a:bodyPr>
        <a:lstStyle/>
        <a:p>
          <a:pPr marL="0" lvl="0" indent="0" algn="r" defTabSz="1155700">
            <a:lnSpc>
              <a:spcPct val="90000"/>
            </a:lnSpc>
            <a:spcBef>
              <a:spcPct val="0"/>
            </a:spcBef>
            <a:spcAft>
              <a:spcPct val="35000"/>
            </a:spcAft>
            <a:buNone/>
          </a:pPr>
          <a:r>
            <a:rPr lang="de-AT" sz="2600" kern="1200" dirty="0"/>
            <a:t>Diversity Management</a:t>
          </a:r>
        </a:p>
      </dsp:txBody>
      <dsp:txXfrm>
        <a:off x="-621247" y="1996500"/>
        <a:ext cx="3533299" cy="747428"/>
      </dsp:txXfrm>
    </dsp:sp>
    <dsp:sp modelId="{60C679B9-23C8-4DCC-A284-F16ED9C4DD33}">
      <dsp:nvSpPr>
        <dsp:cNvPr id="0" name=""/>
        <dsp:cNvSpPr/>
      </dsp:nvSpPr>
      <dsp:spPr>
        <a:xfrm>
          <a:off x="1519116" y="149271"/>
          <a:ext cx="8224795" cy="444188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659191" rIns="199136" bIns="199136" numCol="1" spcCol="1270" anchor="t" anchorCtr="0">
          <a:noAutofit/>
        </a:bodyPr>
        <a:lstStyle/>
        <a:p>
          <a:pPr marL="285750" lvl="1" indent="-285750" algn="l" defTabSz="1244600">
            <a:lnSpc>
              <a:spcPct val="90000"/>
            </a:lnSpc>
            <a:spcBef>
              <a:spcPct val="0"/>
            </a:spcBef>
            <a:spcAft>
              <a:spcPct val="15000"/>
            </a:spcAft>
            <a:buChar char="•"/>
          </a:pPr>
          <a:r>
            <a:rPr lang="de-AT" sz="2800" kern="1200" dirty="0"/>
            <a:t>Human resources management</a:t>
          </a:r>
        </a:p>
        <a:p>
          <a:pPr marL="285750" lvl="1" indent="-285750" algn="l" defTabSz="1244600">
            <a:lnSpc>
              <a:spcPct val="90000"/>
            </a:lnSpc>
            <a:spcBef>
              <a:spcPct val="0"/>
            </a:spcBef>
            <a:spcAft>
              <a:spcPct val="15000"/>
            </a:spcAft>
            <a:buChar char="•"/>
          </a:pPr>
          <a:r>
            <a:rPr lang="de-AT" sz="2800" kern="1200" dirty="0"/>
            <a:t>The comfort zone model</a:t>
          </a:r>
        </a:p>
        <a:p>
          <a:pPr marL="457200" lvl="2" indent="-228600" algn="l" defTabSz="889000">
            <a:lnSpc>
              <a:spcPct val="90000"/>
            </a:lnSpc>
            <a:spcBef>
              <a:spcPct val="0"/>
            </a:spcBef>
            <a:spcAft>
              <a:spcPct val="15000"/>
            </a:spcAft>
            <a:buChar char="•"/>
          </a:pPr>
          <a:r>
            <a:rPr lang="de-AT" sz="2000" kern="1200" dirty="0"/>
            <a:t>Prevention of burnout</a:t>
          </a:r>
        </a:p>
        <a:p>
          <a:pPr marL="457200" lvl="2" indent="-228600" algn="l" defTabSz="889000">
            <a:lnSpc>
              <a:spcPct val="90000"/>
            </a:lnSpc>
            <a:spcBef>
              <a:spcPct val="0"/>
            </a:spcBef>
            <a:spcAft>
              <a:spcPct val="15000"/>
            </a:spcAft>
            <a:buChar char="•"/>
          </a:pPr>
          <a:r>
            <a:rPr lang="de-AT" sz="2000" kern="1200" dirty="0"/>
            <a:t>Dealing constructively with diversity</a:t>
          </a:r>
        </a:p>
        <a:p>
          <a:pPr marL="285750" lvl="1" indent="-285750" algn="l" defTabSz="1244600">
            <a:lnSpc>
              <a:spcPct val="90000"/>
            </a:lnSpc>
            <a:spcBef>
              <a:spcPct val="0"/>
            </a:spcBef>
            <a:spcAft>
              <a:spcPct val="15000"/>
            </a:spcAft>
            <a:buChar char="•"/>
          </a:pPr>
          <a:r>
            <a:rPr lang="de-AT" sz="2800" kern="1200" dirty="0"/>
            <a:t>Promoting diversity at different levels</a:t>
          </a:r>
        </a:p>
        <a:p>
          <a:pPr marL="457200" lvl="2" indent="-228600" algn="l" defTabSz="889000">
            <a:lnSpc>
              <a:spcPct val="90000"/>
            </a:lnSpc>
            <a:spcBef>
              <a:spcPct val="0"/>
            </a:spcBef>
            <a:spcAft>
              <a:spcPct val="15000"/>
            </a:spcAft>
            <a:buChar char="•"/>
          </a:pPr>
          <a:r>
            <a:rPr lang="en-GB" sz="2000" kern="1200" dirty="0"/>
            <a:t>school management&lt;-&gt;student</a:t>
          </a:r>
          <a:endParaRPr lang="de-AT" sz="2000" kern="1200" dirty="0">
            <a:solidFill>
              <a:prstClr val="white"/>
            </a:solidFill>
            <a:latin typeface="Calibri" panose="020F0502020204030204"/>
            <a:ea typeface="+mn-ea"/>
            <a:cs typeface="+mn-cs"/>
          </a:endParaRPr>
        </a:p>
        <a:p>
          <a:pPr marL="457200" lvl="2" indent="-228600" algn="l" defTabSz="889000">
            <a:lnSpc>
              <a:spcPct val="90000"/>
            </a:lnSpc>
            <a:spcBef>
              <a:spcPct val="0"/>
            </a:spcBef>
            <a:spcAft>
              <a:spcPct val="15000"/>
            </a:spcAft>
            <a:buChar char="•"/>
          </a:pPr>
          <a:r>
            <a:rPr lang="en-US" sz="2000" kern="1200" dirty="0"/>
            <a:t>school management&lt;-&gt;teacher</a:t>
          </a:r>
          <a:endParaRPr lang="de-AT" sz="2000" kern="1200" dirty="0">
            <a:solidFill>
              <a:prstClr val="white"/>
            </a:solidFill>
            <a:latin typeface="Calibri" panose="020F0502020204030204"/>
            <a:ea typeface="+mn-ea"/>
            <a:cs typeface="+mn-cs"/>
          </a:endParaRPr>
        </a:p>
        <a:p>
          <a:pPr marL="457200" lvl="2" indent="-228600" algn="l" defTabSz="889000">
            <a:lnSpc>
              <a:spcPct val="90000"/>
            </a:lnSpc>
            <a:spcBef>
              <a:spcPct val="0"/>
            </a:spcBef>
            <a:spcAft>
              <a:spcPct val="15000"/>
            </a:spcAft>
            <a:buChar char="•"/>
          </a:pPr>
          <a:r>
            <a:rPr lang="en-US" sz="2000" kern="1200" dirty="0"/>
            <a:t>teacher&lt;-&gt;teacher</a:t>
          </a:r>
          <a:endParaRPr lang="de-AT" sz="2000" kern="1200" dirty="0">
            <a:solidFill>
              <a:prstClr val="white"/>
            </a:solidFill>
            <a:latin typeface="Calibri" panose="020F0502020204030204"/>
            <a:ea typeface="+mn-ea"/>
            <a:cs typeface="+mn-cs"/>
          </a:endParaRPr>
        </a:p>
        <a:p>
          <a:pPr marL="457200" lvl="2" indent="-228600" algn="l" defTabSz="889000">
            <a:lnSpc>
              <a:spcPct val="90000"/>
            </a:lnSpc>
            <a:spcBef>
              <a:spcPct val="0"/>
            </a:spcBef>
            <a:spcAft>
              <a:spcPct val="15000"/>
            </a:spcAft>
            <a:buChar char="•"/>
          </a:pPr>
          <a:r>
            <a:rPr lang="en-US" sz="2000" kern="1200" dirty="0"/>
            <a:t>teacher&lt;-&gt;student</a:t>
          </a:r>
          <a:endParaRPr lang="de-AT" sz="2000" kern="1200" dirty="0">
            <a:solidFill>
              <a:prstClr val="white"/>
            </a:solidFill>
            <a:latin typeface="Calibri" panose="020F0502020204030204"/>
            <a:ea typeface="+mn-ea"/>
            <a:cs typeface="+mn-cs"/>
          </a:endParaRPr>
        </a:p>
        <a:p>
          <a:pPr marL="457200" lvl="2" indent="-228600" algn="l" defTabSz="889000">
            <a:lnSpc>
              <a:spcPct val="90000"/>
            </a:lnSpc>
            <a:spcBef>
              <a:spcPct val="0"/>
            </a:spcBef>
            <a:spcAft>
              <a:spcPct val="15000"/>
            </a:spcAft>
            <a:buChar char="•"/>
          </a:pPr>
          <a:r>
            <a:rPr lang="en-US" sz="2000" kern="1200" dirty="0"/>
            <a:t>student&lt;-&gt;student</a:t>
          </a:r>
          <a:endParaRPr lang="de-AT" sz="2000" kern="1200" dirty="0">
            <a:solidFill>
              <a:prstClr val="white"/>
            </a:solidFill>
            <a:latin typeface="Calibri" panose="020F0502020204030204"/>
            <a:ea typeface="+mn-ea"/>
            <a:cs typeface="+mn-cs"/>
          </a:endParaRPr>
        </a:p>
      </dsp:txBody>
      <dsp:txXfrm>
        <a:off x="1519116" y="149271"/>
        <a:ext cx="8224795" cy="4441887"/>
      </dsp:txXfrm>
    </dsp:sp>
    <dsp:sp modelId="{0D738745-F9D4-4CD7-8857-2AE83CB41358}">
      <dsp:nvSpPr>
        <dsp:cNvPr id="0" name=""/>
        <dsp:cNvSpPr/>
      </dsp:nvSpPr>
      <dsp:spPr>
        <a:xfrm>
          <a:off x="1165627" y="-61287"/>
          <a:ext cx="706977" cy="85135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6251E-3CCF-4A8F-8E70-69321BBE8AFB}">
      <dsp:nvSpPr>
        <dsp:cNvPr id="0" name=""/>
        <dsp:cNvSpPr/>
      </dsp:nvSpPr>
      <dsp:spPr>
        <a:xfrm rot="16200000">
          <a:off x="-819816" y="2171044"/>
          <a:ext cx="3216973" cy="680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0175" bIns="0" numCol="1" spcCol="1270" anchor="t" anchorCtr="0">
          <a:noAutofit/>
        </a:bodyPr>
        <a:lstStyle/>
        <a:p>
          <a:pPr marL="0" lvl="0" indent="0" algn="ctr" defTabSz="2133600">
            <a:lnSpc>
              <a:spcPct val="90000"/>
            </a:lnSpc>
            <a:spcBef>
              <a:spcPct val="0"/>
            </a:spcBef>
            <a:spcAft>
              <a:spcPct val="35000"/>
            </a:spcAft>
            <a:buNone/>
          </a:pPr>
          <a:endParaRPr lang="de-AT" sz="4800" kern="1200" dirty="0"/>
        </a:p>
      </dsp:txBody>
      <dsp:txXfrm>
        <a:off x="-819816" y="2171044"/>
        <a:ext cx="3216973" cy="680513"/>
      </dsp:txXfrm>
    </dsp:sp>
    <dsp:sp modelId="{83B22FD6-C6C1-4A27-B4B8-973E602EBA45}">
      <dsp:nvSpPr>
        <dsp:cNvPr id="0" name=""/>
        <dsp:cNvSpPr/>
      </dsp:nvSpPr>
      <dsp:spPr>
        <a:xfrm>
          <a:off x="1128926" y="902814"/>
          <a:ext cx="8938260" cy="32169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600175" rIns="298704" bIns="298704"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The quality of management culture at a school reveals itself particularly in times of change: excellent school management involves the teaching staff from the very beginning.</a:t>
          </a:r>
          <a:endParaRPr lang="de-AT" sz="3300" kern="1200" dirty="0"/>
        </a:p>
      </dsp:txBody>
      <dsp:txXfrm>
        <a:off x="1128926" y="902814"/>
        <a:ext cx="8134017" cy="3216973"/>
      </dsp:txXfrm>
    </dsp:sp>
    <dsp:sp modelId="{1FD72229-96BA-4494-8715-F9BE5CCE3BC0}">
      <dsp:nvSpPr>
        <dsp:cNvPr id="0" name=""/>
        <dsp:cNvSpPr/>
      </dsp:nvSpPr>
      <dsp:spPr>
        <a:xfrm>
          <a:off x="448413" y="4536"/>
          <a:ext cx="1361027" cy="136102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D17F8-5483-4D5D-9995-CA79ABE97447}">
      <dsp:nvSpPr>
        <dsp:cNvPr id="0" name=""/>
        <dsp:cNvSpPr/>
      </dsp:nvSpPr>
      <dsp:spPr>
        <a:xfrm>
          <a:off x="3195637" y="0"/>
          <a:ext cx="4124325" cy="41243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AT" sz="1200" b="1" kern="1200"/>
            <a:t>panic zone</a:t>
          </a:r>
          <a:endParaRPr lang="de-AT" sz="1200" b="1" kern="1200" dirty="0"/>
        </a:p>
      </dsp:txBody>
      <dsp:txXfrm>
        <a:off x="4537074" y="206216"/>
        <a:ext cx="1441451" cy="618648"/>
      </dsp:txXfrm>
    </dsp:sp>
    <dsp:sp modelId="{C986181C-9D8D-439F-91FF-82AA1110A0AC}">
      <dsp:nvSpPr>
        <dsp:cNvPr id="0" name=""/>
        <dsp:cNvSpPr/>
      </dsp:nvSpPr>
      <dsp:spPr>
        <a:xfrm>
          <a:off x="3711178" y="1031081"/>
          <a:ext cx="3093243" cy="3093243"/>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AT" sz="1200" b="1" kern="1200"/>
            <a:t>learning zone</a:t>
          </a:r>
          <a:endParaRPr lang="de-AT" sz="1200" b="1" kern="1200" dirty="0"/>
        </a:p>
      </dsp:txBody>
      <dsp:txXfrm>
        <a:off x="4537074" y="1224408"/>
        <a:ext cx="1441451" cy="579983"/>
      </dsp:txXfrm>
    </dsp:sp>
    <dsp:sp modelId="{966DFAB9-7DBF-4E4F-AC8D-6EDE6E812708}">
      <dsp:nvSpPr>
        <dsp:cNvPr id="0" name=""/>
        <dsp:cNvSpPr/>
      </dsp:nvSpPr>
      <dsp:spPr>
        <a:xfrm>
          <a:off x="4226718" y="2062162"/>
          <a:ext cx="2062162" cy="2062162"/>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AT" sz="1200" b="1" kern="1200"/>
            <a:t>comfort zone</a:t>
          </a:r>
          <a:endParaRPr lang="de-AT" sz="1200" b="1" kern="1200" dirty="0"/>
        </a:p>
      </dsp:txBody>
      <dsp:txXfrm>
        <a:off x="4528715" y="2577703"/>
        <a:ext cx="1458169" cy="1031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CFCD-856B-4CA7-BB4B-BE0A75A14C0A}">
      <dsp:nvSpPr>
        <dsp:cNvPr id="0" name=""/>
        <dsp:cNvSpPr/>
      </dsp:nvSpPr>
      <dsp:spPr>
        <a:xfrm>
          <a:off x="3286" y="31042"/>
          <a:ext cx="3203971" cy="46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Comfort zone</a:t>
          </a:r>
          <a:endParaRPr lang="en-GB" sz="1600" kern="1200" dirty="0"/>
        </a:p>
      </dsp:txBody>
      <dsp:txXfrm>
        <a:off x="3286" y="31042"/>
        <a:ext cx="3203971" cy="460800"/>
      </dsp:txXfrm>
    </dsp:sp>
    <dsp:sp modelId="{13319B69-43D8-4005-83F9-C011499D8F0F}">
      <dsp:nvSpPr>
        <dsp:cNvPr id="0" name=""/>
        <dsp:cNvSpPr/>
      </dsp:nvSpPr>
      <dsp:spPr>
        <a:xfrm>
          <a:off x="3286" y="491842"/>
          <a:ext cx="3203971" cy="36014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Every person has their comfort zone in which they feel content and can accomplish their tasks confidently and routinely, since they are aware of their own strengths and abilities. Outside of this comfort zone begins the unknown, with new tasks and responsibilities beyond the familiar boundaries. That's why leaving the comfort zone usually causes unease; your employees have to overcome themselves –  and many of them struggle with doubts or fears of failure.</a:t>
          </a:r>
          <a:endParaRPr lang="en-GB" sz="1600" kern="1200" dirty="0"/>
        </a:p>
      </dsp:txBody>
      <dsp:txXfrm>
        <a:off x="3286" y="491842"/>
        <a:ext cx="3203971" cy="3601440"/>
      </dsp:txXfrm>
    </dsp:sp>
    <dsp:sp modelId="{44A8CCA2-728C-4FE6-A518-E3784930E068}">
      <dsp:nvSpPr>
        <dsp:cNvPr id="0" name=""/>
        <dsp:cNvSpPr/>
      </dsp:nvSpPr>
      <dsp:spPr>
        <a:xfrm>
          <a:off x="3655814" y="31042"/>
          <a:ext cx="3203971" cy="4608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Learning zone</a:t>
          </a:r>
          <a:endParaRPr lang="en-GB" sz="1600" kern="1200" dirty="0"/>
        </a:p>
      </dsp:txBody>
      <dsp:txXfrm>
        <a:off x="3655814" y="31042"/>
        <a:ext cx="3203971" cy="460800"/>
      </dsp:txXfrm>
    </dsp:sp>
    <dsp:sp modelId="{EF335DDD-88E2-4A4C-B34E-3B8EC9DD2C75}">
      <dsp:nvSpPr>
        <dsp:cNvPr id="0" name=""/>
        <dsp:cNvSpPr/>
      </dsp:nvSpPr>
      <dsp:spPr>
        <a:xfrm>
          <a:off x="3655814" y="491842"/>
          <a:ext cx="3203971" cy="360144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 this borderland between comfort zone and new challenges lies the learning zone: here you have the chance to grow, to learn and to make new experiences. If these experiences are positive and your employees are able to meet the challenges, their comfort zone increases. However, if they advance too far or if they want too much too fast, the risk of failure increases.</a:t>
          </a:r>
          <a:endParaRPr lang="en-GB" sz="1600" kern="1200" dirty="0"/>
        </a:p>
      </dsp:txBody>
      <dsp:txXfrm>
        <a:off x="3655814" y="491842"/>
        <a:ext cx="3203971" cy="3601440"/>
      </dsp:txXfrm>
    </dsp:sp>
    <dsp:sp modelId="{F52FB599-0C8C-4643-842F-1020B4990198}">
      <dsp:nvSpPr>
        <dsp:cNvPr id="0" name=""/>
        <dsp:cNvSpPr/>
      </dsp:nvSpPr>
      <dsp:spPr>
        <a:xfrm>
          <a:off x="7308342" y="31042"/>
          <a:ext cx="3203971" cy="460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Panic zone</a:t>
          </a:r>
          <a:endParaRPr lang="en-GB" sz="1600" kern="1200" dirty="0"/>
        </a:p>
      </dsp:txBody>
      <dsp:txXfrm>
        <a:off x="7308342" y="31042"/>
        <a:ext cx="3203971" cy="460800"/>
      </dsp:txXfrm>
    </dsp:sp>
    <dsp:sp modelId="{42D109A3-499F-4B08-9D29-D7EC46FF9996}">
      <dsp:nvSpPr>
        <dsp:cNvPr id="0" name=""/>
        <dsp:cNvSpPr/>
      </dsp:nvSpPr>
      <dsp:spPr>
        <a:xfrm>
          <a:off x="7308342" y="491842"/>
          <a:ext cx="3203971" cy="360144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 the panic zone lies everything that cannot be mastered, that can no longer be controlled. Risk and danger become overpowering, therefore learning is no longer possible. When failure is experienced in this zone, employees usually withdraw back into their comfort zone and even increase its boundaries. It will then become much more difficult to motivate employees to make a new attempt.</a:t>
          </a:r>
          <a:endParaRPr lang="en-GB" sz="1600" kern="1200" dirty="0"/>
        </a:p>
      </dsp:txBody>
      <dsp:txXfrm>
        <a:off x="7308342" y="491842"/>
        <a:ext cx="3203971" cy="3601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6251E-3CCF-4A8F-8E70-69321BBE8AFB}">
      <dsp:nvSpPr>
        <dsp:cNvPr id="0" name=""/>
        <dsp:cNvSpPr/>
      </dsp:nvSpPr>
      <dsp:spPr>
        <a:xfrm rot="16200000">
          <a:off x="-819816" y="2171044"/>
          <a:ext cx="3216973" cy="680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0175" bIns="0" numCol="1" spcCol="1270" anchor="t" anchorCtr="0">
          <a:noAutofit/>
        </a:bodyPr>
        <a:lstStyle/>
        <a:p>
          <a:pPr marL="0" lvl="0" indent="0" algn="ctr" defTabSz="2133600">
            <a:lnSpc>
              <a:spcPct val="90000"/>
            </a:lnSpc>
            <a:spcBef>
              <a:spcPct val="0"/>
            </a:spcBef>
            <a:spcAft>
              <a:spcPct val="35000"/>
            </a:spcAft>
            <a:buNone/>
          </a:pPr>
          <a:r>
            <a:rPr lang="de-AT" sz="4800" kern="1200"/>
            <a:t>Tip!</a:t>
          </a:r>
        </a:p>
      </dsp:txBody>
      <dsp:txXfrm>
        <a:off x="-819816" y="2171044"/>
        <a:ext cx="3216973" cy="680513"/>
      </dsp:txXfrm>
    </dsp:sp>
    <dsp:sp modelId="{83B22FD6-C6C1-4A27-B4B8-973E602EBA45}">
      <dsp:nvSpPr>
        <dsp:cNvPr id="0" name=""/>
        <dsp:cNvSpPr/>
      </dsp:nvSpPr>
      <dsp:spPr>
        <a:xfrm>
          <a:off x="1128926" y="902814"/>
          <a:ext cx="8938260" cy="32169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600175" rIns="256032" bIns="256032" numCol="1" spcCol="1270" anchor="t" anchorCtr="0">
          <a:noAutofit/>
        </a:bodyPr>
        <a:lstStyle/>
        <a:p>
          <a:pPr marL="285750" lvl="1" indent="-285750" algn="l" defTabSz="1244600">
            <a:lnSpc>
              <a:spcPct val="90000"/>
            </a:lnSpc>
            <a:spcBef>
              <a:spcPct val="0"/>
            </a:spcBef>
            <a:spcAft>
              <a:spcPct val="15000"/>
            </a:spcAft>
            <a:buChar char="•"/>
          </a:pPr>
          <a:r>
            <a:rPr lang="de-DE" sz="2800" kern="1200"/>
            <a:t>As part of the school management you can support your staff throughout the individual zones, especially when they are in the panic zone. You should adjust your reactions to the phase an employee is currently in, and the direction you want them to take:</a:t>
          </a:r>
          <a:endParaRPr lang="de-AT" sz="2800" kern="1200"/>
        </a:p>
      </dsp:txBody>
      <dsp:txXfrm>
        <a:off x="1128926" y="902814"/>
        <a:ext cx="8134017" cy="3216973"/>
      </dsp:txXfrm>
    </dsp:sp>
    <dsp:sp modelId="{1FD72229-96BA-4494-8715-F9BE5CCE3BC0}">
      <dsp:nvSpPr>
        <dsp:cNvPr id="0" name=""/>
        <dsp:cNvSpPr/>
      </dsp:nvSpPr>
      <dsp:spPr>
        <a:xfrm>
          <a:off x="448413" y="4536"/>
          <a:ext cx="1361027" cy="136102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A339-CE7F-4521-9A02-7F5E503D0F32}">
      <dsp:nvSpPr>
        <dsp:cNvPr id="0" name=""/>
        <dsp:cNvSpPr/>
      </dsp:nvSpPr>
      <dsp:spPr>
        <a:xfrm>
          <a:off x="188952" y="2638"/>
          <a:ext cx="3168029" cy="1900817"/>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t>Involve your staff by providing detailed information on the change process and by making them part of the decision making process whenever possible.</a:t>
          </a:r>
        </a:p>
      </dsp:txBody>
      <dsp:txXfrm>
        <a:off x="188952" y="2638"/>
        <a:ext cx="3168029" cy="1900817"/>
      </dsp:txXfrm>
    </dsp:sp>
    <dsp:sp modelId="{AB10983F-E24E-4CD3-8123-A8B03E30A36B}">
      <dsp:nvSpPr>
        <dsp:cNvPr id="0" name=""/>
        <dsp:cNvSpPr/>
      </dsp:nvSpPr>
      <dsp:spPr>
        <a:xfrm>
          <a:off x="3673785" y="2638"/>
          <a:ext cx="3168029" cy="1900817"/>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Schedule one-on-one meetings to talk about the comfort zone model and what zone a staff member is in at the moment (coaching).</a:t>
          </a:r>
        </a:p>
      </dsp:txBody>
      <dsp:txXfrm>
        <a:off x="3673785" y="2638"/>
        <a:ext cx="3168029" cy="1900817"/>
      </dsp:txXfrm>
    </dsp:sp>
    <dsp:sp modelId="{24B2BFF2-4514-4717-B678-1763A43F5718}">
      <dsp:nvSpPr>
        <dsp:cNvPr id="0" name=""/>
        <dsp:cNvSpPr/>
      </dsp:nvSpPr>
      <dsp:spPr>
        <a:xfrm>
          <a:off x="7158617" y="2638"/>
          <a:ext cx="3168029" cy="1900817"/>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Make your teaching staff aware of objectives, meaningfulness and necessity of the changes.</a:t>
          </a:r>
        </a:p>
      </dsp:txBody>
      <dsp:txXfrm>
        <a:off x="7158617" y="2638"/>
        <a:ext cx="3168029" cy="1900817"/>
      </dsp:txXfrm>
    </dsp:sp>
    <dsp:sp modelId="{1FBAD961-C03C-4C77-B4F5-B514FDA1C3AA}">
      <dsp:nvSpPr>
        <dsp:cNvPr id="0" name=""/>
        <dsp:cNvSpPr/>
      </dsp:nvSpPr>
      <dsp:spPr>
        <a:xfrm>
          <a:off x="1931368" y="2220258"/>
          <a:ext cx="3168029" cy="1900817"/>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Develop different scenarios together.</a:t>
          </a:r>
        </a:p>
      </dsp:txBody>
      <dsp:txXfrm>
        <a:off x="1931368" y="2220258"/>
        <a:ext cx="3168029" cy="1900817"/>
      </dsp:txXfrm>
    </dsp:sp>
    <dsp:sp modelId="{97B2218D-487A-485F-8CD1-BAF5C866A607}">
      <dsp:nvSpPr>
        <dsp:cNvPr id="0" name=""/>
        <dsp:cNvSpPr/>
      </dsp:nvSpPr>
      <dsp:spPr>
        <a:xfrm>
          <a:off x="5416201" y="2220258"/>
          <a:ext cx="3168029" cy="1900817"/>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Determine realistic goals together and plan measures to reach them.</a:t>
          </a:r>
        </a:p>
      </dsp:txBody>
      <dsp:txXfrm>
        <a:off x="5416201" y="2220258"/>
        <a:ext cx="3168029" cy="1900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E67A-E564-4820-897D-706C555674EA}">
      <dsp:nvSpPr>
        <dsp:cNvPr id="0" name=""/>
        <dsp:cNvSpPr/>
      </dsp:nvSpPr>
      <dsp:spPr>
        <a:xfrm>
          <a:off x="599717" y="1108"/>
          <a:ext cx="2911301" cy="174678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Describe perspectives and opportunities, agree on development and performance goals.</a:t>
          </a:r>
        </a:p>
      </dsp:txBody>
      <dsp:txXfrm>
        <a:off x="599717" y="1108"/>
        <a:ext cx="2911301" cy="1746780"/>
      </dsp:txXfrm>
    </dsp:sp>
    <dsp:sp modelId="{D68F5645-1E95-4FD5-AB34-E911846DD033}">
      <dsp:nvSpPr>
        <dsp:cNvPr id="0" name=""/>
        <dsp:cNvSpPr/>
      </dsp:nvSpPr>
      <dsp:spPr>
        <a:xfrm>
          <a:off x="3802149" y="1108"/>
          <a:ext cx="2911301" cy="1746780"/>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Identify potential for improvement, support these areas with trainings and coachings.</a:t>
          </a:r>
        </a:p>
      </dsp:txBody>
      <dsp:txXfrm>
        <a:off x="3802149" y="1108"/>
        <a:ext cx="2911301" cy="1746780"/>
      </dsp:txXfrm>
    </dsp:sp>
    <dsp:sp modelId="{65DDB64F-9E42-47E6-8B89-267E85CC95AD}">
      <dsp:nvSpPr>
        <dsp:cNvPr id="0" name=""/>
        <dsp:cNvSpPr/>
      </dsp:nvSpPr>
      <dsp:spPr>
        <a:xfrm>
          <a:off x="7004580" y="1108"/>
          <a:ext cx="2911301" cy="1746780"/>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Distribute information, communicate status reports and partial successes.</a:t>
          </a:r>
        </a:p>
      </dsp:txBody>
      <dsp:txXfrm>
        <a:off x="7004580" y="1108"/>
        <a:ext cx="2911301" cy="1746780"/>
      </dsp:txXfrm>
    </dsp:sp>
    <dsp:sp modelId="{AD3425F4-8B89-43E3-9B00-8C0A3D476548}">
      <dsp:nvSpPr>
        <dsp:cNvPr id="0" name=""/>
        <dsp:cNvSpPr/>
      </dsp:nvSpPr>
      <dsp:spPr>
        <a:xfrm>
          <a:off x="2200933" y="2039019"/>
          <a:ext cx="2911301" cy="1746780"/>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Promote cooperation of the teaching staff.</a:t>
          </a:r>
        </a:p>
      </dsp:txBody>
      <dsp:txXfrm>
        <a:off x="2200933" y="2039019"/>
        <a:ext cx="2911301" cy="1746780"/>
      </dsp:txXfrm>
    </dsp:sp>
    <dsp:sp modelId="{7CB5BFD3-B23D-4B7B-A808-0A1D157CEB44}">
      <dsp:nvSpPr>
        <dsp:cNvPr id="0" name=""/>
        <dsp:cNvSpPr/>
      </dsp:nvSpPr>
      <dsp:spPr>
        <a:xfrm>
          <a:off x="5403365" y="2039019"/>
          <a:ext cx="2911301" cy="174678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t>Recognize performance improvements, praise employees and give feedback.</a:t>
          </a:r>
        </a:p>
      </dsp:txBody>
      <dsp:txXfrm>
        <a:off x="5403365" y="2039019"/>
        <a:ext cx="2911301" cy="1746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04480-D406-464F-B7C0-3FAD3FB88D8F}">
      <dsp:nvSpPr>
        <dsp:cNvPr id="0" name=""/>
        <dsp:cNvSpPr/>
      </dsp:nvSpPr>
      <dsp:spPr>
        <a:xfrm>
          <a:off x="0" y="85230"/>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latin typeface="Calibri" panose="020F0502020204030204"/>
              <a:ea typeface="+mn-ea"/>
              <a:cs typeface="+mn-cs"/>
            </a:rPr>
            <a:t>Take the fears of your staff seriously and convey assurance and security.</a:t>
          </a:r>
        </a:p>
      </dsp:txBody>
      <dsp:txXfrm>
        <a:off x="0" y="85230"/>
        <a:ext cx="3286125" cy="1971675"/>
      </dsp:txXfrm>
    </dsp:sp>
    <dsp:sp modelId="{3B41CC9F-DE63-4E90-9EFD-C940EFC11DE0}">
      <dsp:nvSpPr>
        <dsp:cNvPr id="0" name=""/>
        <dsp:cNvSpPr/>
      </dsp:nvSpPr>
      <dsp:spPr>
        <a:xfrm>
          <a:off x="3614737" y="85230"/>
          <a:ext cx="3286125" cy="1971675"/>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latin typeface="Calibri" panose="020F0502020204030204"/>
              <a:ea typeface="+mn-ea"/>
              <a:cs typeface="+mn-cs"/>
            </a:rPr>
            <a:t>Acknowledge previous successes and develop positive future scenarios.</a:t>
          </a:r>
        </a:p>
      </dsp:txBody>
      <dsp:txXfrm>
        <a:off x="3614737" y="85230"/>
        <a:ext cx="3286125" cy="1971675"/>
      </dsp:txXfrm>
    </dsp:sp>
    <dsp:sp modelId="{365A13AC-983F-4FB7-8032-D5F8C01F5CDA}">
      <dsp:nvSpPr>
        <dsp:cNvPr id="0" name=""/>
        <dsp:cNvSpPr/>
      </dsp:nvSpPr>
      <dsp:spPr>
        <a:xfrm>
          <a:off x="7229475" y="85230"/>
          <a:ext cx="3286125" cy="1971675"/>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a:latin typeface="Calibri" panose="020F0502020204030204"/>
              <a:ea typeface="+mn-ea"/>
              <a:cs typeface="+mn-cs"/>
            </a:rPr>
            <a:t>Support your staff and organize concrete assistance when an employee is struggling. </a:t>
          </a:r>
        </a:p>
      </dsp:txBody>
      <dsp:txXfrm>
        <a:off x="7229475" y="85230"/>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69C87-7512-4757-AF56-375EE23CF73E}">
      <dsp:nvSpPr>
        <dsp:cNvPr id="0" name=""/>
        <dsp:cNvSpPr/>
      </dsp:nvSpPr>
      <dsp:spPr>
        <a:xfrm>
          <a:off x="0" y="1660883"/>
          <a:ext cx="10515600" cy="922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AT" sz="3200" kern="1200"/>
            <a:t>levels</a:t>
          </a:r>
        </a:p>
      </dsp:txBody>
      <dsp:txXfrm>
        <a:off x="0" y="1660883"/>
        <a:ext cx="3154680" cy="922168"/>
      </dsp:txXfrm>
    </dsp:sp>
    <dsp:sp modelId="{FD6262F9-3188-4670-B86C-11D17DCDDE79}">
      <dsp:nvSpPr>
        <dsp:cNvPr id="0" name=""/>
        <dsp:cNvSpPr/>
      </dsp:nvSpPr>
      <dsp:spPr>
        <a:xfrm>
          <a:off x="0" y="569703"/>
          <a:ext cx="10515600" cy="922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de-AT" sz="3200" kern="1200"/>
            <a:t>school culture</a:t>
          </a:r>
        </a:p>
      </dsp:txBody>
      <dsp:txXfrm>
        <a:off x="0" y="569703"/>
        <a:ext cx="3154680" cy="922168"/>
      </dsp:txXfrm>
    </dsp:sp>
    <dsp:sp modelId="{30EA198D-F4F5-4CBF-A9C6-33B7630CE155}">
      <dsp:nvSpPr>
        <dsp:cNvPr id="0" name=""/>
        <dsp:cNvSpPr/>
      </dsp:nvSpPr>
      <dsp:spPr>
        <a:xfrm>
          <a:off x="6005424" y="661867"/>
          <a:ext cx="1449119"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a:t>common values</a:t>
          </a:r>
        </a:p>
      </dsp:txBody>
      <dsp:txXfrm>
        <a:off x="6027932" y="684375"/>
        <a:ext cx="1404103" cy="723458"/>
      </dsp:txXfrm>
    </dsp:sp>
    <dsp:sp modelId="{C71B8B8E-18EE-4C2C-B776-420B85B511ED}">
      <dsp:nvSpPr>
        <dsp:cNvPr id="0" name=""/>
        <dsp:cNvSpPr/>
      </dsp:nvSpPr>
      <dsp:spPr>
        <a:xfrm>
          <a:off x="3732935" y="1430341"/>
          <a:ext cx="2997048" cy="307389"/>
        </a:xfrm>
        <a:custGeom>
          <a:avLst/>
          <a:gdLst/>
          <a:ahLst/>
          <a:cxnLst/>
          <a:rect l="0" t="0" r="0" b="0"/>
          <a:pathLst>
            <a:path>
              <a:moveTo>
                <a:pt x="2997048" y="0"/>
              </a:moveTo>
              <a:lnTo>
                <a:pt x="2997048" y="153694"/>
              </a:lnTo>
              <a:lnTo>
                <a:pt x="0" y="153694"/>
              </a:lnTo>
              <a:lnTo>
                <a:pt x="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89D8C-6BBF-4094-A80E-B565F07FCBBA}">
      <dsp:nvSpPr>
        <dsp:cNvPr id="0" name=""/>
        <dsp:cNvSpPr/>
      </dsp:nvSpPr>
      <dsp:spPr>
        <a:xfrm>
          <a:off x="3156579" y="1737731"/>
          <a:ext cx="1152711"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school management</a:t>
          </a:r>
          <a:br>
            <a:rPr lang="de-AT" sz="1200" kern="1200" dirty="0"/>
          </a:br>
          <a:r>
            <a:rPr lang="de-AT" sz="1200" kern="1200" dirty="0"/>
            <a:t>&lt;-&gt;</a:t>
          </a:r>
          <a:br>
            <a:rPr lang="de-AT" sz="1200" kern="1200" dirty="0"/>
          </a:br>
          <a:r>
            <a:rPr lang="de-AT" sz="1200" kern="1200" dirty="0"/>
            <a:t>student</a:t>
          </a:r>
        </a:p>
      </dsp:txBody>
      <dsp:txXfrm>
        <a:off x="3179087" y="1760239"/>
        <a:ext cx="1107695" cy="723458"/>
      </dsp:txXfrm>
    </dsp:sp>
    <dsp:sp modelId="{41C4B110-5CF7-4B65-8984-60171D3A4CD4}">
      <dsp:nvSpPr>
        <dsp:cNvPr id="0" name=""/>
        <dsp:cNvSpPr/>
      </dsp:nvSpPr>
      <dsp:spPr>
        <a:xfrm>
          <a:off x="5231459" y="1430341"/>
          <a:ext cx="1498524" cy="307389"/>
        </a:xfrm>
        <a:custGeom>
          <a:avLst/>
          <a:gdLst/>
          <a:ahLst/>
          <a:cxnLst/>
          <a:rect l="0" t="0" r="0" b="0"/>
          <a:pathLst>
            <a:path>
              <a:moveTo>
                <a:pt x="1498524" y="0"/>
              </a:moveTo>
              <a:lnTo>
                <a:pt x="1498524" y="153694"/>
              </a:lnTo>
              <a:lnTo>
                <a:pt x="0" y="153694"/>
              </a:lnTo>
              <a:lnTo>
                <a:pt x="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35A083-9C2B-4068-8C87-DA0C4546774B}">
      <dsp:nvSpPr>
        <dsp:cNvPr id="0" name=""/>
        <dsp:cNvSpPr/>
      </dsp:nvSpPr>
      <dsp:spPr>
        <a:xfrm>
          <a:off x="4655104" y="1737731"/>
          <a:ext cx="1152711"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school management</a:t>
          </a:r>
          <a:br>
            <a:rPr lang="de-AT" sz="1200" kern="1200" dirty="0"/>
          </a:br>
          <a:r>
            <a:rPr lang="de-AT" sz="1200" kern="1200" dirty="0"/>
            <a:t>&lt;-&gt;</a:t>
          </a:r>
          <a:br>
            <a:rPr lang="de-AT" sz="1200" kern="1200" dirty="0"/>
          </a:br>
          <a:r>
            <a:rPr lang="de-AT" sz="1200" kern="1200" dirty="0"/>
            <a:t>teacher</a:t>
          </a:r>
        </a:p>
      </dsp:txBody>
      <dsp:txXfrm>
        <a:off x="4677612" y="1760239"/>
        <a:ext cx="1107695" cy="723458"/>
      </dsp:txXfrm>
    </dsp:sp>
    <dsp:sp modelId="{FA0A3C27-D7D7-4FD2-A60B-25853F7F91F7}">
      <dsp:nvSpPr>
        <dsp:cNvPr id="0" name=""/>
        <dsp:cNvSpPr/>
      </dsp:nvSpPr>
      <dsp:spPr>
        <a:xfrm>
          <a:off x="6684264" y="1430341"/>
          <a:ext cx="91440" cy="307389"/>
        </a:xfrm>
        <a:custGeom>
          <a:avLst/>
          <a:gdLst/>
          <a:ahLst/>
          <a:cxnLst/>
          <a:rect l="0" t="0" r="0" b="0"/>
          <a:pathLst>
            <a:path>
              <a:moveTo>
                <a:pt x="45720" y="0"/>
              </a:moveTo>
              <a:lnTo>
                <a:pt x="4572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47B7E-7029-4008-9EFF-5BAA085AE983}">
      <dsp:nvSpPr>
        <dsp:cNvPr id="0" name=""/>
        <dsp:cNvSpPr/>
      </dsp:nvSpPr>
      <dsp:spPr>
        <a:xfrm>
          <a:off x="6153628" y="1737731"/>
          <a:ext cx="1152711"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a:t>teacher</a:t>
          </a:r>
          <a:br>
            <a:rPr lang="de-AT" sz="1200" kern="1200"/>
          </a:br>
          <a:r>
            <a:rPr lang="de-AT" sz="1200" kern="1200"/>
            <a:t>&lt;-&gt;</a:t>
          </a:r>
          <a:br>
            <a:rPr lang="de-AT" sz="1200" kern="1200"/>
          </a:br>
          <a:r>
            <a:rPr lang="de-AT" sz="1200" kern="1200"/>
            <a:t>teacher</a:t>
          </a:r>
        </a:p>
      </dsp:txBody>
      <dsp:txXfrm>
        <a:off x="6176136" y="1760239"/>
        <a:ext cx="1107695" cy="723458"/>
      </dsp:txXfrm>
    </dsp:sp>
    <dsp:sp modelId="{0533AA04-C886-43A5-B93D-72DDD4D0D95C}">
      <dsp:nvSpPr>
        <dsp:cNvPr id="0" name=""/>
        <dsp:cNvSpPr/>
      </dsp:nvSpPr>
      <dsp:spPr>
        <a:xfrm>
          <a:off x="6729984" y="1430341"/>
          <a:ext cx="1498524" cy="307389"/>
        </a:xfrm>
        <a:custGeom>
          <a:avLst/>
          <a:gdLst/>
          <a:ahLst/>
          <a:cxnLst/>
          <a:rect l="0" t="0" r="0" b="0"/>
          <a:pathLst>
            <a:path>
              <a:moveTo>
                <a:pt x="0" y="0"/>
              </a:moveTo>
              <a:lnTo>
                <a:pt x="0" y="153694"/>
              </a:lnTo>
              <a:lnTo>
                <a:pt x="1498524" y="153694"/>
              </a:lnTo>
              <a:lnTo>
                <a:pt x="1498524"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1A592-9F8E-4C61-9F49-E281DF6C9789}">
      <dsp:nvSpPr>
        <dsp:cNvPr id="0" name=""/>
        <dsp:cNvSpPr/>
      </dsp:nvSpPr>
      <dsp:spPr>
        <a:xfrm>
          <a:off x="7652152" y="1737731"/>
          <a:ext cx="1152711"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a:t>teacher</a:t>
          </a:r>
          <a:br>
            <a:rPr lang="de-AT" sz="1200" kern="1200"/>
          </a:br>
          <a:r>
            <a:rPr lang="de-AT" sz="1200" kern="1200"/>
            <a:t>&lt;-&gt;</a:t>
          </a:r>
          <a:br>
            <a:rPr lang="de-AT" sz="1200" kern="1200"/>
          </a:br>
          <a:r>
            <a:rPr lang="de-AT" sz="1200" kern="1200"/>
            <a:t>student</a:t>
          </a:r>
        </a:p>
      </dsp:txBody>
      <dsp:txXfrm>
        <a:off x="7674660" y="1760239"/>
        <a:ext cx="1107695" cy="723458"/>
      </dsp:txXfrm>
    </dsp:sp>
    <dsp:sp modelId="{7A754213-C268-4BE5-98D9-7F46D6B04E58}">
      <dsp:nvSpPr>
        <dsp:cNvPr id="0" name=""/>
        <dsp:cNvSpPr/>
      </dsp:nvSpPr>
      <dsp:spPr>
        <a:xfrm>
          <a:off x="6729984" y="1430341"/>
          <a:ext cx="2997048" cy="307389"/>
        </a:xfrm>
        <a:custGeom>
          <a:avLst/>
          <a:gdLst/>
          <a:ahLst/>
          <a:cxnLst/>
          <a:rect l="0" t="0" r="0" b="0"/>
          <a:pathLst>
            <a:path>
              <a:moveTo>
                <a:pt x="0" y="0"/>
              </a:moveTo>
              <a:lnTo>
                <a:pt x="0" y="153694"/>
              </a:lnTo>
              <a:lnTo>
                <a:pt x="2997048" y="153694"/>
              </a:lnTo>
              <a:lnTo>
                <a:pt x="2997048"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19D37-E9FD-4247-B137-B11DD4506579}">
      <dsp:nvSpPr>
        <dsp:cNvPr id="0" name=""/>
        <dsp:cNvSpPr/>
      </dsp:nvSpPr>
      <dsp:spPr>
        <a:xfrm>
          <a:off x="9150677" y="1737731"/>
          <a:ext cx="1152711" cy="76847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a:t>student</a:t>
          </a:r>
          <a:br>
            <a:rPr lang="de-AT" sz="1200" kern="1200"/>
          </a:br>
          <a:r>
            <a:rPr lang="de-AT" sz="1200" kern="1200"/>
            <a:t>&lt;-&gt;</a:t>
          </a:r>
          <a:br>
            <a:rPr lang="de-AT" sz="1200" kern="1200"/>
          </a:br>
          <a:r>
            <a:rPr lang="de-AT" sz="1200" kern="1200"/>
            <a:t>student</a:t>
          </a:r>
        </a:p>
      </dsp:txBody>
      <dsp:txXfrm>
        <a:off x="9173185" y="1760239"/>
        <a:ext cx="1107695" cy="723458"/>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03.05.2019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9.png"/><Relationship Id="rId5" Type="http://schemas.openxmlformats.org/officeDocument/2006/relationships/diagramColors" Target="../diagrams/colors8.xml"/><Relationship Id="rId10" Type="http://schemas.microsoft.com/office/2007/relationships/hdphoto" Target="../media/hdphoto2.wdp"/><Relationship Id="rId4" Type="http://schemas.openxmlformats.org/officeDocument/2006/relationships/diagramQuickStyle" Target="../diagrams/quickStyle8.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Diversity Management</a:t>
            </a:r>
          </a:p>
        </p:txBody>
      </p:sp>
      <p:sp>
        <p:nvSpPr>
          <p:cNvPr id="3" name="Untertitel 2">
            <a:extLst>
              <a:ext uri="{FF2B5EF4-FFF2-40B4-BE49-F238E27FC236}">
                <a16:creationId xmlns:a16="http://schemas.microsoft.com/office/drawing/2014/main" id="{82A49197-5A69-4ED2-A005-4CEA9B89B6CA}"/>
              </a:ext>
            </a:extLst>
          </p:cNvPr>
          <p:cNvSpPr>
            <a:spLocks noGrp="1"/>
          </p:cNvSpPr>
          <p:nvPr>
            <p:ph type="subTitle" idx="1"/>
          </p:nvPr>
        </p:nvSpPr>
        <p:spPr/>
        <p:txBody>
          <a:bodyPr/>
          <a:lstStyle/>
          <a:p>
            <a:r>
              <a:rPr lang="en-US" dirty="0"/>
              <a:t>Methods of human resources management that promote a responsible handling of diversity </a:t>
            </a:r>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The sections of the comfort zone model</a:t>
            </a:r>
            <a:endParaRPr lang="de-AT" dirty="0"/>
          </a:p>
        </p:txBody>
      </p:sp>
      <p:graphicFrame>
        <p:nvGraphicFramePr>
          <p:cNvPr id="6" name="Content Placeholder 5">
            <a:extLst>
              <a:ext uri="{FF2B5EF4-FFF2-40B4-BE49-F238E27FC236}">
                <a16:creationId xmlns:a16="http://schemas.microsoft.com/office/drawing/2014/main" id="{3CF11ED1-9E3B-4B3C-9E33-C835FDAC100E}"/>
              </a:ext>
            </a:extLst>
          </p:cNvPr>
          <p:cNvGraphicFramePr>
            <a:graphicFrameLocks noGrp="1"/>
          </p:cNvGraphicFramePr>
          <p:nvPr>
            <p:ph idx="1"/>
            <p:extLst>
              <p:ext uri="{D42A27DB-BD31-4B8C-83A1-F6EECF244321}">
                <p14:modId xmlns:p14="http://schemas.microsoft.com/office/powerpoint/2010/main" val="4127011768"/>
              </p:ext>
            </p:extLst>
          </p:nvPr>
        </p:nvGraphicFramePr>
        <p:xfrm>
          <a:off x="838199" y="1821729"/>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Tree>
    <p:extLst>
      <p:ext uri="{BB962C8B-B14F-4D97-AF65-F5344CB8AC3E}">
        <p14:creationId xmlns:p14="http://schemas.microsoft.com/office/powerpoint/2010/main" val="420724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Providing support in the zones</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11</a:t>
            </a:fld>
            <a:endParaRPr lang="de-AT" dirty="0"/>
          </a:p>
        </p:txBody>
      </p:sp>
      <p:graphicFrame>
        <p:nvGraphicFramePr>
          <p:cNvPr id="6" name="Diagramm 17484">
            <a:extLst>
              <a:ext uri="{FF2B5EF4-FFF2-40B4-BE49-F238E27FC236}">
                <a16:creationId xmlns:a16="http://schemas.microsoft.com/office/drawing/2014/main" id="{B32F3FCB-F30E-46A5-917F-5F150B880CFA}"/>
              </a:ext>
            </a:extLst>
          </p:cNvPr>
          <p:cNvGraphicFramePr>
            <a:graphicFrameLocks noGrp="1"/>
          </p:cNvGraphicFramePr>
          <p:nvPr>
            <p:ph idx="1"/>
            <p:extLst>
              <p:ext uri="{D42A27DB-BD31-4B8C-83A1-F6EECF244321}">
                <p14:modId xmlns:p14="http://schemas.microsoft.com/office/powerpoint/2010/main" val="3711612481"/>
              </p:ext>
            </p:extLst>
          </p:nvPr>
        </p:nvGraphicFramePr>
        <p:xfrm>
          <a:off x="838199" y="1775546"/>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20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Ways out of the comfort zone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12</a:t>
            </a:fld>
            <a:endParaRPr lang="de-AT" dirty="0"/>
          </a:p>
        </p:txBody>
      </p:sp>
      <p:graphicFrame>
        <p:nvGraphicFramePr>
          <p:cNvPr id="7" name="Diagramm 20">
            <a:extLst>
              <a:ext uri="{FF2B5EF4-FFF2-40B4-BE49-F238E27FC236}">
                <a16:creationId xmlns:a16="http://schemas.microsoft.com/office/drawing/2014/main" id="{E030C8FE-E8D8-4F1F-A614-8A8869B0A181}"/>
              </a:ext>
            </a:extLst>
          </p:cNvPr>
          <p:cNvGraphicFramePr/>
          <p:nvPr>
            <p:extLst>
              <p:ext uri="{D42A27DB-BD31-4B8C-83A1-F6EECF244321}">
                <p14:modId xmlns:p14="http://schemas.microsoft.com/office/powerpoint/2010/main" val="1017448444"/>
              </p:ext>
            </p:extLst>
          </p:nvPr>
        </p:nvGraphicFramePr>
        <p:xfrm>
          <a:off x="838199" y="1877756"/>
          <a:ext cx="10515600" cy="412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26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Everything is better together: providing support in the learning zone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13</a:t>
            </a:fld>
            <a:endParaRPr lang="de-AT" dirty="0"/>
          </a:p>
        </p:txBody>
      </p:sp>
      <p:graphicFrame>
        <p:nvGraphicFramePr>
          <p:cNvPr id="6" name="Diagramm 21">
            <a:extLst>
              <a:ext uri="{FF2B5EF4-FFF2-40B4-BE49-F238E27FC236}">
                <a16:creationId xmlns:a16="http://schemas.microsoft.com/office/drawing/2014/main" id="{6E916B94-13FF-4708-A543-E6A97B25BB7C}"/>
              </a:ext>
            </a:extLst>
          </p:cNvPr>
          <p:cNvGraphicFramePr/>
          <p:nvPr>
            <p:extLst>
              <p:ext uri="{D42A27DB-BD31-4B8C-83A1-F6EECF244321}">
                <p14:modId xmlns:p14="http://schemas.microsoft.com/office/powerpoint/2010/main" val="2362690571"/>
              </p:ext>
            </p:extLst>
          </p:nvPr>
        </p:nvGraphicFramePr>
        <p:xfrm>
          <a:off x="838199" y="2161308"/>
          <a:ext cx="10515600" cy="378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75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Don´t panic...! First aid in the panic zone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14</a:t>
            </a:fld>
            <a:endParaRPr lang="de-AT" dirty="0"/>
          </a:p>
        </p:txBody>
      </p:sp>
      <p:graphicFrame>
        <p:nvGraphicFramePr>
          <p:cNvPr id="7" name="Diagramm 17701">
            <a:extLst>
              <a:ext uri="{FF2B5EF4-FFF2-40B4-BE49-F238E27FC236}">
                <a16:creationId xmlns:a16="http://schemas.microsoft.com/office/drawing/2014/main" id="{56F0CDE4-53E8-4877-A297-10789A433BEB}"/>
              </a:ext>
            </a:extLst>
          </p:cNvPr>
          <p:cNvGraphicFramePr/>
          <p:nvPr>
            <p:extLst>
              <p:ext uri="{D42A27DB-BD31-4B8C-83A1-F6EECF244321}">
                <p14:modId xmlns:p14="http://schemas.microsoft.com/office/powerpoint/2010/main" val="3908689867"/>
              </p:ext>
            </p:extLst>
          </p:nvPr>
        </p:nvGraphicFramePr>
        <p:xfrm>
          <a:off x="838199" y="1981236"/>
          <a:ext cx="10515600" cy="214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fik 17812">
            <a:extLst>
              <a:ext uri="{FF2B5EF4-FFF2-40B4-BE49-F238E27FC236}">
                <a16:creationId xmlns:a16="http://schemas.microsoft.com/office/drawing/2014/main" id="{C25299A1-BED6-4F44-BD4E-815427A7288A}"/>
              </a:ext>
            </a:extLst>
          </p:cNvPr>
          <p:cNvPicPr/>
          <p:nvPr/>
        </p:nvPicPr>
        <p:blipFill rotWithShape="1">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artisticCutout/>
                    </a14:imgEffect>
                  </a14:imgLayer>
                </a14:imgProps>
              </a:ext>
              <a:ext uri="{28A0092B-C50C-407E-A947-70E740481C1C}">
                <a14:useLocalDpi xmlns:a14="http://schemas.microsoft.com/office/drawing/2010/main"/>
              </a:ext>
            </a:extLst>
          </a:blip>
          <a:srcRect t="23754" b="24474"/>
          <a:stretch/>
        </p:blipFill>
        <p:spPr bwMode="auto">
          <a:xfrm>
            <a:off x="1379479" y="4218976"/>
            <a:ext cx="1877695" cy="1256665"/>
          </a:xfrm>
          <a:prstGeom prst="rect">
            <a:avLst/>
          </a:prstGeom>
          <a:ln>
            <a:noFill/>
          </a:ln>
          <a:extLst>
            <a:ext uri="{53640926-AAD7-44D8-BBD7-CCE9431645EC}">
              <a14:shadowObscured xmlns:a14="http://schemas.microsoft.com/office/drawing/2010/main"/>
            </a:ext>
          </a:extLst>
        </p:spPr>
      </p:pic>
      <p:pic>
        <p:nvPicPr>
          <p:cNvPr id="12" name="Grafik 17813">
            <a:extLst>
              <a:ext uri="{FF2B5EF4-FFF2-40B4-BE49-F238E27FC236}">
                <a16:creationId xmlns:a16="http://schemas.microsoft.com/office/drawing/2014/main" id="{586EEA5E-A8D7-4DFB-8041-F643800EA484}"/>
              </a:ext>
            </a:extLst>
          </p:cNvPr>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artisticCrisscrossEtching/>
                    </a14:imgEffect>
                  </a14:imgLayer>
                </a14:imgProps>
              </a:ext>
            </a:extLst>
          </a:blip>
          <a:stretch>
            <a:fillRect/>
          </a:stretch>
        </p:blipFill>
        <p:spPr>
          <a:xfrm>
            <a:off x="5263662" y="4292953"/>
            <a:ext cx="1478280" cy="1108710"/>
          </a:xfrm>
          <a:prstGeom prst="rect">
            <a:avLst/>
          </a:prstGeom>
        </p:spPr>
      </p:pic>
      <p:pic>
        <p:nvPicPr>
          <p:cNvPr id="13" name="Grafik 17814">
            <a:extLst>
              <a:ext uri="{FF2B5EF4-FFF2-40B4-BE49-F238E27FC236}">
                <a16:creationId xmlns:a16="http://schemas.microsoft.com/office/drawing/2014/main" id="{57311DFE-38BD-4EC1-B0B7-416830C099E2}"/>
              </a:ext>
            </a:extLst>
          </p:cNvPr>
          <p:cNvPicPr/>
          <p:nvPr/>
        </p:nvPicPr>
        <p:blipFill>
          <a:blip r:embed="rId11">
            <a:duotone>
              <a:schemeClr val="accent6">
                <a:shade val="45000"/>
                <a:satMod val="135000"/>
              </a:schemeClr>
              <a:prstClr val="white"/>
            </a:duotone>
          </a:blip>
          <a:stretch>
            <a:fillRect/>
          </a:stretch>
        </p:blipFill>
        <p:spPr>
          <a:xfrm>
            <a:off x="9277063" y="4344487"/>
            <a:ext cx="1153795" cy="1153795"/>
          </a:xfrm>
          <a:prstGeom prst="rect">
            <a:avLst/>
          </a:prstGeom>
          <a:solidFill>
            <a:sysClr val="windowText" lastClr="000000"/>
          </a:solidFill>
        </p:spPr>
      </p:pic>
    </p:spTree>
    <p:extLst>
      <p:ext uri="{BB962C8B-B14F-4D97-AF65-F5344CB8AC3E}">
        <p14:creationId xmlns:p14="http://schemas.microsoft.com/office/powerpoint/2010/main" val="282416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Prevention of burnout</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Throughout Europe, teachers and principals are under a great deal of stress due to the high complexity of the challenges they face. They are encouraged to teach in increasingly multicultural environments, integrate students with special needs and use ICT to teach more effectively, work with new assessment and evaluation processes, and effectively involve parents in their respective schools.</a:t>
            </a:r>
          </a:p>
          <a:p>
            <a:r>
              <a:rPr lang="en-US" dirty="0"/>
              <a:t>According to various studies, the burnout rate of teachers in Europe is estimated between 25% and 35%. This psychological suffering has a negative impact on the teachers themselves as well as on their students and consequently, on the entire educational system.</a:t>
            </a:r>
            <a:endParaRPr lang="en-GB" dirty="0"/>
          </a:p>
          <a:p>
            <a:endParaRPr lang="en-GB"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Tree>
    <p:extLst>
      <p:ext uri="{BB962C8B-B14F-4D97-AF65-F5344CB8AC3E}">
        <p14:creationId xmlns:p14="http://schemas.microsoft.com/office/powerpoint/2010/main" val="348743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Prevention of burnout</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Many methods in our database are the result of attempts to create better working conditions for students, teachers and the whole school organization. Our research has shown that in cases where only behavioral prevention is implemented, but the general conditions don’t change, employees are still at risk of burnout and unhealthy behavior.</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16</a:t>
            </a:fld>
            <a:endParaRPr lang="de-AT" dirty="0"/>
          </a:p>
        </p:txBody>
      </p:sp>
    </p:spTree>
    <p:extLst>
      <p:ext uri="{BB962C8B-B14F-4D97-AF65-F5344CB8AC3E}">
        <p14:creationId xmlns:p14="http://schemas.microsoft.com/office/powerpoint/2010/main" val="237651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Stress Test</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lnSpcReduction="10000"/>
          </a:bodyPr>
          <a:lstStyle/>
          <a:p>
            <a:r>
              <a:rPr lang="en-US" dirty="0">
                <a:solidFill>
                  <a:prstClr val="black"/>
                </a:solidFill>
              </a:rPr>
              <a:t>You are a committed teacher and in your everyday school life you keep coming up to the limits of your capacity or even sometimes beyond?</a:t>
            </a:r>
          </a:p>
          <a:p>
            <a:r>
              <a:rPr lang="en-US" dirty="0">
                <a:solidFill>
                  <a:prstClr val="black"/>
                </a:solidFill>
              </a:rPr>
              <a:t>Our self-evaluation tool shows you, among other things, which dispositions render you particularly susceptible to stress.</a:t>
            </a:r>
          </a:p>
          <a:p>
            <a:r>
              <a:rPr lang="en-US" dirty="0">
                <a:solidFill>
                  <a:prstClr val="black"/>
                </a:solidFill>
              </a:rPr>
              <a:t>Take these three steps:</a:t>
            </a:r>
          </a:p>
          <a:p>
            <a:pPr lvl="1"/>
            <a:r>
              <a:rPr lang="en-US" dirty="0">
                <a:solidFill>
                  <a:prstClr val="black"/>
                </a:solidFill>
              </a:rPr>
              <a:t>25 different statements – how much do they apply to you?</a:t>
            </a:r>
          </a:p>
          <a:p>
            <a:pPr lvl="1"/>
            <a:r>
              <a:rPr lang="en-US" dirty="0">
                <a:solidFill>
                  <a:prstClr val="black"/>
                </a:solidFill>
              </a:rPr>
              <a:t>Evaluate your answers to the statements and learn which inner beliefs are driving you.</a:t>
            </a:r>
          </a:p>
          <a:p>
            <a:pPr lvl="1"/>
            <a:r>
              <a:rPr lang="en-US" dirty="0">
                <a:solidFill>
                  <a:prstClr val="black"/>
                </a:solidFill>
              </a:rPr>
              <a:t>Find your personal </a:t>
            </a:r>
            <a:r>
              <a:rPr lang="en-US" dirty="0" err="1">
                <a:solidFill>
                  <a:prstClr val="black"/>
                </a:solidFill>
              </a:rPr>
              <a:t>allowers</a:t>
            </a:r>
            <a:r>
              <a:rPr lang="en-US" dirty="0">
                <a:solidFill>
                  <a:prstClr val="black"/>
                </a:solidFill>
              </a:rPr>
              <a:t> that help you regain control of the inner drivers.</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Assignment</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17</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Dealing constructively with diversity</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In this context, successful school management means that the following values should form an essential part of the schools’ culture and be reflected in all levels of relationships:</a:t>
            </a:r>
          </a:p>
          <a:p>
            <a:endParaRPr lang="en-US"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18</a:t>
            </a:fld>
            <a:endParaRPr lang="de-AT" dirty="0"/>
          </a:p>
        </p:txBody>
      </p:sp>
      <p:graphicFrame>
        <p:nvGraphicFramePr>
          <p:cNvPr id="7" name="Diagramm 17730">
            <a:extLst>
              <a:ext uri="{FF2B5EF4-FFF2-40B4-BE49-F238E27FC236}">
                <a16:creationId xmlns:a16="http://schemas.microsoft.com/office/drawing/2014/main" id="{89832FFA-1818-42BD-A435-6D606BB2E1B5}"/>
              </a:ext>
            </a:extLst>
          </p:cNvPr>
          <p:cNvGraphicFramePr/>
          <p:nvPr>
            <p:extLst>
              <p:ext uri="{D42A27DB-BD31-4B8C-83A1-F6EECF244321}">
                <p14:modId xmlns:p14="http://schemas.microsoft.com/office/powerpoint/2010/main" val="2609046235"/>
              </p:ext>
            </p:extLst>
          </p:nvPr>
        </p:nvGraphicFramePr>
        <p:xfrm>
          <a:off x="838199" y="2937162"/>
          <a:ext cx="10515600" cy="316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7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pPr lvl="0"/>
            <a:r>
              <a:rPr lang="de-AT" dirty="0"/>
              <a:t>Promoting diversity at different levels</a:t>
            </a:r>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Making diversity a reality in schools! </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19</a:t>
            </a:fld>
            <a:endParaRPr lang="de-AT" dirty="0"/>
          </a:p>
        </p:txBody>
      </p:sp>
    </p:spTree>
    <p:extLst>
      <p:ext uri="{BB962C8B-B14F-4D97-AF65-F5344CB8AC3E}">
        <p14:creationId xmlns:p14="http://schemas.microsoft.com/office/powerpoint/2010/main" val="376047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BD49-6A55-405E-A7CE-12C1CF44BBF1}"/>
              </a:ext>
            </a:extLst>
          </p:cNvPr>
          <p:cNvSpPr>
            <a:spLocks noGrp="1"/>
          </p:cNvSpPr>
          <p:nvPr>
            <p:ph type="title"/>
          </p:nvPr>
        </p:nvSpPr>
        <p:spPr/>
        <p:txBody>
          <a:bodyPr/>
          <a:lstStyle/>
          <a:p>
            <a:r>
              <a:rPr lang="de-AT" dirty="0" err="1"/>
              <a:t>Overview</a:t>
            </a:r>
            <a:endParaRPr lang="de-AT" dirty="0"/>
          </a:p>
        </p:txBody>
      </p:sp>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2426794574"/>
              </p:ext>
            </p:extLst>
          </p:nvPr>
        </p:nvGraphicFramePr>
        <p:xfrm>
          <a:off x="838200" y="1647092"/>
          <a:ext cx="10515600" cy="452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err="1"/>
              <a:t>Overview</a:t>
            </a:r>
            <a:endParaRPr lang="de-AT" dirty="0"/>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school management&lt;-&gt;student</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lnSpcReduction="10000"/>
          </a:bodyPr>
          <a:lstStyle/>
          <a:p>
            <a:r>
              <a:rPr lang="en-US" dirty="0"/>
              <a:t>Strengthen the sense of belonging by creating appropriate occasions (school events, projects, competitions, etc.). Acknowledge differences and diversity as resources. Always emphasize common and unifying factors, instead of overvaluing dividing and incompatible characteristics.</a:t>
            </a:r>
          </a:p>
          <a:p>
            <a:r>
              <a:rPr lang="en-US" dirty="0"/>
              <a:t>When dividing the students into classes, make sure that synergy effects can be used. Invite parents who are not actively involved in school life to commit themselves by offering low-threshold activities.</a:t>
            </a:r>
          </a:p>
          <a:p>
            <a:r>
              <a:rPr lang="en-US" dirty="0"/>
              <a:t>Use opportunities to emphasize the treatment of diversity issues as a special feature of your school.</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20</a:t>
            </a:fld>
            <a:endParaRPr lang="de-AT" dirty="0"/>
          </a:p>
        </p:txBody>
      </p:sp>
    </p:spTree>
    <p:extLst>
      <p:ext uri="{BB962C8B-B14F-4D97-AF65-F5344CB8AC3E}">
        <p14:creationId xmlns:p14="http://schemas.microsoft.com/office/powerpoint/2010/main" val="177719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C</a:t>
            </a:r>
            <a:r>
              <a:rPr lang="en-GB" dirty="0"/>
              <a:t>all parents and relatives to school</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r>
              <a:rPr lang="en-US" dirty="0" err="1"/>
              <a:t>Organise</a:t>
            </a:r>
            <a:r>
              <a:rPr lang="en-US" dirty="0"/>
              <a:t> an event or activity that engages students’ parents and their relatives. </a:t>
            </a:r>
          </a:p>
          <a:p>
            <a:r>
              <a:rPr lang="en-US" dirty="0"/>
              <a:t>You can use the following method from our Methods Database:</a:t>
            </a:r>
          </a:p>
          <a:p>
            <a:pPr lvl="1"/>
            <a:r>
              <a:rPr lang="en-US" dirty="0"/>
              <a:t>My family is history</a:t>
            </a:r>
          </a:p>
          <a:p>
            <a:endParaRPr lang="de-AT"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Project work</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21</a:t>
            </a:fld>
            <a:endParaRPr lang="de-AT" dirty="0"/>
          </a:p>
        </p:txBody>
      </p:sp>
      <p:pic>
        <p:nvPicPr>
          <p:cNvPr id="8" name="Inhaltsplatzhalter 5">
            <a:extLst>
              <a:ext uri="{FF2B5EF4-FFF2-40B4-BE49-F238E27FC236}">
                <a16:creationId xmlns:a16="http://schemas.microsoft.com/office/drawing/2014/main" id="{834F7BEF-8A8B-4E31-930E-0E4AC9214BD5}"/>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727481" y="5209232"/>
            <a:ext cx="1000265" cy="1066949"/>
          </a:xfrm>
          <a:prstGeom prst="rect">
            <a:avLst/>
          </a:prstGeom>
        </p:spPr>
      </p:pic>
    </p:spTree>
    <p:extLst>
      <p:ext uri="{BB962C8B-B14F-4D97-AF65-F5344CB8AC3E}">
        <p14:creationId xmlns:p14="http://schemas.microsoft.com/office/powerpoint/2010/main" val="61035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Engage students in the school development</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r>
              <a:rPr lang="en-US" dirty="0"/>
              <a:t>Get familiar with the following method from our Methods Database: </a:t>
            </a:r>
          </a:p>
          <a:p>
            <a:pPr lvl="1"/>
            <a:r>
              <a:rPr lang="en-US" dirty="0"/>
              <a:t>Pupil Parliament – How to set up and run a Pupil Parliament</a:t>
            </a:r>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Self-study</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22</a:t>
            </a:fld>
            <a:endParaRPr lang="de-AT" dirty="0"/>
          </a:p>
        </p:txBody>
      </p:sp>
      <p:pic>
        <p:nvPicPr>
          <p:cNvPr id="7" name="Grafik 5">
            <a:extLst>
              <a:ext uri="{FF2B5EF4-FFF2-40B4-BE49-F238E27FC236}">
                <a16:creationId xmlns:a16="http://schemas.microsoft.com/office/drawing/2014/main" id="{CB0E04D1-EDFA-490B-8E9E-5E2B678B235F}"/>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166712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school management&lt;-&gt;teacher </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a:bodyPr>
          <a:lstStyle/>
          <a:p>
            <a:r>
              <a:rPr lang="en-US" dirty="0"/>
              <a:t>Strengthen your team by promoting the teachers' individual personalities (human resources development). Convey to your team that you trust them, that you know everyone is doing their best and that you stand behind them. Support heterogeneous teams of teachers to cope with heterogeneity in the classroom.</a:t>
            </a:r>
          </a:p>
          <a:p>
            <a:r>
              <a:rPr lang="en-US" dirty="0"/>
              <a:t>Encourage participation in education projects of the EU.</a:t>
            </a:r>
          </a:p>
          <a:p>
            <a:r>
              <a:rPr lang="en-US" dirty="0"/>
              <a:t>Use the comfort zone model to address diversity as an opportunity to learn from each other.</a:t>
            </a:r>
          </a:p>
          <a:p>
            <a:r>
              <a:rPr lang="en-US" dirty="0"/>
              <a:t>Encourage your employees to participate in intercultural trainings.</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23</a:t>
            </a:fld>
            <a:endParaRPr lang="de-AT" dirty="0"/>
          </a:p>
        </p:txBody>
      </p:sp>
    </p:spTree>
    <p:extLst>
      <p:ext uri="{BB962C8B-B14F-4D97-AF65-F5344CB8AC3E}">
        <p14:creationId xmlns:p14="http://schemas.microsoft.com/office/powerpoint/2010/main" val="242881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Go further in the comfort zone model</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r>
              <a:rPr lang="en-US" dirty="0"/>
              <a:t>Get familiar with the full description of the comfort zone model in our Guidebook for Schools – starting at page 81 until page 95. </a:t>
            </a:r>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Self-study</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7" name="Grafik 5">
            <a:extLst>
              <a:ext uri="{FF2B5EF4-FFF2-40B4-BE49-F238E27FC236}">
                <a16:creationId xmlns:a16="http://schemas.microsoft.com/office/drawing/2014/main" id="{CB0E04D1-EDFA-490B-8E9E-5E2B678B235F}"/>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30595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a:t>Schedule one-on-one meetings</a:t>
            </a:r>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p:txBody>
          <a:bodyPr/>
          <a:lstStyle/>
          <a:p>
            <a:r>
              <a:rPr lang="en-US" dirty="0"/>
              <a:t>Schedule at least 2-3 one-on-one meetings to talk about the comfort zone model and what zone a staff member is in at the moment (coaching). </a:t>
            </a:r>
          </a:p>
          <a:p>
            <a:r>
              <a:rPr lang="en-US" dirty="0"/>
              <a:t>Kindly ask to the staff member to carry the stress test of our self-assessment tool before the meeting. It will help the staff to be aware and share his/her current state of stress during the coaching session. </a:t>
            </a:r>
          </a:p>
          <a:p>
            <a:pPr marL="0" indent="0">
              <a:buNone/>
            </a:pPr>
            <a:endParaRPr lang="en-US" dirty="0"/>
          </a:p>
          <a:p>
            <a:pPr marL="0" indent="0">
              <a:buNone/>
            </a:pPr>
            <a:endParaRPr lang="de-AT"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Project work</a:t>
            </a:r>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25</a:t>
            </a:fld>
            <a:endParaRPr lang="de-AT" dirty="0"/>
          </a:p>
        </p:txBody>
      </p:sp>
      <p:pic>
        <p:nvPicPr>
          <p:cNvPr id="7" name="Grafik 5">
            <a:extLst>
              <a:ext uri="{FF2B5EF4-FFF2-40B4-BE49-F238E27FC236}">
                <a16:creationId xmlns:a16="http://schemas.microsoft.com/office/drawing/2014/main" id="{9C164D64-1B2B-42B8-AD5C-87213CD29857}"/>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386210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teacher&lt;-&gt;teacher</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a:bodyPr>
          <a:lstStyle/>
          <a:p>
            <a:r>
              <a:rPr lang="en-US" dirty="0"/>
              <a:t>Use your colleagues as a resource to reflect and receive feedback and suggestions for working with students from other cultures (feedback culture, </a:t>
            </a:r>
            <a:r>
              <a:rPr lang="en-US" dirty="0" err="1"/>
              <a:t>intervision</a:t>
            </a:r>
            <a:r>
              <a:rPr lang="en-US" dirty="0"/>
              <a:t>, observation).</a:t>
            </a:r>
          </a:p>
          <a:p>
            <a:r>
              <a:rPr lang="en-US" dirty="0"/>
              <a:t>Make yourself aware of your own cultural background and take an interest in the living conditions of your colleagues.</a:t>
            </a:r>
          </a:p>
          <a:p>
            <a:r>
              <a:rPr lang="en-US" dirty="0"/>
              <a:t>Encourage each other by exchanging ideas – also or especially with those who disagree with you – and acknowledge differences as an enrichment and opportunity to learn from each other (comfort zone model).</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26</a:t>
            </a:fld>
            <a:endParaRPr lang="de-AT" dirty="0"/>
          </a:p>
        </p:txBody>
      </p:sp>
    </p:spTree>
    <p:extLst>
      <p:ext uri="{BB962C8B-B14F-4D97-AF65-F5344CB8AC3E}">
        <p14:creationId xmlns:p14="http://schemas.microsoft.com/office/powerpoint/2010/main" val="162032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01E7A-98E1-42FA-8618-0A108F394D73}"/>
              </a:ext>
            </a:extLst>
          </p:cNvPr>
          <p:cNvSpPr>
            <a:spLocks noGrp="1"/>
          </p:cNvSpPr>
          <p:nvPr>
            <p:ph type="title"/>
          </p:nvPr>
        </p:nvSpPr>
        <p:spPr/>
        <p:txBody>
          <a:bodyPr/>
          <a:lstStyle/>
          <a:p>
            <a:r>
              <a:rPr lang="en-US" dirty="0"/>
              <a:t>Lessons learnt from the application of the method </a:t>
            </a:r>
            <a:r>
              <a:rPr lang="en-US" dirty="0" err="1"/>
              <a:t>Intervision</a:t>
            </a:r>
            <a:r>
              <a:rPr lang="en-US" dirty="0"/>
              <a:t> in the face-to-face lesson</a:t>
            </a:r>
            <a:endParaRPr lang="de-AT" dirty="0"/>
          </a:p>
        </p:txBody>
      </p:sp>
      <p:sp>
        <p:nvSpPr>
          <p:cNvPr id="4" name="Fußzeilenplatzhalter 3">
            <a:extLst>
              <a:ext uri="{FF2B5EF4-FFF2-40B4-BE49-F238E27FC236}">
                <a16:creationId xmlns:a16="http://schemas.microsoft.com/office/drawing/2014/main" id="{0A2D8940-2218-4597-B527-3529EA536A19}"/>
              </a:ext>
            </a:extLst>
          </p:cNvPr>
          <p:cNvSpPr>
            <a:spLocks noGrp="1"/>
          </p:cNvSpPr>
          <p:nvPr>
            <p:ph type="ftr" sz="quarter" idx="11"/>
          </p:nvPr>
        </p:nvSpPr>
        <p:spPr/>
        <p:txBody>
          <a:bodyPr/>
          <a:lstStyle/>
          <a:p>
            <a:r>
              <a:rPr lang="de-AT" dirty="0"/>
              <a:t>Peer learning</a:t>
            </a:r>
          </a:p>
        </p:txBody>
      </p:sp>
      <p:sp>
        <p:nvSpPr>
          <p:cNvPr id="5" name="Foliennummernplatzhalter 4">
            <a:extLst>
              <a:ext uri="{FF2B5EF4-FFF2-40B4-BE49-F238E27FC236}">
                <a16:creationId xmlns:a16="http://schemas.microsoft.com/office/drawing/2014/main" id="{DF648003-AF3F-45DF-BA7A-F3D0533CD1A6}"/>
              </a:ext>
            </a:extLst>
          </p:cNvPr>
          <p:cNvSpPr>
            <a:spLocks noGrp="1"/>
          </p:cNvSpPr>
          <p:nvPr>
            <p:ph type="sldNum" sz="quarter" idx="12"/>
          </p:nvPr>
        </p:nvSpPr>
        <p:spPr/>
        <p:txBody>
          <a:bodyPr/>
          <a:lstStyle/>
          <a:p>
            <a:fld id="{8B44F962-17F4-4193-8DD0-20201EFDB343}" type="slidenum">
              <a:rPr lang="de-AT" smtClean="0"/>
              <a:pPr/>
              <a:t>27</a:t>
            </a:fld>
            <a:endParaRPr lang="de-AT" dirty="0"/>
          </a:p>
        </p:txBody>
      </p:sp>
      <p:sp>
        <p:nvSpPr>
          <p:cNvPr id="8" name="Inhaltsplatzhalter 7">
            <a:extLst>
              <a:ext uri="{FF2B5EF4-FFF2-40B4-BE49-F238E27FC236}">
                <a16:creationId xmlns:a16="http://schemas.microsoft.com/office/drawing/2014/main" id="{2FD36921-DBDB-43F9-8A69-94728A49DB11}"/>
              </a:ext>
            </a:extLst>
          </p:cNvPr>
          <p:cNvSpPr>
            <a:spLocks noGrp="1"/>
          </p:cNvSpPr>
          <p:nvPr>
            <p:ph idx="1"/>
          </p:nvPr>
        </p:nvSpPr>
        <p:spPr>
          <a:xfrm>
            <a:off x="838200" y="2262909"/>
            <a:ext cx="10515600" cy="3914053"/>
          </a:xfrm>
        </p:spPr>
        <p:txBody>
          <a:bodyPr/>
          <a:lstStyle/>
          <a:p>
            <a:r>
              <a:rPr lang="de-AT" dirty="0"/>
              <a:t>Debate and share with other learners or peers the experience of the Intervision method. </a:t>
            </a:r>
          </a:p>
          <a:p>
            <a:r>
              <a:rPr lang="de-AT" dirty="0"/>
              <a:t>Adjust the method according to your needs and try again, if you deem necessary! </a:t>
            </a:r>
          </a:p>
        </p:txBody>
      </p:sp>
      <p:pic>
        <p:nvPicPr>
          <p:cNvPr id="7" name="Grafik 6">
            <a:extLst>
              <a:ext uri="{FF2B5EF4-FFF2-40B4-BE49-F238E27FC236}">
                <a16:creationId xmlns:a16="http://schemas.microsoft.com/office/drawing/2014/main" id="{D36953A6-F21F-4643-9000-B77C921C59A8}"/>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155136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GB" dirty="0"/>
              <a:t>teacher&lt;-&gt;student</a:t>
            </a:r>
            <a:endParaRPr lang="de-AT" dirty="0"/>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a:bodyPr>
          <a:lstStyle/>
          <a:p>
            <a:r>
              <a:rPr lang="en-US" dirty="0"/>
              <a:t>Monitor the dynamics in the classroom and react quickly to the first signs of bullying.</a:t>
            </a:r>
            <a:endParaRPr lang="en-GB" dirty="0"/>
          </a:p>
          <a:p>
            <a:r>
              <a:rPr lang="en-US" dirty="0"/>
              <a:t>Use different methods to strengthen the position of outsiders and help them to establish their position within the class.</a:t>
            </a:r>
            <a:endParaRPr lang="en-GB" dirty="0"/>
          </a:p>
          <a:p>
            <a:r>
              <a:rPr lang="en-US" dirty="0"/>
              <a:t>Reflect regularly on your own values and evaluations.</a:t>
            </a:r>
            <a:endParaRPr lang="en-GB" dirty="0"/>
          </a:p>
          <a:p>
            <a:r>
              <a:rPr lang="en-US" dirty="0"/>
              <a:t>Remember that you are a role model and act accordingly, demonstrating a positive approach to diversity.</a:t>
            </a:r>
            <a:endParaRPr lang="en-GB"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28</a:t>
            </a:fld>
            <a:endParaRPr lang="de-AT" dirty="0"/>
          </a:p>
        </p:txBody>
      </p:sp>
    </p:spTree>
    <p:extLst>
      <p:ext uri="{BB962C8B-B14F-4D97-AF65-F5344CB8AC3E}">
        <p14:creationId xmlns:p14="http://schemas.microsoft.com/office/powerpoint/2010/main" val="228081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Get familiar with individualized teaching</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r>
              <a:rPr lang="en-US" dirty="0"/>
              <a:t>Get familiar with strategies and methods for individualized teaching in our Guidebook for Schools – starting from page 59 until page 68. </a:t>
            </a:r>
          </a:p>
          <a:p>
            <a:endParaRPr lang="en-US" dirty="0"/>
          </a:p>
          <a:p>
            <a:r>
              <a:rPr lang="en-US" dirty="0"/>
              <a:t>You can also explore the following two methods from our Methods Database:</a:t>
            </a:r>
          </a:p>
          <a:p>
            <a:pPr lvl="1"/>
            <a:r>
              <a:rPr lang="en-US" dirty="0"/>
              <a:t>Champions League and Training camp for Classroom-Agreements </a:t>
            </a:r>
          </a:p>
          <a:p>
            <a:pPr lvl="1"/>
            <a:r>
              <a:rPr lang="en-US" dirty="0"/>
              <a:t>Potential focused pedagogy </a:t>
            </a:r>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Self-study</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29</a:t>
            </a:fld>
            <a:endParaRPr lang="de-AT" dirty="0"/>
          </a:p>
        </p:txBody>
      </p:sp>
      <p:pic>
        <p:nvPicPr>
          <p:cNvPr id="7" name="Grafik 5">
            <a:extLst>
              <a:ext uri="{FF2B5EF4-FFF2-40B4-BE49-F238E27FC236}">
                <a16:creationId xmlns:a16="http://schemas.microsoft.com/office/drawing/2014/main" id="{CB0E04D1-EDFA-490B-8E9E-5E2B678B235F}"/>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117206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Human resources management</a:t>
            </a:r>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As a way to promote and manage change and diversity in schools</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GB" dirty="0"/>
              <a:t>student&lt;-&gt;student</a:t>
            </a:r>
            <a:endParaRPr lang="de-AT" dirty="0"/>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a:bodyPr>
          <a:lstStyle/>
          <a:p>
            <a:r>
              <a:rPr lang="en-US" dirty="0"/>
              <a:t>Promote positive conflict management by establishing clear rules and consequences.</a:t>
            </a:r>
          </a:p>
          <a:p>
            <a:r>
              <a:rPr lang="en-US" dirty="0"/>
              <a:t>Use conflicts in the classroom to learn from them together and to develop a positive approach to different interests and strategies for satisfying needs.</a:t>
            </a:r>
          </a:p>
          <a:p>
            <a:r>
              <a:rPr lang="en-US" dirty="0"/>
              <a:t>Steer intercultural discussions and conflicts away from a personal level and emphasize common values and needs.</a:t>
            </a:r>
          </a:p>
          <a:p>
            <a:r>
              <a:rPr lang="en-US" dirty="0"/>
              <a:t>Organize international student exchange projects.</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Promoting diversity at different levels</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30</a:t>
            </a:fld>
            <a:endParaRPr lang="de-AT" dirty="0"/>
          </a:p>
        </p:txBody>
      </p:sp>
    </p:spTree>
    <p:extLst>
      <p:ext uri="{BB962C8B-B14F-4D97-AF65-F5344CB8AC3E}">
        <p14:creationId xmlns:p14="http://schemas.microsoft.com/office/powerpoint/2010/main" val="339409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E118-AF13-41D3-883C-1CC9819DC2DC}"/>
              </a:ext>
            </a:extLst>
          </p:cNvPr>
          <p:cNvSpPr>
            <a:spLocks noGrp="1"/>
          </p:cNvSpPr>
          <p:nvPr>
            <p:ph type="title"/>
          </p:nvPr>
        </p:nvSpPr>
        <p:spPr/>
        <p:txBody>
          <a:bodyPr/>
          <a:lstStyle/>
          <a:p>
            <a:r>
              <a:rPr lang="de-AT" dirty="0"/>
              <a:t>Students working in pairs</a:t>
            </a:r>
          </a:p>
        </p:txBody>
      </p:sp>
      <p:sp>
        <p:nvSpPr>
          <p:cNvPr id="3" name="Inhaltsplatzhalter 2">
            <a:extLst>
              <a:ext uri="{FF2B5EF4-FFF2-40B4-BE49-F238E27FC236}">
                <a16:creationId xmlns:a16="http://schemas.microsoft.com/office/drawing/2014/main" id="{1136F932-CF8F-47B1-BF82-2E5BE47AA815}"/>
              </a:ext>
            </a:extLst>
          </p:cNvPr>
          <p:cNvSpPr>
            <a:spLocks noGrp="1"/>
          </p:cNvSpPr>
          <p:nvPr>
            <p:ph idx="1"/>
          </p:nvPr>
        </p:nvSpPr>
        <p:spPr/>
        <p:txBody>
          <a:bodyPr/>
          <a:lstStyle/>
          <a:p>
            <a:r>
              <a:rPr lang="de-AT" dirty="0"/>
              <a:t>Use one of the following two method from our Methods Database:</a:t>
            </a:r>
          </a:p>
          <a:p>
            <a:pPr lvl="1"/>
            <a:r>
              <a:rPr lang="de-AT" dirty="0"/>
              <a:t>Learning Speed Duet</a:t>
            </a:r>
          </a:p>
          <a:p>
            <a:pPr lvl="1"/>
            <a:r>
              <a:rPr lang="de-AT" dirty="0"/>
              <a:t>Beermat Massage </a:t>
            </a:r>
          </a:p>
        </p:txBody>
      </p:sp>
      <p:sp>
        <p:nvSpPr>
          <p:cNvPr id="4" name="Fußzeilenplatzhalter 3">
            <a:extLst>
              <a:ext uri="{FF2B5EF4-FFF2-40B4-BE49-F238E27FC236}">
                <a16:creationId xmlns:a16="http://schemas.microsoft.com/office/drawing/2014/main" id="{8261C7BE-3B96-4580-AA0C-CE002D52B0A0}"/>
              </a:ext>
            </a:extLst>
          </p:cNvPr>
          <p:cNvSpPr>
            <a:spLocks noGrp="1"/>
          </p:cNvSpPr>
          <p:nvPr>
            <p:ph type="ftr" sz="quarter" idx="11"/>
          </p:nvPr>
        </p:nvSpPr>
        <p:spPr/>
        <p:txBody>
          <a:bodyPr/>
          <a:lstStyle/>
          <a:p>
            <a:r>
              <a:rPr lang="de-AT" dirty="0"/>
              <a:t>Project </a:t>
            </a:r>
            <a:r>
              <a:rPr lang="de-AT" dirty="0" err="1"/>
              <a:t>work</a:t>
            </a:r>
            <a:endParaRPr lang="de-AT" dirty="0"/>
          </a:p>
        </p:txBody>
      </p:sp>
      <p:sp>
        <p:nvSpPr>
          <p:cNvPr id="5" name="Foliennummernplatzhalter 4">
            <a:extLst>
              <a:ext uri="{FF2B5EF4-FFF2-40B4-BE49-F238E27FC236}">
                <a16:creationId xmlns:a16="http://schemas.microsoft.com/office/drawing/2014/main" id="{F1822C9F-EDCF-4332-93A4-AAB0EDF00F58}"/>
              </a:ext>
            </a:extLst>
          </p:cNvPr>
          <p:cNvSpPr>
            <a:spLocks noGrp="1"/>
          </p:cNvSpPr>
          <p:nvPr>
            <p:ph type="sldNum" sz="quarter" idx="12"/>
          </p:nvPr>
        </p:nvSpPr>
        <p:spPr/>
        <p:txBody>
          <a:bodyPr/>
          <a:lstStyle/>
          <a:p>
            <a:fld id="{8B44F962-17F4-4193-8DD0-20201EFDB343}" type="slidenum">
              <a:rPr lang="de-AT" smtClean="0"/>
              <a:pPr/>
              <a:t>31</a:t>
            </a:fld>
            <a:endParaRPr lang="de-AT" dirty="0"/>
          </a:p>
        </p:txBody>
      </p:sp>
      <p:pic>
        <p:nvPicPr>
          <p:cNvPr id="6" name="Grafik 5">
            <a:extLst>
              <a:ext uri="{FF2B5EF4-FFF2-40B4-BE49-F238E27FC236}">
                <a16:creationId xmlns:a16="http://schemas.microsoft.com/office/drawing/2014/main" id="{31891A95-E8A7-4234-B137-E6F2CD43F10E}"/>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224346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Human resources management</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Change does not always come easy. In organizations - and schools are organizations – some employees can build up great resistance. This can render the management of a change process considerably more difficult.</a:t>
            </a:r>
          </a:p>
          <a:p>
            <a:r>
              <a:rPr lang="en-US" dirty="0"/>
              <a:t>In our interviews, principals have repeatedly presented us with a model that they like to use as an introduction to performance reviews and staff meetings.</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Human resources management</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a:t>
            </a:fld>
            <a:endParaRPr lang="de-AT" dirty="0"/>
          </a:p>
        </p:txBody>
      </p:sp>
    </p:spTree>
    <p:extLst>
      <p:ext uri="{BB962C8B-B14F-4D97-AF65-F5344CB8AC3E}">
        <p14:creationId xmlns:p14="http://schemas.microsoft.com/office/powerpoint/2010/main" val="271214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Human resources management</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Human resources management</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5</a:t>
            </a:fld>
            <a:endParaRPr lang="de-AT" dirty="0"/>
          </a:p>
        </p:txBody>
      </p:sp>
      <p:graphicFrame>
        <p:nvGraphicFramePr>
          <p:cNvPr id="6" name="Diagramm 17485">
            <a:extLst>
              <a:ext uri="{FF2B5EF4-FFF2-40B4-BE49-F238E27FC236}">
                <a16:creationId xmlns:a16="http://schemas.microsoft.com/office/drawing/2014/main" id="{1A37C242-BC20-4939-A746-9DD468E9594A}"/>
              </a:ext>
            </a:extLst>
          </p:cNvPr>
          <p:cNvGraphicFramePr>
            <a:graphicFrameLocks noGrp="1"/>
          </p:cNvGraphicFramePr>
          <p:nvPr>
            <p:ph idx="1"/>
            <p:extLst>
              <p:ext uri="{D42A27DB-BD31-4B8C-83A1-F6EECF244321}">
                <p14:modId xmlns:p14="http://schemas.microsoft.com/office/powerpoint/2010/main" val="4188978919"/>
              </p:ext>
            </p:extLst>
          </p:nvPr>
        </p:nvGraphicFramePr>
        <p:xfrm>
          <a:off x="838199" y="1775547"/>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39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The comfort zone model</a:t>
            </a:r>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As a way to support change processes in schools</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Organizational </a:t>
            </a:r>
            <a:r>
              <a:rPr lang="de-AT" dirty="0" err="1"/>
              <a:t>development</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6</a:t>
            </a:fld>
            <a:endParaRPr lang="de-AT" dirty="0"/>
          </a:p>
        </p:txBody>
      </p:sp>
    </p:spTree>
    <p:extLst>
      <p:ext uri="{BB962C8B-B14F-4D97-AF65-F5344CB8AC3E}">
        <p14:creationId xmlns:p14="http://schemas.microsoft.com/office/powerpoint/2010/main" val="6399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Assumptions</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normAutofit/>
          </a:bodyPr>
          <a:lstStyle/>
          <a:p>
            <a:r>
              <a:rPr lang="en-US" dirty="0"/>
              <a:t>Often, the reactions of teachers to planned changes at a school are overlooked and not considered. The staff is literally pushed into the change process.</a:t>
            </a:r>
          </a:p>
          <a:p>
            <a:endParaRPr lang="en-US" dirty="0"/>
          </a:p>
          <a:p>
            <a:r>
              <a:rPr lang="en-US" dirty="0"/>
              <a:t>When someone is taken by surprise they usually react with resistance – it’s a very basic human reaction. The earlier you involve the teachers in a change process, the better you can control the process.</a:t>
            </a:r>
          </a:p>
          <a:p>
            <a:endParaRPr lang="en-US" dirty="0"/>
          </a:p>
          <a:p>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7</a:t>
            </a:fld>
            <a:endParaRPr lang="de-AT" dirty="0"/>
          </a:p>
        </p:txBody>
      </p:sp>
    </p:spTree>
    <p:extLst>
      <p:ext uri="{BB962C8B-B14F-4D97-AF65-F5344CB8AC3E}">
        <p14:creationId xmlns:p14="http://schemas.microsoft.com/office/powerpoint/2010/main" val="35666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Assumptions</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However, when changes occur, they must leave their comfort zone and enter the learning zone. This means doing things they haven't done yet, but they could learn or do in the future. Most employees rarely take the initiative to cross (old) familiar boundaries on their own initiative. Therefore, school management must support their employees during change processes.</a:t>
            </a:r>
            <a:endParaRPr lang="en-GB"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8</a:t>
            </a:fld>
            <a:endParaRPr lang="de-AT" dirty="0"/>
          </a:p>
        </p:txBody>
      </p:sp>
    </p:spTree>
    <p:extLst>
      <p:ext uri="{BB962C8B-B14F-4D97-AF65-F5344CB8AC3E}">
        <p14:creationId xmlns:p14="http://schemas.microsoft.com/office/powerpoint/2010/main" val="183855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The sections of the comfort zone model</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The comfort zone model</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9</a:t>
            </a:fld>
            <a:endParaRPr lang="de-AT" dirty="0"/>
          </a:p>
        </p:txBody>
      </p:sp>
      <p:graphicFrame>
        <p:nvGraphicFramePr>
          <p:cNvPr id="6" name="Diagramm 18">
            <a:extLst>
              <a:ext uri="{FF2B5EF4-FFF2-40B4-BE49-F238E27FC236}">
                <a16:creationId xmlns:a16="http://schemas.microsoft.com/office/drawing/2014/main" id="{2D9A6DD1-3F0F-486C-817A-79D3459AD0D2}"/>
              </a:ext>
            </a:extLst>
          </p:cNvPr>
          <p:cNvGraphicFramePr>
            <a:graphicFrameLocks noGrp="1"/>
          </p:cNvGraphicFramePr>
          <p:nvPr>
            <p:ph idx="1"/>
            <p:extLst>
              <p:ext uri="{D42A27DB-BD31-4B8C-83A1-F6EECF244321}">
                <p14:modId xmlns:p14="http://schemas.microsoft.com/office/powerpoint/2010/main" val="2099864985"/>
              </p:ext>
            </p:extLst>
          </p:nvPr>
        </p:nvGraphicFramePr>
        <p:xfrm>
          <a:off x="838200" y="2052638"/>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8708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1946</Words>
  <Application>Microsoft Office PowerPoint</Application>
  <PresentationFormat>Widescreen</PresentationFormat>
  <Paragraphs>192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vt:lpstr>
      <vt:lpstr>Diversity Management</vt:lpstr>
      <vt:lpstr>Overview</vt:lpstr>
      <vt:lpstr>Human resources management</vt:lpstr>
      <vt:lpstr>Human resources management</vt:lpstr>
      <vt:lpstr>Human resources management</vt:lpstr>
      <vt:lpstr>The comfort zone model</vt:lpstr>
      <vt:lpstr>Assumptions</vt:lpstr>
      <vt:lpstr>Assumptions</vt:lpstr>
      <vt:lpstr>The sections of the comfort zone model</vt:lpstr>
      <vt:lpstr>The sections of the comfort zone model</vt:lpstr>
      <vt:lpstr>Providing support in the zones</vt:lpstr>
      <vt:lpstr>Ways out of the comfort zone</vt:lpstr>
      <vt:lpstr>Everything is better together: providing support in the learning zone</vt:lpstr>
      <vt:lpstr>Don´t panic...! First aid in the panic zone</vt:lpstr>
      <vt:lpstr>Prevention of burnout</vt:lpstr>
      <vt:lpstr>Prevention of burnout</vt:lpstr>
      <vt:lpstr>Stress Test</vt:lpstr>
      <vt:lpstr>Dealing constructively with diversity</vt:lpstr>
      <vt:lpstr>Promoting diversity at different levels</vt:lpstr>
      <vt:lpstr>school management&lt;-&gt;student</vt:lpstr>
      <vt:lpstr>Call parents and relatives to school</vt:lpstr>
      <vt:lpstr>Engage students in the school development</vt:lpstr>
      <vt:lpstr>school management&lt;-&gt;teacher </vt:lpstr>
      <vt:lpstr>Go further in the comfort zone model</vt:lpstr>
      <vt:lpstr>Schedule one-on-one meetings</vt:lpstr>
      <vt:lpstr>teacher&lt;-&gt;teacher</vt:lpstr>
      <vt:lpstr>Lessons learnt from the application of the method Intervision in the face-to-face lesson</vt:lpstr>
      <vt:lpstr>teacher&lt;-&gt;student</vt:lpstr>
      <vt:lpstr>Get familiar with individualized teaching</vt:lpstr>
      <vt:lpstr>student&lt;-&gt;student</vt:lpstr>
      <vt:lpstr>Students working in 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Ana Neves</cp:lastModifiedBy>
  <cp:revision>52</cp:revision>
  <dcterms:created xsi:type="dcterms:W3CDTF">2019-02-17T11:29:45Z</dcterms:created>
  <dcterms:modified xsi:type="dcterms:W3CDTF">2019-05-03T05:16:55Z</dcterms:modified>
</cp:coreProperties>
</file>