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69" r:id="rId3"/>
    <p:sldId id="258" r:id="rId4"/>
    <p:sldId id="257" r:id="rId5"/>
    <p:sldId id="259" r:id="rId6"/>
    <p:sldId id="260" r:id="rId7"/>
    <p:sldId id="261" r:id="rId8"/>
    <p:sldId id="262" r:id="rId9"/>
    <p:sldId id="263" r:id="rId10"/>
    <p:sldId id="264" r:id="rId11"/>
    <p:sldId id="266" r:id="rId12"/>
    <p:sldId id="267" r:id="rId13"/>
    <p:sldId id="268" r:id="rId14"/>
    <p:sldId id="281" r:id="rId15"/>
    <p:sldId id="278" r:id="rId16"/>
    <p:sldId id="282" r:id="rId17"/>
    <p:sldId id="276" r:id="rId18"/>
    <p:sldId id="271" r:id="rId19"/>
    <p:sldId id="274" r:id="rId20"/>
    <p:sldId id="272" r:id="rId21"/>
    <p:sldId id="283" r:id="rId22"/>
    <p:sldId id="273" r:id="rId23"/>
    <p:sldId id="284" r:id="rId24"/>
    <p:sldId id="285" r:id="rId25"/>
    <p:sldId id="286" r:id="rId26"/>
    <p:sldId id="296" r:id="rId27"/>
    <p:sldId id="287" r:id="rId28"/>
    <p:sldId id="288" r:id="rId29"/>
    <p:sldId id="289" r:id="rId30"/>
    <p:sldId id="290" r:id="rId31"/>
    <p:sldId id="291" r:id="rId32"/>
    <p:sldId id="292" r:id="rId33"/>
    <p:sldId id="293" r:id="rId34"/>
    <p:sldId id="295" r:id="rId35"/>
    <p:sldId id="297" r:id="rId36"/>
    <p:sldId id="300" r:id="rId37"/>
    <p:sldId id="301" r:id="rId3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5" d="100"/>
          <a:sy n="65" d="100"/>
        </p:scale>
        <p:origin x="710" y="29"/>
      </p:cViewPr>
      <p:guideLst>
        <p:guide orient="horz" pos="2160"/>
        <p:guide pos="3840"/>
      </p:guideLst>
    </p:cSldViewPr>
  </p:slideViewPr>
  <p:notesTextViewPr>
    <p:cViewPr>
      <p:scale>
        <a:sx n="1" d="1"/>
        <a:sy n="1" d="1"/>
      </p:scale>
      <p:origin x="0" y="0"/>
    </p:cViewPr>
  </p:notesTextViewPr>
  <p:sorterViewPr>
    <p:cViewPr>
      <p:scale>
        <a:sx n="100" d="100"/>
        <a:sy n="100" d="100"/>
      </p:scale>
      <p:origin x="0" y="51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A12CF2-102D-48A1-BDBE-C144DF8E46C2}" type="doc">
      <dgm:prSet loTypeId="urn:microsoft.com/office/officeart/2005/8/layout/hList2" loCatId="relationship" qsTypeId="urn:microsoft.com/office/officeart/2005/8/quickstyle/simple1" qsCatId="simple" csTypeId="urn:microsoft.com/office/officeart/2005/8/colors/accent1_2" csCatId="accent1" phldr="1"/>
      <dgm:spPr/>
      <dgm:t>
        <a:bodyPr/>
        <a:lstStyle/>
        <a:p>
          <a:endParaRPr lang="de-AT"/>
        </a:p>
      </dgm:t>
    </dgm:pt>
    <dgm:pt modelId="{23DD76AD-664A-4301-B525-CDA37B3EDEDE}">
      <dgm:prSet phldrT="[Text]"/>
      <dgm:spPr/>
      <dgm:t>
        <a:bodyPr/>
        <a:lstStyle/>
        <a:p>
          <a:r>
            <a:rPr lang="de-AT" dirty="0"/>
            <a:t>Leadership</a:t>
          </a:r>
        </a:p>
      </dgm:t>
    </dgm:pt>
    <dgm:pt modelId="{816B7D9E-104D-4785-B2BF-4865923FF0E8}" type="parTrans" cxnId="{ADBAD02A-C64E-4BB3-90D8-F5030F97452D}">
      <dgm:prSet/>
      <dgm:spPr/>
      <dgm:t>
        <a:bodyPr/>
        <a:lstStyle/>
        <a:p>
          <a:endParaRPr lang="de-AT"/>
        </a:p>
      </dgm:t>
    </dgm:pt>
    <dgm:pt modelId="{19CCC13C-E445-496C-A612-994637F8B0A1}" type="sibTrans" cxnId="{ADBAD02A-C64E-4BB3-90D8-F5030F97452D}">
      <dgm:prSet/>
      <dgm:spPr/>
      <dgm:t>
        <a:bodyPr/>
        <a:lstStyle/>
        <a:p>
          <a:endParaRPr lang="de-AT"/>
        </a:p>
      </dgm:t>
    </dgm:pt>
    <dgm:pt modelId="{D3E29FB3-C5A2-4F5C-A2B9-632B62F7DB4F}">
      <dgm:prSet phldrT="[Text]" custT="1"/>
      <dgm:spPr>
        <a:solidFill>
          <a:schemeClr val="accent1"/>
        </a:solidFill>
      </dgm:spPr>
      <dgm:t>
        <a:bodyPr/>
        <a:lstStyle/>
        <a:p>
          <a:r>
            <a:rPr lang="de-AT" sz="3200" kern="1200" dirty="0"/>
            <a:t>Human </a:t>
          </a:r>
          <a:r>
            <a:rPr lang="de-AT" sz="3200" kern="1200" dirty="0" err="1"/>
            <a:t>resource</a:t>
          </a:r>
          <a:r>
            <a:rPr lang="de-AT" sz="3200" kern="1200" dirty="0"/>
            <a:t> </a:t>
          </a:r>
          <a:r>
            <a:rPr lang="de-AT" sz="3200" kern="1200" dirty="0" err="1"/>
            <a:t>development</a:t>
          </a:r>
          <a:endParaRPr lang="de-AT" sz="3200" kern="1200" dirty="0"/>
        </a:p>
      </dgm:t>
    </dgm:pt>
    <dgm:pt modelId="{C627A179-EBA3-4D7F-B3AD-1505D450289B}" type="parTrans" cxnId="{28B91E02-181F-48AE-9AED-5F91E81E60AA}">
      <dgm:prSet/>
      <dgm:spPr/>
      <dgm:t>
        <a:bodyPr/>
        <a:lstStyle/>
        <a:p>
          <a:endParaRPr lang="de-AT"/>
        </a:p>
      </dgm:t>
    </dgm:pt>
    <dgm:pt modelId="{A66773DD-5FBA-4300-8353-9226591FD50D}" type="sibTrans" cxnId="{28B91E02-181F-48AE-9AED-5F91E81E60AA}">
      <dgm:prSet/>
      <dgm:spPr/>
      <dgm:t>
        <a:bodyPr/>
        <a:lstStyle/>
        <a:p>
          <a:endParaRPr lang="de-AT"/>
        </a:p>
      </dgm:t>
    </dgm:pt>
    <dgm:pt modelId="{D22ED4E6-5EC1-4DF0-A769-6FED05971A77}">
      <dgm:prSet phldrT="[Text]" custT="1"/>
      <dgm:spPr>
        <a:solidFill>
          <a:schemeClr val="accent1"/>
        </a:solidFill>
      </dgm:spPr>
      <dgm:t>
        <a:bodyPr/>
        <a:lstStyle/>
        <a:p>
          <a:r>
            <a:rPr lang="de-AT" sz="3200" kern="1200" dirty="0"/>
            <a:t>Leadership </a:t>
          </a:r>
          <a:r>
            <a:rPr lang="de-AT" sz="3200" kern="1200" dirty="0" err="1"/>
            <a:t>for</a:t>
          </a:r>
          <a:r>
            <a:rPr lang="de-AT" sz="3200" kern="1200" dirty="0"/>
            <a:t> </a:t>
          </a:r>
          <a:r>
            <a:rPr lang="de-AT" sz="3200" kern="1200" dirty="0" err="1"/>
            <a:t>teachers</a:t>
          </a:r>
          <a:r>
            <a:rPr lang="de-AT" sz="3200" kern="1200" dirty="0"/>
            <a:t> </a:t>
          </a:r>
          <a:r>
            <a:rPr lang="de-AT" sz="3200" kern="1200" dirty="0" err="1"/>
            <a:t>and</a:t>
          </a:r>
          <a:r>
            <a:rPr lang="de-AT" sz="3200" kern="1200" dirty="0"/>
            <a:t> </a:t>
          </a:r>
          <a:r>
            <a:rPr lang="de-AT" sz="3200" kern="1200" dirty="0" err="1"/>
            <a:t>headteachers</a:t>
          </a:r>
          <a:endParaRPr lang="de-AT" sz="3200" kern="1200" dirty="0"/>
        </a:p>
      </dgm:t>
    </dgm:pt>
    <dgm:pt modelId="{AB03C163-719C-4B3A-A47E-51FCA5B106F9}" type="parTrans" cxnId="{59733A37-4ED3-4EC1-B6E4-8B51BD3CB635}">
      <dgm:prSet/>
      <dgm:spPr/>
      <dgm:t>
        <a:bodyPr/>
        <a:lstStyle/>
        <a:p>
          <a:endParaRPr lang="de-AT"/>
        </a:p>
      </dgm:t>
    </dgm:pt>
    <dgm:pt modelId="{94F7F6C6-768E-4E42-AA1B-E5099F928225}" type="sibTrans" cxnId="{59733A37-4ED3-4EC1-B6E4-8B51BD3CB635}">
      <dgm:prSet/>
      <dgm:spPr/>
      <dgm:t>
        <a:bodyPr/>
        <a:lstStyle/>
        <a:p>
          <a:endParaRPr lang="de-AT"/>
        </a:p>
      </dgm:t>
    </dgm:pt>
    <dgm:pt modelId="{9FECCB0C-4BA7-4EFC-AB37-4AD6DF039000}">
      <dgm:prSet phldrT="[Text]" custT="1"/>
      <dgm:spPr>
        <a:solidFill>
          <a:schemeClr val="accent1"/>
        </a:solidFill>
      </dgm:spPr>
      <dgm:t>
        <a:bodyPr/>
        <a:lstStyle/>
        <a:p>
          <a:r>
            <a:rPr lang="de-AT" sz="2400" kern="1200" dirty="0" err="1">
              <a:solidFill>
                <a:prstClr val="white"/>
              </a:solidFill>
              <a:latin typeface="Calibri" panose="020F0502020204030204"/>
              <a:ea typeface="+mn-ea"/>
              <a:cs typeface="+mn-cs"/>
            </a:rPr>
            <a:t>Burn</a:t>
          </a:r>
          <a:r>
            <a:rPr lang="de-AT" sz="2400" kern="1200" dirty="0">
              <a:solidFill>
                <a:prstClr val="white"/>
              </a:solidFill>
              <a:latin typeface="Calibri" panose="020F0502020204030204"/>
              <a:ea typeface="+mn-ea"/>
              <a:cs typeface="+mn-cs"/>
            </a:rPr>
            <a:t> out </a:t>
          </a:r>
          <a:r>
            <a:rPr lang="de-AT" sz="2400" kern="1200" dirty="0" err="1">
              <a:solidFill>
                <a:prstClr val="white"/>
              </a:solidFill>
              <a:latin typeface="Calibri" panose="020F0502020204030204"/>
              <a:ea typeface="+mn-ea"/>
              <a:cs typeface="+mn-cs"/>
            </a:rPr>
            <a:t>as</a:t>
          </a:r>
          <a:r>
            <a:rPr lang="de-AT" sz="2400" kern="1200" dirty="0">
              <a:solidFill>
                <a:prstClr val="white"/>
              </a:solidFill>
              <a:latin typeface="Calibri" panose="020F0502020204030204"/>
              <a:ea typeface="+mn-ea"/>
              <a:cs typeface="+mn-cs"/>
            </a:rPr>
            <a:t> a </a:t>
          </a:r>
          <a:r>
            <a:rPr lang="de-AT" sz="2400" kern="1200" dirty="0" err="1">
              <a:solidFill>
                <a:prstClr val="white"/>
              </a:solidFill>
              <a:latin typeface="Calibri" panose="020F0502020204030204"/>
              <a:ea typeface="+mn-ea"/>
              <a:cs typeface="+mn-cs"/>
            </a:rPr>
            <a:t>health</a:t>
          </a:r>
          <a:r>
            <a:rPr lang="de-AT" sz="2400" kern="1200" dirty="0">
              <a:solidFill>
                <a:prstClr val="white"/>
              </a:solidFill>
              <a:latin typeface="Calibri" panose="020F0502020204030204"/>
              <a:ea typeface="+mn-ea"/>
              <a:cs typeface="+mn-cs"/>
            </a:rPr>
            <a:t> </a:t>
          </a:r>
          <a:r>
            <a:rPr lang="de-AT" sz="2400" kern="1200" dirty="0" err="1">
              <a:solidFill>
                <a:prstClr val="white"/>
              </a:solidFill>
              <a:latin typeface="Calibri" panose="020F0502020204030204"/>
              <a:ea typeface="+mn-ea"/>
              <a:cs typeface="+mn-cs"/>
            </a:rPr>
            <a:t>risk</a:t>
          </a:r>
          <a:r>
            <a:rPr lang="de-AT" sz="2400" kern="1200" dirty="0">
              <a:solidFill>
                <a:prstClr val="white"/>
              </a:solidFill>
              <a:latin typeface="Calibri" panose="020F0502020204030204"/>
              <a:ea typeface="+mn-ea"/>
              <a:cs typeface="+mn-cs"/>
            </a:rPr>
            <a:t> </a:t>
          </a:r>
          <a:r>
            <a:rPr lang="de-AT" sz="2400" kern="1200" dirty="0" err="1">
              <a:solidFill>
                <a:prstClr val="white"/>
              </a:solidFill>
              <a:latin typeface="Calibri" panose="020F0502020204030204"/>
              <a:ea typeface="+mn-ea"/>
              <a:cs typeface="+mn-cs"/>
            </a:rPr>
            <a:t>for</a:t>
          </a:r>
          <a:r>
            <a:rPr lang="de-AT" sz="2400" kern="1200" dirty="0">
              <a:solidFill>
                <a:prstClr val="white"/>
              </a:solidFill>
              <a:latin typeface="Calibri" panose="020F0502020204030204"/>
              <a:ea typeface="+mn-ea"/>
              <a:cs typeface="+mn-cs"/>
            </a:rPr>
            <a:t> </a:t>
          </a:r>
          <a:r>
            <a:rPr lang="de-AT" sz="2400" kern="1200" dirty="0" err="1">
              <a:solidFill>
                <a:prstClr val="white"/>
              </a:solidFill>
              <a:latin typeface="Calibri" panose="020F0502020204030204"/>
              <a:ea typeface="+mn-ea"/>
              <a:cs typeface="+mn-cs"/>
            </a:rPr>
            <a:t>teachers</a:t>
          </a:r>
          <a:endParaRPr lang="de-AT" sz="2400" kern="1200" dirty="0">
            <a:solidFill>
              <a:prstClr val="white"/>
            </a:solidFill>
            <a:latin typeface="Calibri" panose="020F0502020204030204"/>
            <a:ea typeface="+mn-ea"/>
            <a:cs typeface="+mn-cs"/>
          </a:endParaRPr>
        </a:p>
      </dgm:t>
    </dgm:pt>
    <dgm:pt modelId="{75050986-1DA8-432D-94B7-4E2A5F36484E}" type="parTrans" cxnId="{BC5AB7B8-341D-4B32-9CFA-335FFDED20F1}">
      <dgm:prSet/>
      <dgm:spPr/>
    </dgm:pt>
    <dgm:pt modelId="{20822FF7-CC1A-49A1-8D75-F94900A0068A}" type="sibTrans" cxnId="{BC5AB7B8-341D-4B32-9CFA-335FFDED20F1}">
      <dgm:prSet/>
      <dgm:spPr/>
    </dgm:pt>
    <dgm:pt modelId="{EB1213AD-FDE3-4FD5-8995-D4B8D4AA44C6}">
      <dgm:prSet phldrT="[Text]" custT="1"/>
      <dgm:spPr>
        <a:solidFill>
          <a:schemeClr val="accent1"/>
        </a:solidFill>
      </dgm:spPr>
      <dgm:t>
        <a:bodyPr/>
        <a:lstStyle/>
        <a:p>
          <a:r>
            <a:rPr lang="de-AT" sz="2400" kern="1200" dirty="0" err="1"/>
            <a:t>Creating</a:t>
          </a:r>
          <a:r>
            <a:rPr lang="de-AT" sz="2400" kern="1200" dirty="0"/>
            <a:t> </a:t>
          </a:r>
          <a:r>
            <a:rPr lang="de-AT" sz="2400" kern="1200" dirty="0" err="1"/>
            <a:t>health-promoting</a:t>
          </a:r>
          <a:r>
            <a:rPr lang="de-AT" sz="2400" kern="1200" dirty="0"/>
            <a:t> </a:t>
          </a:r>
          <a:r>
            <a:rPr lang="de-AT" sz="2400" kern="1200" dirty="0" err="1"/>
            <a:t>working</a:t>
          </a:r>
          <a:r>
            <a:rPr lang="de-AT" sz="2400" kern="1200" dirty="0"/>
            <a:t> </a:t>
          </a:r>
          <a:r>
            <a:rPr lang="de-AT" sz="2400" kern="1200" dirty="0" err="1"/>
            <a:t>conditions</a:t>
          </a:r>
          <a:endParaRPr lang="de-AT" sz="3200" kern="1200" dirty="0"/>
        </a:p>
      </dgm:t>
    </dgm:pt>
    <dgm:pt modelId="{8A5C7578-FB54-4350-A9A5-D8C5078EC980}" type="parTrans" cxnId="{838CFD13-F4D6-41BD-B5F0-2FB9C0C97DCC}">
      <dgm:prSet/>
      <dgm:spPr/>
    </dgm:pt>
    <dgm:pt modelId="{A59FA357-6464-4DEC-9630-8F0A811EE0A3}" type="sibTrans" cxnId="{838CFD13-F4D6-41BD-B5F0-2FB9C0C97DCC}">
      <dgm:prSet/>
      <dgm:spPr/>
    </dgm:pt>
    <dgm:pt modelId="{E51F3A1E-5A56-46CF-845B-46E2887910BD}">
      <dgm:prSet phldrT="[Text]" custT="1"/>
      <dgm:spPr>
        <a:solidFill>
          <a:schemeClr val="accent1"/>
        </a:solidFill>
      </dgm:spPr>
      <dgm:t>
        <a:bodyPr/>
        <a:lstStyle/>
        <a:p>
          <a:r>
            <a:rPr lang="en-US" sz="2400" kern="1200" dirty="0"/>
            <a:t>Feedback in class</a:t>
          </a:r>
          <a:endParaRPr lang="de-AT" sz="3200" kern="1200" dirty="0"/>
        </a:p>
      </dgm:t>
    </dgm:pt>
    <dgm:pt modelId="{96B2A83A-AE4D-4432-9F66-514B2A93F070}" type="parTrans" cxnId="{F45B2880-D2E8-47F5-BF39-A127708B5753}">
      <dgm:prSet/>
      <dgm:spPr/>
    </dgm:pt>
    <dgm:pt modelId="{FD1E58B1-4AC6-411F-8F19-80C4F52C51FA}" type="sibTrans" cxnId="{F45B2880-D2E8-47F5-BF39-A127708B5753}">
      <dgm:prSet/>
      <dgm:spPr/>
    </dgm:pt>
    <dgm:pt modelId="{463FCDB4-C7CC-4546-8C5E-31BD92933F27}" type="pres">
      <dgm:prSet presAssocID="{46A12CF2-102D-48A1-BDBE-C144DF8E46C2}" presName="linearFlow" presStyleCnt="0">
        <dgm:presLayoutVars>
          <dgm:dir/>
          <dgm:animLvl val="lvl"/>
          <dgm:resizeHandles/>
        </dgm:presLayoutVars>
      </dgm:prSet>
      <dgm:spPr/>
    </dgm:pt>
    <dgm:pt modelId="{B19D1401-D5D5-4DD8-9271-E355645B0455}" type="pres">
      <dgm:prSet presAssocID="{23DD76AD-664A-4301-B525-CDA37B3EDEDE}" presName="compositeNode" presStyleCnt="0">
        <dgm:presLayoutVars>
          <dgm:bulletEnabled val="1"/>
        </dgm:presLayoutVars>
      </dgm:prSet>
      <dgm:spPr/>
    </dgm:pt>
    <dgm:pt modelId="{0D738745-F9D4-4CD7-8857-2AE83CB41358}" type="pres">
      <dgm:prSet presAssocID="{23DD76AD-664A-4301-B525-CDA37B3EDEDE}" presName="image" presStyleLbl="fgImgPlace1" presStyleIdx="0" presStyleCnt="1" custScaleX="47294" custScaleY="56952"/>
      <dgm:spPr>
        <a:solidFill>
          <a:schemeClr val="accent6">
            <a:lumMod val="60000"/>
            <a:lumOff val="40000"/>
          </a:schemeClr>
        </a:solidFill>
      </dgm:spPr>
    </dgm:pt>
    <dgm:pt modelId="{60C679B9-23C8-4DCC-A284-F16ED9C4DD33}" type="pres">
      <dgm:prSet presAssocID="{23DD76AD-664A-4301-B525-CDA37B3EDEDE}" presName="childNode" presStyleLbl="node1" presStyleIdx="0" presStyleCnt="1" custScaleY="125715">
        <dgm:presLayoutVars>
          <dgm:bulletEnabled val="1"/>
        </dgm:presLayoutVars>
      </dgm:prSet>
      <dgm:spPr/>
    </dgm:pt>
    <dgm:pt modelId="{295513B9-C5F7-4D7A-A6CB-B68959BB2AF3}" type="pres">
      <dgm:prSet presAssocID="{23DD76AD-664A-4301-B525-CDA37B3EDEDE}" presName="parentNode" presStyleLbl="revTx" presStyleIdx="0" presStyleCnt="1">
        <dgm:presLayoutVars>
          <dgm:chMax val="0"/>
          <dgm:bulletEnabled val="1"/>
        </dgm:presLayoutVars>
      </dgm:prSet>
      <dgm:spPr/>
    </dgm:pt>
  </dgm:ptLst>
  <dgm:cxnLst>
    <dgm:cxn modelId="{28B91E02-181F-48AE-9AED-5F91E81E60AA}" srcId="{23DD76AD-664A-4301-B525-CDA37B3EDEDE}" destId="{D3E29FB3-C5A2-4F5C-A2B9-632B62F7DB4F}" srcOrd="3" destOrd="0" parTransId="{C627A179-EBA3-4D7F-B3AD-1505D450289B}" sibTransId="{A66773DD-5FBA-4300-8353-9226591FD50D}"/>
    <dgm:cxn modelId="{838CFD13-F4D6-41BD-B5F0-2FB9C0C97DCC}" srcId="{23DD76AD-664A-4301-B525-CDA37B3EDEDE}" destId="{EB1213AD-FDE3-4FD5-8995-D4B8D4AA44C6}" srcOrd="1" destOrd="0" parTransId="{8A5C7578-FB54-4350-A9A5-D8C5078EC980}" sibTransId="{A59FA357-6464-4DEC-9630-8F0A811EE0A3}"/>
    <dgm:cxn modelId="{ADBAD02A-C64E-4BB3-90D8-F5030F97452D}" srcId="{46A12CF2-102D-48A1-BDBE-C144DF8E46C2}" destId="{23DD76AD-664A-4301-B525-CDA37B3EDEDE}" srcOrd="0" destOrd="0" parTransId="{816B7D9E-104D-4785-B2BF-4865923FF0E8}" sibTransId="{19CCC13C-E445-496C-A612-994637F8B0A1}"/>
    <dgm:cxn modelId="{59733A37-4ED3-4EC1-B6E4-8B51BD3CB635}" srcId="{23DD76AD-664A-4301-B525-CDA37B3EDEDE}" destId="{D22ED4E6-5EC1-4DF0-A769-6FED05971A77}" srcOrd="0" destOrd="0" parTransId="{AB03C163-719C-4B3A-A47E-51FCA5B106F9}" sibTransId="{94F7F6C6-768E-4E42-AA1B-E5099F928225}"/>
    <dgm:cxn modelId="{994F853B-A95E-4D3A-BDE7-33E4BD28B412}" type="presOf" srcId="{9FECCB0C-4BA7-4EFC-AB37-4AD6DF039000}" destId="{60C679B9-23C8-4DCC-A284-F16ED9C4DD33}" srcOrd="0" destOrd="4" presId="urn:microsoft.com/office/officeart/2005/8/layout/hList2"/>
    <dgm:cxn modelId="{60280468-C834-4C59-BD00-27BF94051A5D}" type="presOf" srcId="{D3E29FB3-C5A2-4F5C-A2B9-632B62F7DB4F}" destId="{60C679B9-23C8-4DCC-A284-F16ED9C4DD33}" srcOrd="0" destOrd="3" presId="urn:microsoft.com/office/officeart/2005/8/layout/hList2"/>
    <dgm:cxn modelId="{F45B2880-D2E8-47F5-BF39-A127708B5753}" srcId="{23DD76AD-664A-4301-B525-CDA37B3EDEDE}" destId="{E51F3A1E-5A56-46CF-845B-46E2887910BD}" srcOrd="2" destOrd="0" parTransId="{96B2A83A-AE4D-4432-9F66-514B2A93F070}" sibTransId="{FD1E58B1-4AC6-411F-8F19-80C4F52C51FA}"/>
    <dgm:cxn modelId="{42C21D98-8A0C-405E-AC39-02F3C7FAA5CE}" type="presOf" srcId="{E51F3A1E-5A56-46CF-845B-46E2887910BD}" destId="{60C679B9-23C8-4DCC-A284-F16ED9C4DD33}" srcOrd="0" destOrd="2" presId="urn:microsoft.com/office/officeart/2005/8/layout/hList2"/>
    <dgm:cxn modelId="{BC5AB7B8-341D-4B32-9CFA-335FFDED20F1}" srcId="{D3E29FB3-C5A2-4F5C-A2B9-632B62F7DB4F}" destId="{9FECCB0C-4BA7-4EFC-AB37-4AD6DF039000}" srcOrd="0" destOrd="0" parTransId="{75050986-1DA8-432D-94B7-4E2A5F36484E}" sibTransId="{20822FF7-CC1A-49A1-8D75-F94900A0068A}"/>
    <dgm:cxn modelId="{B77507C4-3483-489E-B8B7-1B78793CB9C4}" type="presOf" srcId="{46A12CF2-102D-48A1-BDBE-C144DF8E46C2}" destId="{463FCDB4-C7CC-4546-8C5E-31BD92933F27}" srcOrd="0" destOrd="0" presId="urn:microsoft.com/office/officeart/2005/8/layout/hList2"/>
    <dgm:cxn modelId="{522080EA-219C-4ED9-8F75-418011DD4427}" type="presOf" srcId="{D22ED4E6-5EC1-4DF0-A769-6FED05971A77}" destId="{60C679B9-23C8-4DCC-A284-F16ED9C4DD33}" srcOrd="0" destOrd="0" presId="urn:microsoft.com/office/officeart/2005/8/layout/hList2"/>
    <dgm:cxn modelId="{0E2F3AFC-F18F-4269-93C0-AA1D8546FF7B}" type="presOf" srcId="{23DD76AD-664A-4301-B525-CDA37B3EDEDE}" destId="{295513B9-C5F7-4D7A-A6CB-B68959BB2AF3}" srcOrd="0" destOrd="0" presId="urn:microsoft.com/office/officeart/2005/8/layout/hList2"/>
    <dgm:cxn modelId="{C27E79FE-540F-4E72-A321-E13D78BB7300}" type="presOf" srcId="{EB1213AD-FDE3-4FD5-8995-D4B8D4AA44C6}" destId="{60C679B9-23C8-4DCC-A284-F16ED9C4DD33}" srcOrd="0" destOrd="1" presId="urn:microsoft.com/office/officeart/2005/8/layout/hList2"/>
    <dgm:cxn modelId="{20A4F794-CD02-4A68-8166-0801BD6F3DCE}" type="presParOf" srcId="{463FCDB4-C7CC-4546-8C5E-31BD92933F27}" destId="{B19D1401-D5D5-4DD8-9271-E355645B0455}" srcOrd="0" destOrd="0" presId="urn:microsoft.com/office/officeart/2005/8/layout/hList2"/>
    <dgm:cxn modelId="{479AC416-91EB-4A74-B145-CD1E7E9306C3}" type="presParOf" srcId="{B19D1401-D5D5-4DD8-9271-E355645B0455}" destId="{0D738745-F9D4-4CD7-8857-2AE83CB41358}" srcOrd="0" destOrd="0" presId="urn:microsoft.com/office/officeart/2005/8/layout/hList2"/>
    <dgm:cxn modelId="{ADE59250-C6B7-4941-8385-4203D86B47E8}" type="presParOf" srcId="{B19D1401-D5D5-4DD8-9271-E355645B0455}" destId="{60C679B9-23C8-4DCC-A284-F16ED9C4DD33}" srcOrd="1" destOrd="0" presId="urn:microsoft.com/office/officeart/2005/8/layout/hList2"/>
    <dgm:cxn modelId="{FD3811F0-67B9-424B-A5B1-55AC04A9403D}" type="presParOf" srcId="{B19D1401-D5D5-4DD8-9271-E355645B0455}" destId="{295513B9-C5F7-4D7A-A6CB-B68959BB2AF3}"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513B9-C5F7-4D7A-A6CB-B68959BB2AF3}">
      <dsp:nvSpPr>
        <dsp:cNvPr id="0" name=""/>
        <dsp:cNvSpPr/>
      </dsp:nvSpPr>
      <dsp:spPr>
        <a:xfrm rot="16200000">
          <a:off x="-621247" y="1996500"/>
          <a:ext cx="3533299" cy="747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59191" bIns="0" numCol="1" spcCol="1270" anchor="t" anchorCtr="0">
          <a:noAutofit/>
        </a:bodyPr>
        <a:lstStyle/>
        <a:p>
          <a:pPr marL="0" lvl="0" indent="0" algn="r" defTabSz="2266950">
            <a:lnSpc>
              <a:spcPct val="90000"/>
            </a:lnSpc>
            <a:spcBef>
              <a:spcPct val="0"/>
            </a:spcBef>
            <a:spcAft>
              <a:spcPct val="35000"/>
            </a:spcAft>
            <a:buNone/>
          </a:pPr>
          <a:r>
            <a:rPr lang="de-AT" sz="5100" kern="1200" dirty="0"/>
            <a:t>Leadership</a:t>
          </a:r>
        </a:p>
      </dsp:txBody>
      <dsp:txXfrm>
        <a:off x="-621247" y="1996500"/>
        <a:ext cx="3533299" cy="747428"/>
      </dsp:txXfrm>
    </dsp:sp>
    <dsp:sp modelId="{60C679B9-23C8-4DCC-A284-F16ED9C4DD33}">
      <dsp:nvSpPr>
        <dsp:cNvPr id="0" name=""/>
        <dsp:cNvSpPr/>
      </dsp:nvSpPr>
      <dsp:spPr>
        <a:xfrm>
          <a:off x="1519116" y="149271"/>
          <a:ext cx="8224795" cy="4441887"/>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659191" rIns="227584" bIns="227584" numCol="1" spcCol="1270" anchor="t" anchorCtr="0">
          <a:noAutofit/>
        </a:bodyPr>
        <a:lstStyle/>
        <a:p>
          <a:pPr marL="285750" lvl="1" indent="-285750" algn="l" defTabSz="1422400">
            <a:lnSpc>
              <a:spcPct val="90000"/>
            </a:lnSpc>
            <a:spcBef>
              <a:spcPct val="0"/>
            </a:spcBef>
            <a:spcAft>
              <a:spcPct val="15000"/>
            </a:spcAft>
            <a:buChar char="•"/>
          </a:pPr>
          <a:r>
            <a:rPr lang="de-AT" sz="3200" kern="1200" dirty="0"/>
            <a:t>Leadership </a:t>
          </a:r>
          <a:r>
            <a:rPr lang="de-AT" sz="3200" kern="1200" dirty="0" err="1"/>
            <a:t>for</a:t>
          </a:r>
          <a:r>
            <a:rPr lang="de-AT" sz="3200" kern="1200" dirty="0"/>
            <a:t> </a:t>
          </a:r>
          <a:r>
            <a:rPr lang="de-AT" sz="3200" kern="1200" dirty="0" err="1"/>
            <a:t>teachers</a:t>
          </a:r>
          <a:r>
            <a:rPr lang="de-AT" sz="3200" kern="1200" dirty="0"/>
            <a:t> </a:t>
          </a:r>
          <a:r>
            <a:rPr lang="de-AT" sz="3200" kern="1200" dirty="0" err="1"/>
            <a:t>and</a:t>
          </a:r>
          <a:r>
            <a:rPr lang="de-AT" sz="3200" kern="1200" dirty="0"/>
            <a:t> </a:t>
          </a:r>
          <a:r>
            <a:rPr lang="de-AT" sz="3200" kern="1200" dirty="0" err="1"/>
            <a:t>headteachers</a:t>
          </a:r>
          <a:endParaRPr lang="de-AT" sz="3200" kern="1200" dirty="0"/>
        </a:p>
        <a:p>
          <a:pPr marL="228600" lvl="1" indent="-228600" algn="l" defTabSz="1066800">
            <a:lnSpc>
              <a:spcPct val="90000"/>
            </a:lnSpc>
            <a:spcBef>
              <a:spcPct val="0"/>
            </a:spcBef>
            <a:spcAft>
              <a:spcPct val="15000"/>
            </a:spcAft>
            <a:buChar char="•"/>
          </a:pPr>
          <a:r>
            <a:rPr lang="de-AT" sz="2400" kern="1200" dirty="0" err="1"/>
            <a:t>Creating</a:t>
          </a:r>
          <a:r>
            <a:rPr lang="de-AT" sz="2400" kern="1200" dirty="0"/>
            <a:t> </a:t>
          </a:r>
          <a:r>
            <a:rPr lang="de-AT" sz="2400" kern="1200" dirty="0" err="1"/>
            <a:t>health-promoting</a:t>
          </a:r>
          <a:r>
            <a:rPr lang="de-AT" sz="2400" kern="1200" dirty="0"/>
            <a:t> </a:t>
          </a:r>
          <a:r>
            <a:rPr lang="de-AT" sz="2400" kern="1200" dirty="0" err="1"/>
            <a:t>working</a:t>
          </a:r>
          <a:r>
            <a:rPr lang="de-AT" sz="2400" kern="1200" dirty="0"/>
            <a:t> </a:t>
          </a:r>
          <a:r>
            <a:rPr lang="de-AT" sz="2400" kern="1200" dirty="0" err="1"/>
            <a:t>conditions</a:t>
          </a:r>
          <a:endParaRPr lang="de-AT" sz="3200" kern="1200" dirty="0"/>
        </a:p>
        <a:p>
          <a:pPr marL="228600" lvl="1" indent="-228600" algn="l" defTabSz="1066800">
            <a:lnSpc>
              <a:spcPct val="90000"/>
            </a:lnSpc>
            <a:spcBef>
              <a:spcPct val="0"/>
            </a:spcBef>
            <a:spcAft>
              <a:spcPct val="15000"/>
            </a:spcAft>
            <a:buChar char="•"/>
          </a:pPr>
          <a:r>
            <a:rPr lang="en-US" sz="2400" kern="1200" dirty="0"/>
            <a:t>Feedback in class</a:t>
          </a:r>
          <a:endParaRPr lang="de-AT" sz="3200" kern="1200" dirty="0"/>
        </a:p>
        <a:p>
          <a:pPr marL="285750" lvl="1" indent="-285750" algn="l" defTabSz="1422400">
            <a:lnSpc>
              <a:spcPct val="90000"/>
            </a:lnSpc>
            <a:spcBef>
              <a:spcPct val="0"/>
            </a:spcBef>
            <a:spcAft>
              <a:spcPct val="15000"/>
            </a:spcAft>
            <a:buChar char="•"/>
          </a:pPr>
          <a:r>
            <a:rPr lang="de-AT" sz="3200" kern="1200" dirty="0"/>
            <a:t>Human </a:t>
          </a:r>
          <a:r>
            <a:rPr lang="de-AT" sz="3200" kern="1200" dirty="0" err="1"/>
            <a:t>resource</a:t>
          </a:r>
          <a:r>
            <a:rPr lang="de-AT" sz="3200" kern="1200" dirty="0"/>
            <a:t> </a:t>
          </a:r>
          <a:r>
            <a:rPr lang="de-AT" sz="3200" kern="1200" dirty="0" err="1"/>
            <a:t>development</a:t>
          </a:r>
          <a:endParaRPr lang="de-AT" sz="3200" kern="1200" dirty="0"/>
        </a:p>
        <a:p>
          <a:pPr marL="457200" lvl="2" indent="-228600" algn="l" defTabSz="1066800">
            <a:lnSpc>
              <a:spcPct val="90000"/>
            </a:lnSpc>
            <a:spcBef>
              <a:spcPct val="0"/>
            </a:spcBef>
            <a:spcAft>
              <a:spcPct val="15000"/>
            </a:spcAft>
            <a:buChar char="•"/>
          </a:pPr>
          <a:r>
            <a:rPr lang="de-AT" sz="2400" kern="1200" dirty="0" err="1">
              <a:solidFill>
                <a:prstClr val="white"/>
              </a:solidFill>
              <a:latin typeface="Calibri" panose="020F0502020204030204"/>
              <a:ea typeface="+mn-ea"/>
              <a:cs typeface="+mn-cs"/>
            </a:rPr>
            <a:t>Burn</a:t>
          </a:r>
          <a:r>
            <a:rPr lang="de-AT" sz="2400" kern="1200" dirty="0">
              <a:solidFill>
                <a:prstClr val="white"/>
              </a:solidFill>
              <a:latin typeface="Calibri" panose="020F0502020204030204"/>
              <a:ea typeface="+mn-ea"/>
              <a:cs typeface="+mn-cs"/>
            </a:rPr>
            <a:t> out </a:t>
          </a:r>
          <a:r>
            <a:rPr lang="de-AT" sz="2400" kern="1200" dirty="0" err="1">
              <a:solidFill>
                <a:prstClr val="white"/>
              </a:solidFill>
              <a:latin typeface="Calibri" panose="020F0502020204030204"/>
              <a:ea typeface="+mn-ea"/>
              <a:cs typeface="+mn-cs"/>
            </a:rPr>
            <a:t>as</a:t>
          </a:r>
          <a:r>
            <a:rPr lang="de-AT" sz="2400" kern="1200" dirty="0">
              <a:solidFill>
                <a:prstClr val="white"/>
              </a:solidFill>
              <a:latin typeface="Calibri" panose="020F0502020204030204"/>
              <a:ea typeface="+mn-ea"/>
              <a:cs typeface="+mn-cs"/>
            </a:rPr>
            <a:t> a </a:t>
          </a:r>
          <a:r>
            <a:rPr lang="de-AT" sz="2400" kern="1200" dirty="0" err="1">
              <a:solidFill>
                <a:prstClr val="white"/>
              </a:solidFill>
              <a:latin typeface="Calibri" panose="020F0502020204030204"/>
              <a:ea typeface="+mn-ea"/>
              <a:cs typeface="+mn-cs"/>
            </a:rPr>
            <a:t>health</a:t>
          </a:r>
          <a:r>
            <a:rPr lang="de-AT" sz="2400" kern="1200" dirty="0">
              <a:solidFill>
                <a:prstClr val="white"/>
              </a:solidFill>
              <a:latin typeface="Calibri" panose="020F0502020204030204"/>
              <a:ea typeface="+mn-ea"/>
              <a:cs typeface="+mn-cs"/>
            </a:rPr>
            <a:t> </a:t>
          </a:r>
          <a:r>
            <a:rPr lang="de-AT" sz="2400" kern="1200" dirty="0" err="1">
              <a:solidFill>
                <a:prstClr val="white"/>
              </a:solidFill>
              <a:latin typeface="Calibri" panose="020F0502020204030204"/>
              <a:ea typeface="+mn-ea"/>
              <a:cs typeface="+mn-cs"/>
            </a:rPr>
            <a:t>risk</a:t>
          </a:r>
          <a:r>
            <a:rPr lang="de-AT" sz="2400" kern="1200" dirty="0">
              <a:solidFill>
                <a:prstClr val="white"/>
              </a:solidFill>
              <a:latin typeface="Calibri" panose="020F0502020204030204"/>
              <a:ea typeface="+mn-ea"/>
              <a:cs typeface="+mn-cs"/>
            </a:rPr>
            <a:t> </a:t>
          </a:r>
          <a:r>
            <a:rPr lang="de-AT" sz="2400" kern="1200" dirty="0" err="1">
              <a:solidFill>
                <a:prstClr val="white"/>
              </a:solidFill>
              <a:latin typeface="Calibri" panose="020F0502020204030204"/>
              <a:ea typeface="+mn-ea"/>
              <a:cs typeface="+mn-cs"/>
            </a:rPr>
            <a:t>for</a:t>
          </a:r>
          <a:r>
            <a:rPr lang="de-AT" sz="2400" kern="1200" dirty="0">
              <a:solidFill>
                <a:prstClr val="white"/>
              </a:solidFill>
              <a:latin typeface="Calibri" panose="020F0502020204030204"/>
              <a:ea typeface="+mn-ea"/>
              <a:cs typeface="+mn-cs"/>
            </a:rPr>
            <a:t> </a:t>
          </a:r>
          <a:r>
            <a:rPr lang="de-AT" sz="2400" kern="1200" dirty="0" err="1">
              <a:solidFill>
                <a:prstClr val="white"/>
              </a:solidFill>
              <a:latin typeface="Calibri" panose="020F0502020204030204"/>
              <a:ea typeface="+mn-ea"/>
              <a:cs typeface="+mn-cs"/>
            </a:rPr>
            <a:t>teachers</a:t>
          </a:r>
          <a:endParaRPr lang="de-AT" sz="2400" kern="1200" dirty="0">
            <a:solidFill>
              <a:prstClr val="white"/>
            </a:solidFill>
            <a:latin typeface="Calibri" panose="020F0502020204030204"/>
            <a:ea typeface="+mn-ea"/>
            <a:cs typeface="+mn-cs"/>
          </a:endParaRPr>
        </a:p>
      </dsp:txBody>
      <dsp:txXfrm>
        <a:off x="1519116" y="149271"/>
        <a:ext cx="8224795" cy="4441887"/>
      </dsp:txXfrm>
    </dsp:sp>
    <dsp:sp modelId="{0D738745-F9D4-4CD7-8857-2AE83CB41358}">
      <dsp:nvSpPr>
        <dsp:cNvPr id="0" name=""/>
        <dsp:cNvSpPr/>
      </dsp:nvSpPr>
      <dsp:spPr>
        <a:xfrm>
          <a:off x="1165627" y="-61287"/>
          <a:ext cx="706977" cy="851351"/>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6C9F9E-9BF7-44BD-95B9-E126BF13E64E}" type="datetimeFigureOut">
              <a:rPr lang="de-AT" smtClean="0"/>
              <a:t>11.04.2019</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26CA5-68DF-4589-B5FE-6CAEC4951391}" type="slidenum">
              <a:rPr lang="de-AT" smtClean="0"/>
              <a:t>‹Nr.›</a:t>
            </a:fld>
            <a:endParaRPr lang="de-AT"/>
          </a:p>
        </p:txBody>
      </p:sp>
    </p:spTree>
    <p:extLst>
      <p:ext uri="{BB962C8B-B14F-4D97-AF65-F5344CB8AC3E}">
        <p14:creationId xmlns:p14="http://schemas.microsoft.com/office/powerpoint/2010/main" val="2402074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998B84-F55B-4C39-A8C0-89CD966311D3}"/>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accent1">
                    <a:lumMod val="50000"/>
                  </a:schemeClr>
                </a:solidFill>
              </a:defRPr>
            </a:lvl1pPr>
          </a:lstStyle>
          <a:p>
            <a:r>
              <a:rPr lang="de-DE" dirty="0"/>
              <a:t>Mastertitelformat bearbeiten</a:t>
            </a:r>
            <a:endParaRPr lang="de-AT" dirty="0"/>
          </a:p>
        </p:txBody>
      </p:sp>
      <p:sp>
        <p:nvSpPr>
          <p:cNvPr id="3" name="Untertitel 2">
            <a:extLst>
              <a:ext uri="{FF2B5EF4-FFF2-40B4-BE49-F238E27FC236}">
                <a16:creationId xmlns:a16="http://schemas.microsoft.com/office/drawing/2014/main" id="{EF4F774B-84B5-4E9E-B2B6-A8C4393B4BBB}"/>
              </a:ext>
            </a:extLst>
          </p:cNvPr>
          <p:cNvSpPr>
            <a:spLocks noGrp="1"/>
          </p:cNvSpPr>
          <p:nvPr>
            <p:ph type="subTitle" idx="1"/>
          </p:nvPr>
        </p:nvSpPr>
        <p:spPr>
          <a:xfrm>
            <a:off x="1524000" y="3602038"/>
            <a:ext cx="9144000" cy="1655762"/>
          </a:xfrm>
        </p:spPr>
        <p:txBody>
          <a:bodyPr/>
          <a:lstStyle>
            <a:lvl1pPr marL="0" indent="0" algn="ctr">
              <a:buNone/>
              <a:defRPr sz="24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AT" dirty="0"/>
          </a:p>
        </p:txBody>
      </p:sp>
      <p:sp>
        <p:nvSpPr>
          <p:cNvPr id="5" name="Fußzeilenplatzhalter 4">
            <a:extLst>
              <a:ext uri="{FF2B5EF4-FFF2-40B4-BE49-F238E27FC236}">
                <a16:creationId xmlns:a16="http://schemas.microsoft.com/office/drawing/2014/main" id="{70B4B97D-5226-404B-B0BC-2D5AD5370FEB}"/>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6" name="Foliennummernplatzhalter 5">
            <a:extLst>
              <a:ext uri="{FF2B5EF4-FFF2-40B4-BE49-F238E27FC236}">
                <a16:creationId xmlns:a16="http://schemas.microsoft.com/office/drawing/2014/main" id="{FAEB684B-4965-4AD5-882D-550E293AA411}"/>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7" name="Grafik 6">
            <a:extLst>
              <a:ext uri="{FF2B5EF4-FFF2-40B4-BE49-F238E27FC236}">
                <a16:creationId xmlns:a16="http://schemas.microsoft.com/office/drawing/2014/main" id="{B2E88439-17C4-4B09-92E1-E53362E58BCA}"/>
              </a:ext>
            </a:extLst>
          </p:cNvPr>
          <p:cNvPicPr>
            <a:picLocks noChangeAspect="1"/>
          </p:cNvPicPr>
          <p:nvPr userDrawn="1"/>
        </p:nvPicPr>
        <p:blipFill>
          <a:blip r:embed="rId2"/>
          <a:stretch>
            <a:fillRect/>
          </a:stretch>
        </p:blipFill>
        <p:spPr>
          <a:xfrm>
            <a:off x="207209" y="77909"/>
            <a:ext cx="1261981" cy="2383743"/>
          </a:xfrm>
          <a:prstGeom prst="rect">
            <a:avLst/>
          </a:prstGeom>
        </p:spPr>
      </p:pic>
      <p:pic>
        <p:nvPicPr>
          <p:cNvPr id="8" name="Grafik 7">
            <a:extLst>
              <a:ext uri="{FF2B5EF4-FFF2-40B4-BE49-F238E27FC236}">
                <a16:creationId xmlns:a16="http://schemas.microsoft.com/office/drawing/2014/main" id="{CBB8D272-3081-4BAE-AD47-F74754EB34AB}"/>
              </a:ext>
            </a:extLst>
          </p:cNvPr>
          <p:cNvPicPr>
            <a:picLocks noChangeAspect="1"/>
          </p:cNvPicPr>
          <p:nvPr userDrawn="1"/>
        </p:nvPicPr>
        <p:blipFill>
          <a:blip r:embed="rId3"/>
          <a:stretch>
            <a:fillRect/>
          </a:stretch>
        </p:blipFill>
        <p:spPr>
          <a:xfrm>
            <a:off x="10722809" y="4654752"/>
            <a:ext cx="1261981" cy="2066723"/>
          </a:xfrm>
          <a:prstGeom prst="rect">
            <a:avLst/>
          </a:prstGeom>
        </p:spPr>
      </p:pic>
      <p:pic>
        <p:nvPicPr>
          <p:cNvPr id="9" name="Grafik 8">
            <a:extLst>
              <a:ext uri="{FF2B5EF4-FFF2-40B4-BE49-F238E27FC236}">
                <a16:creationId xmlns:a16="http://schemas.microsoft.com/office/drawing/2014/main" id="{EA73B8DA-B3C8-44F7-A743-EB53C92D139A}"/>
              </a:ext>
            </a:extLst>
          </p:cNvPr>
          <p:cNvPicPr>
            <a:picLocks noChangeAspect="1"/>
          </p:cNvPicPr>
          <p:nvPr userDrawn="1"/>
        </p:nvPicPr>
        <p:blipFill>
          <a:blip r:embed="rId4"/>
          <a:stretch>
            <a:fillRect/>
          </a:stretch>
        </p:blipFill>
        <p:spPr>
          <a:xfrm>
            <a:off x="6406642" y="6081468"/>
            <a:ext cx="457240" cy="280440"/>
          </a:xfrm>
          <a:prstGeom prst="rect">
            <a:avLst/>
          </a:prstGeom>
        </p:spPr>
      </p:pic>
      <p:pic>
        <p:nvPicPr>
          <p:cNvPr id="10" name="Grafik 9">
            <a:extLst>
              <a:ext uri="{FF2B5EF4-FFF2-40B4-BE49-F238E27FC236}">
                <a16:creationId xmlns:a16="http://schemas.microsoft.com/office/drawing/2014/main" id="{09D02409-6CF4-423B-9851-8E307BBDB3E3}"/>
              </a:ext>
            </a:extLst>
          </p:cNvPr>
          <p:cNvPicPr>
            <a:picLocks noChangeAspect="1"/>
          </p:cNvPicPr>
          <p:nvPr userDrawn="1"/>
        </p:nvPicPr>
        <p:blipFill>
          <a:blip r:embed="rId5">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2467892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3" name="Vertikaler Textplatzhalter 2">
            <a:extLst>
              <a:ext uri="{FF2B5EF4-FFF2-40B4-BE49-F238E27FC236}">
                <a16:creationId xmlns:a16="http://schemas.microsoft.com/office/drawing/2014/main" id="{87584BBC-A94A-41F2-8B47-219BAF3A3790}"/>
              </a:ext>
            </a:extLst>
          </p:cNvPr>
          <p:cNvSpPr>
            <a:spLocks noGrp="1"/>
          </p:cNvSpPr>
          <p:nvPr>
            <p:ph type="body" orient="vert" idx="1"/>
          </p:nvPr>
        </p:nvSpPr>
        <p:spPr>
          <a:xfrm>
            <a:off x="838200" y="1957755"/>
            <a:ext cx="10515600" cy="421920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Fußzeilenplatzhalter 4">
            <a:extLst>
              <a:ext uri="{FF2B5EF4-FFF2-40B4-BE49-F238E27FC236}">
                <a16:creationId xmlns:a16="http://schemas.microsoft.com/office/drawing/2014/main" id="{B38DB5CB-3033-4373-906D-87EB1F3DF20D}"/>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8" name="Foliennummernplatzhalter 5">
            <a:extLst>
              <a:ext uri="{FF2B5EF4-FFF2-40B4-BE49-F238E27FC236}">
                <a16:creationId xmlns:a16="http://schemas.microsoft.com/office/drawing/2014/main" id="{5FB65E15-6205-46F1-811F-E01FB0126C28}"/>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9" name="Grafik 8">
            <a:extLst>
              <a:ext uri="{FF2B5EF4-FFF2-40B4-BE49-F238E27FC236}">
                <a16:creationId xmlns:a16="http://schemas.microsoft.com/office/drawing/2014/main" id="{09D34027-B766-4D13-9508-B1C8E938D9AB}"/>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10" name="Grafik 9">
            <a:extLst>
              <a:ext uri="{FF2B5EF4-FFF2-40B4-BE49-F238E27FC236}">
                <a16:creationId xmlns:a16="http://schemas.microsoft.com/office/drawing/2014/main" id="{876FA542-0EC9-4CAF-803A-04888A413AC2}"/>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
        <p:nvSpPr>
          <p:cNvPr id="11" name="Titel 1">
            <a:extLst>
              <a:ext uri="{FF2B5EF4-FFF2-40B4-BE49-F238E27FC236}">
                <a16:creationId xmlns:a16="http://schemas.microsoft.com/office/drawing/2014/main" id="{D0698C30-6246-450E-85FC-50D8FEF8B378}"/>
              </a:ext>
            </a:extLst>
          </p:cNvPr>
          <p:cNvSpPr>
            <a:spLocks noGrp="1"/>
          </p:cNvSpPr>
          <p:nvPr>
            <p:ph type="title"/>
          </p:nvPr>
        </p:nvSpPr>
        <p:spPr>
          <a:xfrm>
            <a:off x="838200" y="973964"/>
            <a:ext cx="10515600" cy="884570"/>
          </a:xfrm>
          <a:prstGeom prst="rect">
            <a:avLst/>
          </a:prstGeom>
        </p:spPr>
        <p:txBody>
          <a:bodyPr/>
          <a:lstStyle>
            <a:lvl1pPr>
              <a:defRPr>
                <a:solidFill>
                  <a:schemeClr val="accent1">
                    <a:lumMod val="50000"/>
                  </a:schemeClr>
                </a:solidFill>
              </a:defRPr>
            </a:lvl1pPr>
          </a:lstStyle>
          <a:p>
            <a:r>
              <a:rPr lang="de-DE" dirty="0"/>
              <a:t>Mastertitelformat bearbeiten</a:t>
            </a:r>
            <a:endParaRPr lang="de-AT" dirty="0"/>
          </a:p>
        </p:txBody>
      </p:sp>
    </p:spTree>
    <p:extLst>
      <p:ext uri="{BB962C8B-B14F-4D97-AF65-F5344CB8AC3E}">
        <p14:creationId xmlns:p14="http://schemas.microsoft.com/office/powerpoint/2010/main" val="2729125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8A45460-1E94-4625-A513-3CF38D44009C}"/>
              </a:ext>
            </a:extLst>
          </p:cNvPr>
          <p:cNvSpPr>
            <a:spLocks noGrp="1"/>
          </p:cNvSpPr>
          <p:nvPr>
            <p:ph type="title" orient="vert"/>
          </p:nvPr>
        </p:nvSpPr>
        <p:spPr>
          <a:xfrm>
            <a:off x="8724900" y="1113691"/>
            <a:ext cx="2628900" cy="5063272"/>
          </a:xfrm>
          <a:prstGeom prst="rect">
            <a:avLst/>
          </a:prstGeom>
        </p:spPr>
        <p:txBody>
          <a:bodyPr vert="eaVert"/>
          <a:lstStyle>
            <a:lvl1pPr>
              <a:defRPr>
                <a:solidFill>
                  <a:schemeClr val="accent1">
                    <a:lumMod val="50000"/>
                  </a:schemeClr>
                </a:solidFill>
              </a:defRPr>
            </a:lvl1pPr>
          </a:lstStyle>
          <a:p>
            <a:r>
              <a:rPr lang="de-DE" dirty="0"/>
              <a:t>Mastertitelformat bearbeiten</a:t>
            </a:r>
            <a:endParaRPr lang="de-AT" dirty="0"/>
          </a:p>
        </p:txBody>
      </p:sp>
      <p:sp>
        <p:nvSpPr>
          <p:cNvPr id="3" name="Vertikaler Textplatzhalter 2">
            <a:extLst>
              <a:ext uri="{FF2B5EF4-FFF2-40B4-BE49-F238E27FC236}">
                <a16:creationId xmlns:a16="http://schemas.microsoft.com/office/drawing/2014/main" id="{37901475-33F4-4B25-8965-22F29E0877E0}"/>
              </a:ext>
            </a:extLst>
          </p:cNvPr>
          <p:cNvSpPr>
            <a:spLocks noGrp="1"/>
          </p:cNvSpPr>
          <p:nvPr>
            <p:ph type="body" orient="vert" idx="1"/>
          </p:nvPr>
        </p:nvSpPr>
        <p:spPr>
          <a:xfrm>
            <a:off x="838200" y="1113691"/>
            <a:ext cx="7734300" cy="5063271"/>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Fußzeilenplatzhalter 4">
            <a:extLst>
              <a:ext uri="{FF2B5EF4-FFF2-40B4-BE49-F238E27FC236}">
                <a16:creationId xmlns:a16="http://schemas.microsoft.com/office/drawing/2014/main" id="{7879EA97-2C81-4B5D-B91C-EC4C2E2D350E}"/>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8" name="Foliennummernplatzhalter 5">
            <a:extLst>
              <a:ext uri="{FF2B5EF4-FFF2-40B4-BE49-F238E27FC236}">
                <a16:creationId xmlns:a16="http://schemas.microsoft.com/office/drawing/2014/main" id="{30C75122-9654-40EB-9401-3ACE507C12B6}"/>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10" name="Grafik 9">
            <a:extLst>
              <a:ext uri="{FF2B5EF4-FFF2-40B4-BE49-F238E27FC236}">
                <a16:creationId xmlns:a16="http://schemas.microsoft.com/office/drawing/2014/main" id="{578705EF-43C9-49BC-86C1-A61F8C0E560C}"/>
              </a:ext>
            </a:extLst>
          </p:cNvPr>
          <p:cNvPicPr>
            <a:picLocks noChangeAspect="1"/>
          </p:cNvPicPr>
          <p:nvPr userDrawn="1"/>
        </p:nvPicPr>
        <p:blipFill>
          <a:blip r:embed="rId2">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3686105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AED19C-6B5C-440B-A6B7-993A74850AB6}"/>
              </a:ext>
            </a:extLst>
          </p:cNvPr>
          <p:cNvSpPr>
            <a:spLocks noGrp="1"/>
          </p:cNvSpPr>
          <p:nvPr>
            <p:ph type="title"/>
          </p:nvPr>
        </p:nvSpPr>
        <p:spPr>
          <a:xfrm>
            <a:off x="838199" y="1096666"/>
            <a:ext cx="10515600" cy="884570"/>
          </a:xfrm>
          <a:prstGeom prst="rect">
            <a:avLst/>
          </a:prstGeom>
        </p:spPr>
        <p:txBody>
          <a:bodyPr/>
          <a:lstStyle>
            <a:lvl1pPr>
              <a:defRPr>
                <a:solidFill>
                  <a:schemeClr val="accent1">
                    <a:lumMod val="50000"/>
                  </a:schemeClr>
                </a:solidFill>
              </a:defRPr>
            </a:lvl1pPr>
          </a:lstStyle>
          <a:p>
            <a:r>
              <a:rPr lang="de-DE" dirty="0"/>
              <a:t>Mastertitelformat bearbeiten</a:t>
            </a:r>
            <a:endParaRPr lang="de-AT" dirty="0"/>
          </a:p>
        </p:txBody>
      </p:sp>
      <p:sp>
        <p:nvSpPr>
          <p:cNvPr id="3" name="Inhaltsplatzhalter 2">
            <a:extLst>
              <a:ext uri="{FF2B5EF4-FFF2-40B4-BE49-F238E27FC236}">
                <a16:creationId xmlns:a16="http://schemas.microsoft.com/office/drawing/2014/main" id="{CEF5BE10-2755-4E1C-8080-8281F4B5864E}"/>
              </a:ext>
            </a:extLst>
          </p:cNvPr>
          <p:cNvSpPr>
            <a:spLocks noGrp="1"/>
          </p:cNvSpPr>
          <p:nvPr>
            <p:ph idx="1"/>
          </p:nvPr>
        </p:nvSpPr>
        <p:spPr>
          <a:xfrm>
            <a:off x="838200" y="2053247"/>
            <a:ext cx="10515600" cy="412371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7" name="Fußzeilenplatzhalter 4">
            <a:extLst>
              <a:ext uri="{FF2B5EF4-FFF2-40B4-BE49-F238E27FC236}">
                <a16:creationId xmlns:a16="http://schemas.microsoft.com/office/drawing/2014/main" id="{FF76B040-3F61-49DA-A697-65E6292B277D}"/>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8" name="Foliennummernplatzhalter 5">
            <a:extLst>
              <a:ext uri="{FF2B5EF4-FFF2-40B4-BE49-F238E27FC236}">
                <a16:creationId xmlns:a16="http://schemas.microsoft.com/office/drawing/2014/main" id="{CBED262B-A5A1-43D4-8B89-EC6908764359}"/>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9" name="Grafik 8">
            <a:extLst>
              <a:ext uri="{FF2B5EF4-FFF2-40B4-BE49-F238E27FC236}">
                <a16:creationId xmlns:a16="http://schemas.microsoft.com/office/drawing/2014/main" id="{2A0E088D-47C4-459F-8516-4FE3F7C73376}"/>
              </a:ext>
            </a:extLst>
          </p:cNvPr>
          <p:cNvPicPr>
            <a:picLocks noChangeAspect="1"/>
          </p:cNvPicPr>
          <p:nvPr userDrawn="1"/>
        </p:nvPicPr>
        <p:blipFill>
          <a:blip r:embed="rId2"/>
          <a:stretch>
            <a:fillRect/>
          </a:stretch>
        </p:blipFill>
        <p:spPr>
          <a:xfrm>
            <a:off x="6406642" y="6081468"/>
            <a:ext cx="457240" cy="280440"/>
          </a:xfrm>
          <a:prstGeom prst="rect">
            <a:avLst/>
          </a:prstGeom>
        </p:spPr>
      </p:pic>
      <p:pic>
        <p:nvPicPr>
          <p:cNvPr id="10" name="Grafik 9">
            <a:extLst>
              <a:ext uri="{FF2B5EF4-FFF2-40B4-BE49-F238E27FC236}">
                <a16:creationId xmlns:a16="http://schemas.microsoft.com/office/drawing/2014/main" id="{F8A64BC2-FA48-4803-ADB1-74DE4520157F}"/>
              </a:ext>
            </a:extLst>
          </p:cNvPr>
          <p:cNvPicPr>
            <a:picLocks noChangeAspect="1"/>
          </p:cNvPicPr>
          <p:nvPr userDrawn="1"/>
        </p:nvPicPr>
        <p:blipFill>
          <a:blip r:embed="rId3"/>
          <a:stretch>
            <a:fillRect/>
          </a:stretch>
        </p:blipFill>
        <p:spPr>
          <a:xfrm>
            <a:off x="207209" y="77909"/>
            <a:ext cx="1261981" cy="2383743"/>
          </a:xfrm>
          <a:prstGeom prst="rect">
            <a:avLst/>
          </a:prstGeom>
        </p:spPr>
      </p:pic>
      <p:pic>
        <p:nvPicPr>
          <p:cNvPr id="11" name="Grafik 10">
            <a:extLst>
              <a:ext uri="{FF2B5EF4-FFF2-40B4-BE49-F238E27FC236}">
                <a16:creationId xmlns:a16="http://schemas.microsoft.com/office/drawing/2014/main" id="{35A530F9-949E-4345-A166-61A8C09D58D7}"/>
              </a:ext>
            </a:extLst>
          </p:cNvPr>
          <p:cNvPicPr>
            <a:picLocks noChangeAspect="1"/>
          </p:cNvPicPr>
          <p:nvPr userDrawn="1"/>
        </p:nvPicPr>
        <p:blipFill>
          <a:blip r:embed="rId4"/>
          <a:stretch>
            <a:fillRect/>
          </a:stretch>
        </p:blipFill>
        <p:spPr>
          <a:xfrm>
            <a:off x="10722809" y="4654752"/>
            <a:ext cx="1261981" cy="2066723"/>
          </a:xfrm>
          <a:prstGeom prst="rect">
            <a:avLst/>
          </a:prstGeom>
        </p:spPr>
      </p:pic>
      <p:pic>
        <p:nvPicPr>
          <p:cNvPr id="12" name="Grafik 11">
            <a:extLst>
              <a:ext uri="{FF2B5EF4-FFF2-40B4-BE49-F238E27FC236}">
                <a16:creationId xmlns:a16="http://schemas.microsoft.com/office/drawing/2014/main" id="{B258F1E3-BD09-4407-ABEB-F700C22B500E}"/>
              </a:ext>
            </a:extLst>
          </p:cNvPr>
          <p:cNvPicPr>
            <a:picLocks noChangeAspect="1"/>
          </p:cNvPicPr>
          <p:nvPr userDrawn="1"/>
        </p:nvPicPr>
        <p:blipFill>
          <a:blip r:embed="rId5"/>
          <a:stretch>
            <a:fillRect/>
          </a:stretch>
        </p:blipFill>
        <p:spPr>
          <a:xfrm>
            <a:off x="9134037" y="230188"/>
            <a:ext cx="2645893" cy="743776"/>
          </a:xfrm>
          <a:prstGeom prst="rect">
            <a:avLst/>
          </a:prstGeom>
        </p:spPr>
      </p:pic>
      <p:pic>
        <p:nvPicPr>
          <p:cNvPr id="13" name="Grafik 12">
            <a:extLst>
              <a:ext uri="{FF2B5EF4-FFF2-40B4-BE49-F238E27FC236}">
                <a16:creationId xmlns:a16="http://schemas.microsoft.com/office/drawing/2014/main" id="{E9D48EC5-98AA-4AC6-B41F-53CCEFD871BA}"/>
              </a:ext>
            </a:extLst>
          </p:cNvPr>
          <p:cNvPicPr>
            <a:picLocks noChangeAspect="1"/>
          </p:cNvPicPr>
          <p:nvPr userDrawn="1"/>
        </p:nvPicPr>
        <p:blipFill>
          <a:blip r:embed="rId6">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3457702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311BB2-76F9-402F-BC77-BBC7A0B9FEEB}"/>
              </a:ext>
            </a:extLst>
          </p:cNvPr>
          <p:cNvSpPr>
            <a:spLocks noGrp="1"/>
          </p:cNvSpPr>
          <p:nvPr>
            <p:ph type="title"/>
          </p:nvPr>
        </p:nvSpPr>
        <p:spPr>
          <a:xfrm>
            <a:off x="831850" y="1709738"/>
            <a:ext cx="10515600" cy="2852737"/>
          </a:xfrm>
          <a:prstGeom prst="rect">
            <a:avLst/>
          </a:prstGeom>
        </p:spPr>
        <p:txBody>
          <a:bodyPr anchor="b"/>
          <a:lstStyle>
            <a:lvl1pPr>
              <a:defRPr sz="6000">
                <a:solidFill>
                  <a:schemeClr val="accent6">
                    <a:lumMod val="50000"/>
                  </a:schemeClr>
                </a:solidFill>
              </a:defRPr>
            </a:lvl1pPr>
          </a:lstStyle>
          <a:p>
            <a:r>
              <a:rPr lang="de-DE" dirty="0"/>
              <a:t>Mastertitelformat bearbeiten</a:t>
            </a:r>
            <a:endParaRPr lang="de-AT" dirty="0"/>
          </a:p>
        </p:txBody>
      </p:sp>
      <p:sp>
        <p:nvSpPr>
          <p:cNvPr id="3" name="Textplatzhalter 2">
            <a:extLst>
              <a:ext uri="{FF2B5EF4-FFF2-40B4-BE49-F238E27FC236}">
                <a16:creationId xmlns:a16="http://schemas.microsoft.com/office/drawing/2014/main" id="{1435685A-2445-4A92-9AFF-783C9B6A4BB8}"/>
              </a:ext>
            </a:extLst>
          </p:cNvPr>
          <p:cNvSpPr>
            <a:spLocks noGrp="1"/>
          </p:cNvSpPr>
          <p:nvPr>
            <p:ph type="body" idx="1"/>
          </p:nvPr>
        </p:nvSpPr>
        <p:spPr>
          <a:xfrm>
            <a:off x="831850" y="4589463"/>
            <a:ext cx="10515600" cy="1500187"/>
          </a:xfrm>
        </p:spPr>
        <p:txBody>
          <a:bodyPr/>
          <a:lstStyle>
            <a:lvl1pPr marL="0" indent="0">
              <a:buNone/>
              <a:defRPr sz="2400">
                <a:solidFill>
                  <a:schemeClr val="accent6">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
        <p:nvSpPr>
          <p:cNvPr id="7" name="Fußzeilenplatzhalter 4">
            <a:extLst>
              <a:ext uri="{FF2B5EF4-FFF2-40B4-BE49-F238E27FC236}">
                <a16:creationId xmlns:a16="http://schemas.microsoft.com/office/drawing/2014/main" id="{B838E649-87D6-4BBC-AC64-34F6BE68D5EC}"/>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8" name="Foliennummernplatzhalter 5">
            <a:extLst>
              <a:ext uri="{FF2B5EF4-FFF2-40B4-BE49-F238E27FC236}">
                <a16:creationId xmlns:a16="http://schemas.microsoft.com/office/drawing/2014/main" id="{DC8AD52A-0353-42D1-BE92-231DFC126BC9}"/>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9" name="Grafik 8">
            <a:extLst>
              <a:ext uri="{FF2B5EF4-FFF2-40B4-BE49-F238E27FC236}">
                <a16:creationId xmlns:a16="http://schemas.microsoft.com/office/drawing/2014/main" id="{8019BC23-866F-438A-BA9C-E51EA2EEC560}"/>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10" name="Grafik 9">
            <a:extLst>
              <a:ext uri="{FF2B5EF4-FFF2-40B4-BE49-F238E27FC236}">
                <a16:creationId xmlns:a16="http://schemas.microsoft.com/office/drawing/2014/main" id="{54BE46E3-0A7F-4501-BF36-E6C3199077C7}"/>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3049383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B6FCD56-5D43-4DA2-9833-E591851AE1DB}"/>
              </a:ext>
            </a:extLst>
          </p:cNvPr>
          <p:cNvSpPr>
            <a:spLocks noGrp="1"/>
          </p:cNvSpPr>
          <p:nvPr>
            <p:ph sz="half" idx="1"/>
          </p:nvPr>
        </p:nvSpPr>
        <p:spPr>
          <a:xfrm>
            <a:off x="838200" y="1899137"/>
            <a:ext cx="5181600" cy="42778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3940B3EF-D822-409F-8356-1F4E246D5207}"/>
              </a:ext>
            </a:extLst>
          </p:cNvPr>
          <p:cNvSpPr>
            <a:spLocks noGrp="1"/>
          </p:cNvSpPr>
          <p:nvPr>
            <p:ph sz="half" idx="2"/>
          </p:nvPr>
        </p:nvSpPr>
        <p:spPr>
          <a:xfrm>
            <a:off x="6172200" y="1899137"/>
            <a:ext cx="5181600" cy="42778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9" name="Fußzeilenplatzhalter 4">
            <a:extLst>
              <a:ext uri="{FF2B5EF4-FFF2-40B4-BE49-F238E27FC236}">
                <a16:creationId xmlns:a16="http://schemas.microsoft.com/office/drawing/2014/main" id="{C93B79FC-C5AB-4CC2-BC15-55A0305A5594}"/>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10" name="Foliennummernplatzhalter 5">
            <a:extLst>
              <a:ext uri="{FF2B5EF4-FFF2-40B4-BE49-F238E27FC236}">
                <a16:creationId xmlns:a16="http://schemas.microsoft.com/office/drawing/2014/main" id="{91D7819E-3027-4FB4-ADB3-0E5F9D5C115D}"/>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11" name="Grafik 10">
            <a:extLst>
              <a:ext uri="{FF2B5EF4-FFF2-40B4-BE49-F238E27FC236}">
                <a16:creationId xmlns:a16="http://schemas.microsoft.com/office/drawing/2014/main" id="{FE8FC566-31BD-4D01-A910-FF72D1A3374F}"/>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12" name="Grafik 11">
            <a:extLst>
              <a:ext uri="{FF2B5EF4-FFF2-40B4-BE49-F238E27FC236}">
                <a16:creationId xmlns:a16="http://schemas.microsoft.com/office/drawing/2014/main" id="{D66CF06B-2702-46DE-9C9A-CCB31D77ACFD}"/>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
        <p:nvSpPr>
          <p:cNvPr id="13" name="Titel 1">
            <a:extLst>
              <a:ext uri="{FF2B5EF4-FFF2-40B4-BE49-F238E27FC236}">
                <a16:creationId xmlns:a16="http://schemas.microsoft.com/office/drawing/2014/main" id="{487E7424-3A53-4309-824D-06A397BB5E6E}"/>
              </a:ext>
            </a:extLst>
          </p:cNvPr>
          <p:cNvSpPr>
            <a:spLocks noGrp="1"/>
          </p:cNvSpPr>
          <p:nvPr>
            <p:ph type="title"/>
          </p:nvPr>
        </p:nvSpPr>
        <p:spPr>
          <a:xfrm>
            <a:off x="838200" y="973964"/>
            <a:ext cx="10515600" cy="884570"/>
          </a:xfrm>
          <a:prstGeom prst="rect">
            <a:avLst/>
          </a:prstGeom>
        </p:spPr>
        <p:txBody>
          <a:bodyPr/>
          <a:lstStyle>
            <a:lvl1pPr>
              <a:defRPr>
                <a:solidFill>
                  <a:schemeClr val="accent1">
                    <a:lumMod val="50000"/>
                  </a:schemeClr>
                </a:solidFill>
              </a:defRPr>
            </a:lvl1pPr>
          </a:lstStyle>
          <a:p>
            <a:r>
              <a:rPr lang="de-DE" dirty="0"/>
              <a:t>Mastertitelformat bearbeiten</a:t>
            </a:r>
            <a:endParaRPr lang="de-AT" dirty="0"/>
          </a:p>
        </p:txBody>
      </p:sp>
    </p:spTree>
    <p:extLst>
      <p:ext uri="{BB962C8B-B14F-4D97-AF65-F5344CB8AC3E}">
        <p14:creationId xmlns:p14="http://schemas.microsoft.com/office/powerpoint/2010/main" val="1941422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F472706-260F-46FF-88D6-7A6EAD29D249}"/>
              </a:ext>
            </a:extLst>
          </p:cNvPr>
          <p:cNvSpPr>
            <a:spLocks noGrp="1"/>
          </p:cNvSpPr>
          <p:nvPr>
            <p:ph type="body" idx="1"/>
          </p:nvPr>
        </p:nvSpPr>
        <p:spPr>
          <a:xfrm>
            <a:off x="839788" y="192735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FED4305A-1B51-4688-805F-B59FCD4B36BF}"/>
              </a:ext>
            </a:extLst>
          </p:cNvPr>
          <p:cNvSpPr>
            <a:spLocks noGrp="1"/>
          </p:cNvSpPr>
          <p:nvPr>
            <p:ph sz="half" idx="2"/>
          </p:nvPr>
        </p:nvSpPr>
        <p:spPr>
          <a:xfrm>
            <a:off x="839788" y="2760785"/>
            <a:ext cx="5157787" cy="342887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5" name="Textplatzhalter 4">
            <a:extLst>
              <a:ext uri="{FF2B5EF4-FFF2-40B4-BE49-F238E27FC236}">
                <a16:creationId xmlns:a16="http://schemas.microsoft.com/office/drawing/2014/main" id="{617313B5-1C80-416E-B8BD-18A82414DA20}"/>
              </a:ext>
            </a:extLst>
          </p:cNvPr>
          <p:cNvSpPr>
            <a:spLocks noGrp="1"/>
          </p:cNvSpPr>
          <p:nvPr>
            <p:ph type="body" sz="quarter" idx="3"/>
          </p:nvPr>
        </p:nvSpPr>
        <p:spPr>
          <a:xfrm>
            <a:off x="6172200" y="192735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21AABFF-B949-4085-AF62-DCC72D3C7897}"/>
              </a:ext>
            </a:extLst>
          </p:cNvPr>
          <p:cNvSpPr>
            <a:spLocks noGrp="1"/>
          </p:cNvSpPr>
          <p:nvPr>
            <p:ph sz="quarter" idx="4"/>
          </p:nvPr>
        </p:nvSpPr>
        <p:spPr>
          <a:xfrm>
            <a:off x="6172200" y="2760785"/>
            <a:ext cx="5183188" cy="342887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10" name="Fußzeilenplatzhalter 4">
            <a:extLst>
              <a:ext uri="{FF2B5EF4-FFF2-40B4-BE49-F238E27FC236}">
                <a16:creationId xmlns:a16="http://schemas.microsoft.com/office/drawing/2014/main" id="{A42D168D-DDE7-4780-9CAA-E19B1ECF68B3}"/>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11" name="Foliennummernplatzhalter 5">
            <a:extLst>
              <a:ext uri="{FF2B5EF4-FFF2-40B4-BE49-F238E27FC236}">
                <a16:creationId xmlns:a16="http://schemas.microsoft.com/office/drawing/2014/main" id="{C008A745-A31F-49B9-B114-C9DD4D071F08}"/>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12" name="Grafik 11">
            <a:extLst>
              <a:ext uri="{FF2B5EF4-FFF2-40B4-BE49-F238E27FC236}">
                <a16:creationId xmlns:a16="http://schemas.microsoft.com/office/drawing/2014/main" id="{23CAC6E1-BC5D-4D55-AD86-4BCD7F81E1D6}"/>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13" name="Grafik 12">
            <a:extLst>
              <a:ext uri="{FF2B5EF4-FFF2-40B4-BE49-F238E27FC236}">
                <a16:creationId xmlns:a16="http://schemas.microsoft.com/office/drawing/2014/main" id="{7AFBEF71-D006-4072-A435-E15AE8A61758}"/>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
        <p:nvSpPr>
          <p:cNvPr id="14" name="Titel 1">
            <a:extLst>
              <a:ext uri="{FF2B5EF4-FFF2-40B4-BE49-F238E27FC236}">
                <a16:creationId xmlns:a16="http://schemas.microsoft.com/office/drawing/2014/main" id="{C3784A06-0A99-4F2C-B5FB-F68C2068FDA7}"/>
              </a:ext>
            </a:extLst>
          </p:cNvPr>
          <p:cNvSpPr>
            <a:spLocks noGrp="1"/>
          </p:cNvSpPr>
          <p:nvPr>
            <p:ph type="title"/>
          </p:nvPr>
        </p:nvSpPr>
        <p:spPr>
          <a:xfrm>
            <a:off x="838200" y="973964"/>
            <a:ext cx="10515600" cy="884570"/>
          </a:xfrm>
          <a:prstGeom prst="rect">
            <a:avLst/>
          </a:prstGeom>
        </p:spPr>
        <p:txBody>
          <a:bodyPr/>
          <a:lstStyle>
            <a:lvl1pPr>
              <a:defRPr>
                <a:solidFill>
                  <a:schemeClr val="accent1">
                    <a:lumMod val="50000"/>
                  </a:schemeClr>
                </a:solidFill>
              </a:defRPr>
            </a:lvl1pPr>
          </a:lstStyle>
          <a:p>
            <a:r>
              <a:rPr lang="de-DE" dirty="0"/>
              <a:t>Mastertitelformat bearbeiten</a:t>
            </a:r>
            <a:endParaRPr lang="de-AT" dirty="0"/>
          </a:p>
        </p:txBody>
      </p:sp>
    </p:spTree>
    <p:extLst>
      <p:ext uri="{BB962C8B-B14F-4D97-AF65-F5344CB8AC3E}">
        <p14:creationId xmlns:p14="http://schemas.microsoft.com/office/powerpoint/2010/main" val="1546973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Fußzeilenplatzhalter 4">
            <a:extLst>
              <a:ext uri="{FF2B5EF4-FFF2-40B4-BE49-F238E27FC236}">
                <a16:creationId xmlns:a16="http://schemas.microsoft.com/office/drawing/2014/main" id="{681654F2-4F27-485D-A601-5B202684E049}"/>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7" name="Foliennummernplatzhalter 5">
            <a:extLst>
              <a:ext uri="{FF2B5EF4-FFF2-40B4-BE49-F238E27FC236}">
                <a16:creationId xmlns:a16="http://schemas.microsoft.com/office/drawing/2014/main" id="{EFE6F398-D159-4239-941A-8973704E9B04}"/>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8" name="Grafik 7">
            <a:extLst>
              <a:ext uri="{FF2B5EF4-FFF2-40B4-BE49-F238E27FC236}">
                <a16:creationId xmlns:a16="http://schemas.microsoft.com/office/drawing/2014/main" id="{943FC2C2-19E0-4388-82ED-5DBD24835748}"/>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9" name="Grafik 8">
            <a:extLst>
              <a:ext uri="{FF2B5EF4-FFF2-40B4-BE49-F238E27FC236}">
                <a16:creationId xmlns:a16="http://schemas.microsoft.com/office/drawing/2014/main" id="{51EDBD7F-A7EE-49CA-BC8D-B1AA1ACCAA46}"/>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
        <p:nvSpPr>
          <p:cNvPr id="10" name="Titel 1">
            <a:extLst>
              <a:ext uri="{FF2B5EF4-FFF2-40B4-BE49-F238E27FC236}">
                <a16:creationId xmlns:a16="http://schemas.microsoft.com/office/drawing/2014/main" id="{6876B62E-6AEE-4CAD-8F8E-78F96C57C663}"/>
              </a:ext>
            </a:extLst>
          </p:cNvPr>
          <p:cNvSpPr>
            <a:spLocks noGrp="1"/>
          </p:cNvSpPr>
          <p:nvPr>
            <p:ph type="title"/>
          </p:nvPr>
        </p:nvSpPr>
        <p:spPr>
          <a:xfrm>
            <a:off x="838200" y="973964"/>
            <a:ext cx="10515600" cy="884570"/>
          </a:xfrm>
          <a:prstGeom prst="rect">
            <a:avLst/>
          </a:prstGeom>
        </p:spPr>
        <p:txBody>
          <a:bodyPr/>
          <a:lstStyle>
            <a:lvl1pPr>
              <a:defRPr>
                <a:solidFill>
                  <a:schemeClr val="accent1">
                    <a:lumMod val="50000"/>
                  </a:schemeClr>
                </a:solidFill>
              </a:defRPr>
            </a:lvl1pPr>
          </a:lstStyle>
          <a:p>
            <a:r>
              <a:rPr lang="de-DE" dirty="0"/>
              <a:t>Mastertitelformat bearbeiten</a:t>
            </a:r>
            <a:endParaRPr lang="de-AT" dirty="0"/>
          </a:p>
        </p:txBody>
      </p:sp>
    </p:spTree>
    <p:extLst>
      <p:ext uri="{BB962C8B-B14F-4D97-AF65-F5344CB8AC3E}">
        <p14:creationId xmlns:p14="http://schemas.microsoft.com/office/powerpoint/2010/main" val="2470142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EC94903F-5C70-4343-9CC2-E998760FF0EC}"/>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6" name="Foliennummernplatzhalter 5">
            <a:extLst>
              <a:ext uri="{FF2B5EF4-FFF2-40B4-BE49-F238E27FC236}">
                <a16:creationId xmlns:a16="http://schemas.microsoft.com/office/drawing/2014/main" id="{8D043E1E-B844-48F6-8796-EEF35FA04D24}"/>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7" name="Grafik 6">
            <a:extLst>
              <a:ext uri="{FF2B5EF4-FFF2-40B4-BE49-F238E27FC236}">
                <a16:creationId xmlns:a16="http://schemas.microsoft.com/office/drawing/2014/main" id="{AB50F8FA-91F4-4F18-8816-096E1335B49F}"/>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8" name="Grafik 7">
            <a:extLst>
              <a:ext uri="{FF2B5EF4-FFF2-40B4-BE49-F238E27FC236}">
                <a16:creationId xmlns:a16="http://schemas.microsoft.com/office/drawing/2014/main" id="{2551C8DC-B12A-4C9A-B0D9-27DD9BB1B930}"/>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3202341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4613CF-B3E1-427E-A515-EA55E59E9881}"/>
              </a:ext>
            </a:extLst>
          </p:cNvPr>
          <p:cNvSpPr>
            <a:spLocks noGrp="1"/>
          </p:cNvSpPr>
          <p:nvPr>
            <p:ph type="title"/>
          </p:nvPr>
        </p:nvSpPr>
        <p:spPr>
          <a:xfrm>
            <a:off x="839788" y="457200"/>
            <a:ext cx="3932237" cy="1600200"/>
          </a:xfrm>
          <a:prstGeom prst="rect">
            <a:avLst/>
          </a:prstGeom>
        </p:spPr>
        <p:txBody>
          <a:bodyPr anchor="b"/>
          <a:lstStyle>
            <a:lvl1pPr>
              <a:defRPr sz="3200">
                <a:solidFill>
                  <a:schemeClr val="accent1">
                    <a:lumMod val="50000"/>
                  </a:schemeClr>
                </a:solidFill>
              </a:defRPr>
            </a:lvl1pPr>
          </a:lstStyle>
          <a:p>
            <a:r>
              <a:rPr lang="de-DE" dirty="0"/>
              <a:t>Mastertitelformat bearbeiten</a:t>
            </a:r>
            <a:endParaRPr lang="de-AT" dirty="0"/>
          </a:p>
        </p:txBody>
      </p:sp>
      <p:sp>
        <p:nvSpPr>
          <p:cNvPr id="3" name="Inhaltsplatzhalter 2">
            <a:extLst>
              <a:ext uri="{FF2B5EF4-FFF2-40B4-BE49-F238E27FC236}">
                <a16:creationId xmlns:a16="http://schemas.microsoft.com/office/drawing/2014/main" id="{46921483-779E-4028-B2F3-A816B9FF57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Textplatzhalter 3">
            <a:extLst>
              <a:ext uri="{FF2B5EF4-FFF2-40B4-BE49-F238E27FC236}">
                <a16:creationId xmlns:a16="http://schemas.microsoft.com/office/drawing/2014/main" id="{0C72F6A4-C58A-46F6-9248-F7318B3349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8" name="Fußzeilenplatzhalter 4">
            <a:extLst>
              <a:ext uri="{FF2B5EF4-FFF2-40B4-BE49-F238E27FC236}">
                <a16:creationId xmlns:a16="http://schemas.microsoft.com/office/drawing/2014/main" id="{EBAA8234-BBCA-4E53-8A4D-DF98644A6201}"/>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9" name="Foliennummernplatzhalter 5">
            <a:extLst>
              <a:ext uri="{FF2B5EF4-FFF2-40B4-BE49-F238E27FC236}">
                <a16:creationId xmlns:a16="http://schemas.microsoft.com/office/drawing/2014/main" id="{69377784-50E3-49EA-AEAB-475E3C033609}"/>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10" name="Grafik 9">
            <a:extLst>
              <a:ext uri="{FF2B5EF4-FFF2-40B4-BE49-F238E27FC236}">
                <a16:creationId xmlns:a16="http://schemas.microsoft.com/office/drawing/2014/main" id="{64A31DDE-F11E-4863-8FB8-7548DF935E6D}"/>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11" name="Grafik 10">
            <a:extLst>
              <a:ext uri="{FF2B5EF4-FFF2-40B4-BE49-F238E27FC236}">
                <a16:creationId xmlns:a16="http://schemas.microsoft.com/office/drawing/2014/main" id="{373CCC55-B19C-4F0B-86A4-81F030F5075A}"/>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984461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C7FEF7-F6C3-438A-9593-DE31F1583AE8}"/>
              </a:ext>
            </a:extLst>
          </p:cNvPr>
          <p:cNvSpPr>
            <a:spLocks noGrp="1"/>
          </p:cNvSpPr>
          <p:nvPr>
            <p:ph type="title"/>
          </p:nvPr>
        </p:nvSpPr>
        <p:spPr>
          <a:xfrm>
            <a:off x="839788" y="457200"/>
            <a:ext cx="3932237" cy="1600200"/>
          </a:xfrm>
          <a:prstGeom prst="rect">
            <a:avLst/>
          </a:prstGeom>
        </p:spPr>
        <p:txBody>
          <a:bodyPr anchor="b"/>
          <a:lstStyle>
            <a:lvl1pPr>
              <a:defRPr sz="3200">
                <a:solidFill>
                  <a:schemeClr val="accent1">
                    <a:lumMod val="50000"/>
                  </a:schemeClr>
                </a:solidFill>
              </a:defRPr>
            </a:lvl1pPr>
          </a:lstStyle>
          <a:p>
            <a:r>
              <a:rPr lang="de-DE" dirty="0"/>
              <a:t>Mastertitelformat bearbeiten</a:t>
            </a:r>
            <a:endParaRPr lang="de-AT" dirty="0"/>
          </a:p>
        </p:txBody>
      </p:sp>
      <p:sp>
        <p:nvSpPr>
          <p:cNvPr id="3" name="Bildplatzhalter 2">
            <a:extLst>
              <a:ext uri="{FF2B5EF4-FFF2-40B4-BE49-F238E27FC236}">
                <a16:creationId xmlns:a16="http://schemas.microsoft.com/office/drawing/2014/main" id="{3D18AB48-F3C8-410F-A489-84D29FFAD6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AD90BFE8-2649-402B-92E5-F2523A2C29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8" name="Fußzeilenplatzhalter 4">
            <a:extLst>
              <a:ext uri="{FF2B5EF4-FFF2-40B4-BE49-F238E27FC236}">
                <a16:creationId xmlns:a16="http://schemas.microsoft.com/office/drawing/2014/main" id="{97EA9D0F-3822-40C7-B1F0-C9100FEBA02D}"/>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9" name="Foliennummernplatzhalter 5">
            <a:extLst>
              <a:ext uri="{FF2B5EF4-FFF2-40B4-BE49-F238E27FC236}">
                <a16:creationId xmlns:a16="http://schemas.microsoft.com/office/drawing/2014/main" id="{006B9375-7CD7-4ED6-A7D0-6F0E19CF2B49}"/>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10" name="Grafik 9">
            <a:extLst>
              <a:ext uri="{FF2B5EF4-FFF2-40B4-BE49-F238E27FC236}">
                <a16:creationId xmlns:a16="http://schemas.microsoft.com/office/drawing/2014/main" id="{1248D132-36CF-4BE7-BE4C-E3B846EB4A5F}"/>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11" name="Grafik 10">
            <a:extLst>
              <a:ext uri="{FF2B5EF4-FFF2-40B4-BE49-F238E27FC236}">
                <a16:creationId xmlns:a16="http://schemas.microsoft.com/office/drawing/2014/main" id="{816D1C34-BDC5-451E-9CF6-2DEEE3FF106C}"/>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4084831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3B11F6D-52D7-4CB6-93E4-B54013B466B2}"/>
              </a:ext>
            </a:extLst>
          </p:cNvPr>
          <p:cNvSpPr>
            <a:spLocks noGrp="1"/>
          </p:cNvSpPr>
          <p:nvPr>
            <p:ph type="body" idx="1"/>
          </p:nvPr>
        </p:nvSpPr>
        <p:spPr>
          <a:xfrm>
            <a:off x="838200" y="1885615"/>
            <a:ext cx="10515600" cy="4291347"/>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7" name="Fußzeilenplatzhalter 4">
            <a:extLst>
              <a:ext uri="{FF2B5EF4-FFF2-40B4-BE49-F238E27FC236}">
                <a16:creationId xmlns:a16="http://schemas.microsoft.com/office/drawing/2014/main" id="{E42D5378-6258-4B6F-B11A-78AA2B61A05B}"/>
              </a:ext>
            </a:extLst>
          </p:cNvPr>
          <p:cNvSpPr>
            <a:spLocks noGrp="1"/>
          </p:cNvSpPr>
          <p:nvPr>
            <p:ph type="ftr" sz="quarter" idx="3"/>
          </p:nvPr>
        </p:nvSpPr>
        <p:spPr>
          <a:xfrm>
            <a:off x="1078524" y="6276181"/>
            <a:ext cx="4114800" cy="365125"/>
          </a:xfrm>
          <a:prstGeom prst="rect">
            <a:avLst/>
          </a:prstGeom>
        </p:spPr>
        <p:txBody>
          <a:bodyPr/>
          <a:lstStyle/>
          <a:p>
            <a:endParaRPr lang="de-AT" dirty="0"/>
          </a:p>
        </p:txBody>
      </p:sp>
      <p:sp>
        <p:nvSpPr>
          <p:cNvPr id="8" name="Foliennummernplatzhalter 5">
            <a:extLst>
              <a:ext uri="{FF2B5EF4-FFF2-40B4-BE49-F238E27FC236}">
                <a16:creationId xmlns:a16="http://schemas.microsoft.com/office/drawing/2014/main" id="{141FC1AB-66F4-4E8B-9B2B-DA9968315944}"/>
              </a:ext>
            </a:extLst>
          </p:cNvPr>
          <p:cNvSpPr>
            <a:spLocks noGrp="1"/>
          </p:cNvSpPr>
          <p:nvPr>
            <p:ph type="sldNum" sz="quarter" idx="4"/>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9" name="Grafik 8">
            <a:extLst>
              <a:ext uri="{FF2B5EF4-FFF2-40B4-BE49-F238E27FC236}">
                <a16:creationId xmlns:a16="http://schemas.microsoft.com/office/drawing/2014/main" id="{2DFF83FA-8615-4B7E-88FB-4DD77718DA68}"/>
              </a:ext>
            </a:extLst>
          </p:cNvPr>
          <p:cNvPicPr>
            <a:picLocks noChangeAspect="1"/>
          </p:cNvPicPr>
          <p:nvPr userDrawn="1"/>
        </p:nvPicPr>
        <p:blipFill>
          <a:blip r:embed="rId13"/>
          <a:stretch>
            <a:fillRect/>
          </a:stretch>
        </p:blipFill>
        <p:spPr>
          <a:xfrm>
            <a:off x="207209" y="77909"/>
            <a:ext cx="1261981" cy="2383743"/>
          </a:xfrm>
          <a:prstGeom prst="rect">
            <a:avLst/>
          </a:prstGeom>
        </p:spPr>
      </p:pic>
      <p:pic>
        <p:nvPicPr>
          <p:cNvPr id="10" name="Grafik 9">
            <a:extLst>
              <a:ext uri="{FF2B5EF4-FFF2-40B4-BE49-F238E27FC236}">
                <a16:creationId xmlns:a16="http://schemas.microsoft.com/office/drawing/2014/main" id="{EE3FDB92-B423-4485-B19A-600B28A27E29}"/>
              </a:ext>
            </a:extLst>
          </p:cNvPr>
          <p:cNvPicPr>
            <a:picLocks noChangeAspect="1"/>
          </p:cNvPicPr>
          <p:nvPr userDrawn="1"/>
        </p:nvPicPr>
        <p:blipFill>
          <a:blip r:embed="rId14"/>
          <a:stretch>
            <a:fillRect/>
          </a:stretch>
        </p:blipFill>
        <p:spPr>
          <a:xfrm>
            <a:off x="10722809" y="4654752"/>
            <a:ext cx="1261981" cy="2066723"/>
          </a:xfrm>
          <a:prstGeom prst="rect">
            <a:avLst/>
          </a:prstGeom>
        </p:spPr>
      </p:pic>
      <p:pic>
        <p:nvPicPr>
          <p:cNvPr id="11" name="Grafik 10">
            <a:extLst>
              <a:ext uri="{FF2B5EF4-FFF2-40B4-BE49-F238E27FC236}">
                <a16:creationId xmlns:a16="http://schemas.microsoft.com/office/drawing/2014/main" id="{1A9395DE-6C48-4068-9948-7D2EDE95D3BB}"/>
              </a:ext>
            </a:extLst>
          </p:cNvPr>
          <p:cNvPicPr>
            <a:picLocks noChangeAspect="1"/>
          </p:cNvPicPr>
          <p:nvPr userDrawn="1"/>
        </p:nvPicPr>
        <p:blipFill>
          <a:blip r:embed="rId15"/>
          <a:stretch>
            <a:fillRect/>
          </a:stretch>
        </p:blipFill>
        <p:spPr>
          <a:xfrm>
            <a:off x="6406642" y="6081468"/>
            <a:ext cx="457240" cy="280440"/>
          </a:xfrm>
          <a:prstGeom prst="rect">
            <a:avLst/>
          </a:prstGeom>
        </p:spPr>
      </p:pic>
      <p:pic>
        <p:nvPicPr>
          <p:cNvPr id="12" name="Grafik 11">
            <a:extLst>
              <a:ext uri="{FF2B5EF4-FFF2-40B4-BE49-F238E27FC236}">
                <a16:creationId xmlns:a16="http://schemas.microsoft.com/office/drawing/2014/main" id="{BE372C91-AA91-46FD-9AE8-31E494B7BFFD}"/>
              </a:ext>
            </a:extLst>
          </p:cNvPr>
          <p:cNvPicPr>
            <a:picLocks noChangeAspect="1"/>
          </p:cNvPicPr>
          <p:nvPr userDrawn="1"/>
        </p:nvPicPr>
        <p:blipFill>
          <a:blip r:embed="rId16"/>
          <a:stretch>
            <a:fillRect/>
          </a:stretch>
        </p:blipFill>
        <p:spPr>
          <a:xfrm>
            <a:off x="9134037" y="230188"/>
            <a:ext cx="2645893" cy="743776"/>
          </a:xfrm>
          <a:prstGeom prst="rect">
            <a:avLst/>
          </a:prstGeom>
        </p:spPr>
      </p:pic>
      <p:pic>
        <p:nvPicPr>
          <p:cNvPr id="13" name="Grafik 12">
            <a:extLst>
              <a:ext uri="{FF2B5EF4-FFF2-40B4-BE49-F238E27FC236}">
                <a16:creationId xmlns:a16="http://schemas.microsoft.com/office/drawing/2014/main" id="{F8C04AD3-46B0-49DE-89A3-3E92138E36F2}"/>
              </a:ext>
            </a:extLst>
          </p:cNvPr>
          <p:cNvPicPr>
            <a:picLocks noChangeAspect="1"/>
          </p:cNvPicPr>
          <p:nvPr userDrawn="1"/>
        </p:nvPicPr>
        <p:blipFill>
          <a:blip r:embed="rId17">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287875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B80EF4-04DD-4E91-9C43-4A162B968638}"/>
              </a:ext>
            </a:extLst>
          </p:cNvPr>
          <p:cNvSpPr>
            <a:spLocks noGrp="1"/>
          </p:cNvSpPr>
          <p:nvPr>
            <p:ph type="ctrTitle"/>
          </p:nvPr>
        </p:nvSpPr>
        <p:spPr/>
        <p:txBody>
          <a:bodyPr/>
          <a:lstStyle/>
          <a:p>
            <a:r>
              <a:rPr lang="de-AT" dirty="0"/>
              <a:t>Leadership</a:t>
            </a:r>
          </a:p>
        </p:txBody>
      </p:sp>
      <p:sp>
        <p:nvSpPr>
          <p:cNvPr id="3" name="Untertitel 2">
            <a:extLst>
              <a:ext uri="{FF2B5EF4-FFF2-40B4-BE49-F238E27FC236}">
                <a16:creationId xmlns:a16="http://schemas.microsoft.com/office/drawing/2014/main" id="{82A49197-5A69-4ED2-A005-4CEA9B89B6CA}"/>
              </a:ext>
            </a:extLst>
          </p:cNvPr>
          <p:cNvSpPr>
            <a:spLocks noGrp="1"/>
          </p:cNvSpPr>
          <p:nvPr>
            <p:ph type="subTitle" idx="1"/>
          </p:nvPr>
        </p:nvSpPr>
        <p:spPr/>
        <p:txBody>
          <a:bodyPr/>
          <a:lstStyle/>
          <a:p>
            <a:r>
              <a:rPr lang="de-AT" dirty="0" err="1"/>
              <a:t>For</a:t>
            </a:r>
            <a:r>
              <a:rPr lang="de-AT" dirty="0"/>
              <a:t> </a:t>
            </a:r>
            <a:r>
              <a:rPr lang="de-AT" dirty="0" err="1"/>
              <a:t>teachers</a:t>
            </a:r>
            <a:r>
              <a:rPr lang="de-AT" dirty="0"/>
              <a:t> </a:t>
            </a:r>
            <a:r>
              <a:rPr lang="de-AT" dirty="0" err="1"/>
              <a:t>and</a:t>
            </a:r>
            <a:r>
              <a:rPr lang="de-AT" dirty="0"/>
              <a:t> </a:t>
            </a:r>
            <a:r>
              <a:rPr lang="de-AT" dirty="0" err="1"/>
              <a:t>headteachers</a:t>
            </a:r>
            <a:endParaRPr lang="de-AT" dirty="0"/>
          </a:p>
        </p:txBody>
      </p:sp>
      <p:sp>
        <p:nvSpPr>
          <p:cNvPr id="4" name="Fußzeilenplatzhalter 3">
            <a:extLst>
              <a:ext uri="{FF2B5EF4-FFF2-40B4-BE49-F238E27FC236}">
                <a16:creationId xmlns:a16="http://schemas.microsoft.com/office/drawing/2014/main" id="{12BA7CF0-2615-4E03-9737-3BEAB8E00EFE}"/>
              </a:ext>
            </a:extLst>
          </p:cNvPr>
          <p:cNvSpPr>
            <a:spLocks noGrp="1"/>
          </p:cNvSpPr>
          <p:nvPr>
            <p:ph type="ftr" sz="quarter" idx="11"/>
          </p:nvPr>
        </p:nvSpPr>
        <p:spPr/>
        <p:txBody>
          <a:bodyPr/>
          <a:lstStyle/>
          <a:p>
            <a:r>
              <a:rPr lang="en-GB" dirty="0"/>
              <a:t>KA2-Project 2016-1-AT01-KA201-016794</a:t>
            </a:r>
            <a:endParaRPr lang="de-AT" dirty="0"/>
          </a:p>
        </p:txBody>
      </p:sp>
      <p:sp>
        <p:nvSpPr>
          <p:cNvPr id="5" name="Foliennummernplatzhalter 4">
            <a:extLst>
              <a:ext uri="{FF2B5EF4-FFF2-40B4-BE49-F238E27FC236}">
                <a16:creationId xmlns:a16="http://schemas.microsoft.com/office/drawing/2014/main" id="{D070BAB7-DCB2-4B64-98D4-0C920A3D5789}"/>
              </a:ext>
            </a:extLst>
          </p:cNvPr>
          <p:cNvSpPr>
            <a:spLocks noGrp="1"/>
          </p:cNvSpPr>
          <p:nvPr>
            <p:ph type="sldNum" sz="quarter" idx="12"/>
          </p:nvPr>
        </p:nvSpPr>
        <p:spPr/>
        <p:txBody>
          <a:bodyPr/>
          <a:lstStyle/>
          <a:p>
            <a:fld id="{8B44F962-17F4-4193-8DD0-20201EFDB343}" type="slidenum">
              <a:rPr lang="de-AT" smtClean="0"/>
              <a:pPr/>
              <a:t>1</a:t>
            </a:fld>
            <a:endParaRPr lang="de-AT" dirty="0"/>
          </a:p>
        </p:txBody>
      </p:sp>
    </p:spTree>
    <p:extLst>
      <p:ext uri="{BB962C8B-B14F-4D97-AF65-F5344CB8AC3E}">
        <p14:creationId xmlns:p14="http://schemas.microsoft.com/office/powerpoint/2010/main" val="75212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3EC2FF-E136-4B35-83FD-F61E7C034E1C}"/>
              </a:ext>
            </a:extLst>
          </p:cNvPr>
          <p:cNvSpPr>
            <a:spLocks noGrp="1"/>
          </p:cNvSpPr>
          <p:nvPr>
            <p:ph type="title"/>
          </p:nvPr>
        </p:nvSpPr>
        <p:spPr/>
        <p:txBody>
          <a:bodyPr/>
          <a:lstStyle/>
          <a:p>
            <a:r>
              <a:rPr lang="de-AT" dirty="0" err="1"/>
              <a:t>Leading</a:t>
            </a:r>
            <a:r>
              <a:rPr lang="de-AT" dirty="0"/>
              <a:t> </a:t>
            </a:r>
            <a:r>
              <a:rPr lang="de-AT" dirty="0" err="1"/>
              <a:t>healthy</a:t>
            </a:r>
            <a:r>
              <a:rPr lang="de-AT" dirty="0"/>
              <a:t> </a:t>
            </a:r>
            <a:r>
              <a:rPr lang="de-AT" dirty="0" err="1"/>
              <a:t>schools</a:t>
            </a:r>
            <a:endParaRPr lang="de-AT" dirty="0"/>
          </a:p>
        </p:txBody>
      </p:sp>
      <p:sp>
        <p:nvSpPr>
          <p:cNvPr id="3" name="Inhaltsplatzhalter 2">
            <a:extLst>
              <a:ext uri="{FF2B5EF4-FFF2-40B4-BE49-F238E27FC236}">
                <a16:creationId xmlns:a16="http://schemas.microsoft.com/office/drawing/2014/main" id="{3E70FD8A-9A58-4C6B-B21E-F44F1A3C6086}"/>
              </a:ext>
            </a:extLst>
          </p:cNvPr>
          <p:cNvSpPr>
            <a:spLocks noGrp="1"/>
          </p:cNvSpPr>
          <p:nvPr>
            <p:ph idx="1"/>
          </p:nvPr>
        </p:nvSpPr>
        <p:spPr/>
        <p:txBody>
          <a:bodyPr/>
          <a:lstStyle/>
          <a:p>
            <a:r>
              <a:rPr lang="en-US" dirty="0"/>
              <a:t>The process of developing health projects is similar to that of school development projects.</a:t>
            </a:r>
          </a:p>
          <a:p>
            <a:r>
              <a:rPr lang="en-US" dirty="0"/>
              <a:t>In both cases, it is important that you create a suitable structure first by installing a steering group:</a:t>
            </a:r>
          </a:p>
          <a:p>
            <a:r>
              <a:rPr lang="en-US" dirty="0"/>
              <a:t>Diagnosis</a:t>
            </a:r>
          </a:p>
          <a:p>
            <a:r>
              <a:rPr lang="en-US" dirty="0"/>
              <a:t>Plan</a:t>
            </a:r>
          </a:p>
          <a:p>
            <a:r>
              <a:rPr lang="en-US" dirty="0"/>
              <a:t>Implementation</a:t>
            </a:r>
          </a:p>
          <a:p>
            <a:r>
              <a:rPr lang="en-US" dirty="0"/>
              <a:t>Monitoring success</a:t>
            </a:r>
            <a:endParaRPr lang="de-AT" dirty="0"/>
          </a:p>
        </p:txBody>
      </p:sp>
      <p:sp>
        <p:nvSpPr>
          <p:cNvPr id="4" name="Fußzeilenplatzhalter 3">
            <a:extLst>
              <a:ext uri="{FF2B5EF4-FFF2-40B4-BE49-F238E27FC236}">
                <a16:creationId xmlns:a16="http://schemas.microsoft.com/office/drawing/2014/main" id="{3B324CD4-3083-4FBA-A170-68A2F19B3A3E}"/>
              </a:ext>
            </a:extLst>
          </p:cNvPr>
          <p:cNvSpPr>
            <a:spLocks noGrp="1"/>
          </p:cNvSpPr>
          <p:nvPr>
            <p:ph type="ftr" sz="quarter" idx="11"/>
          </p:nvPr>
        </p:nvSpPr>
        <p:spPr/>
        <p:txBody>
          <a:bodyPr/>
          <a:lstStyle/>
          <a:p>
            <a:r>
              <a:rPr lang="de-AT" dirty="0" err="1"/>
              <a:t>Leading</a:t>
            </a:r>
            <a:r>
              <a:rPr lang="de-AT" dirty="0"/>
              <a:t> </a:t>
            </a:r>
            <a:r>
              <a:rPr lang="de-AT" dirty="0" err="1"/>
              <a:t>healthy</a:t>
            </a:r>
            <a:r>
              <a:rPr lang="de-AT" dirty="0"/>
              <a:t> </a:t>
            </a:r>
            <a:r>
              <a:rPr lang="de-AT" dirty="0" err="1"/>
              <a:t>schools</a:t>
            </a:r>
            <a:endParaRPr lang="de-AT" dirty="0"/>
          </a:p>
        </p:txBody>
      </p:sp>
      <p:sp>
        <p:nvSpPr>
          <p:cNvPr id="5" name="Foliennummernplatzhalter 4">
            <a:extLst>
              <a:ext uri="{FF2B5EF4-FFF2-40B4-BE49-F238E27FC236}">
                <a16:creationId xmlns:a16="http://schemas.microsoft.com/office/drawing/2014/main" id="{449D945E-80EC-4AA5-BFE3-B19C77EF687D}"/>
              </a:ext>
            </a:extLst>
          </p:cNvPr>
          <p:cNvSpPr>
            <a:spLocks noGrp="1"/>
          </p:cNvSpPr>
          <p:nvPr>
            <p:ph type="sldNum" sz="quarter" idx="12"/>
          </p:nvPr>
        </p:nvSpPr>
        <p:spPr/>
        <p:txBody>
          <a:bodyPr/>
          <a:lstStyle/>
          <a:p>
            <a:fld id="{8B44F962-17F4-4193-8DD0-20201EFDB343}" type="slidenum">
              <a:rPr lang="de-AT" smtClean="0"/>
              <a:pPr/>
              <a:t>10</a:t>
            </a:fld>
            <a:endParaRPr lang="de-AT" dirty="0"/>
          </a:p>
        </p:txBody>
      </p:sp>
    </p:spTree>
    <p:extLst>
      <p:ext uri="{BB962C8B-B14F-4D97-AF65-F5344CB8AC3E}">
        <p14:creationId xmlns:p14="http://schemas.microsoft.com/office/powerpoint/2010/main" val="3112423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89D56BA-06BB-4CF6-8B74-CBC207CAC318}"/>
              </a:ext>
            </a:extLst>
          </p:cNvPr>
          <p:cNvSpPr>
            <a:spLocks noGrp="1"/>
          </p:cNvSpPr>
          <p:nvPr>
            <p:ph type="title"/>
          </p:nvPr>
        </p:nvSpPr>
        <p:spPr/>
        <p:txBody>
          <a:bodyPr/>
          <a:lstStyle/>
          <a:p>
            <a:r>
              <a:rPr lang="de-AT" dirty="0"/>
              <a:t>Diagnosis</a:t>
            </a:r>
          </a:p>
        </p:txBody>
      </p:sp>
      <p:sp>
        <p:nvSpPr>
          <p:cNvPr id="6" name="Inhaltsplatzhalter 5">
            <a:extLst>
              <a:ext uri="{FF2B5EF4-FFF2-40B4-BE49-F238E27FC236}">
                <a16:creationId xmlns:a16="http://schemas.microsoft.com/office/drawing/2014/main" id="{78EAD418-EA27-4DCC-966A-18E978EF242E}"/>
              </a:ext>
            </a:extLst>
          </p:cNvPr>
          <p:cNvSpPr>
            <a:spLocks noGrp="1"/>
          </p:cNvSpPr>
          <p:nvPr>
            <p:ph idx="1"/>
          </p:nvPr>
        </p:nvSpPr>
        <p:spPr/>
        <p:txBody>
          <a:bodyPr/>
          <a:lstStyle/>
          <a:p>
            <a:r>
              <a:rPr lang="en-US" dirty="0"/>
              <a:t>The aim is to assess the current need for a health project by collecting important information through various tools and summarizing the results in a report. The diagnosis should also make it possible to measure the effects of the health project (“before and after” comparison). The following instruments are available: Conversations with teachers and/or students, health trainings for teachers and/or students, structured health surveys or sick leave evaluations.</a:t>
            </a:r>
            <a:endParaRPr lang="de-AT" dirty="0"/>
          </a:p>
        </p:txBody>
      </p:sp>
      <p:sp>
        <p:nvSpPr>
          <p:cNvPr id="2" name="Fußzeilenplatzhalter 1">
            <a:extLst>
              <a:ext uri="{FF2B5EF4-FFF2-40B4-BE49-F238E27FC236}">
                <a16:creationId xmlns:a16="http://schemas.microsoft.com/office/drawing/2014/main" id="{5D3F17FB-2C41-42CA-BF05-BF33705BD437}"/>
              </a:ext>
            </a:extLst>
          </p:cNvPr>
          <p:cNvSpPr>
            <a:spLocks noGrp="1"/>
          </p:cNvSpPr>
          <p:nvPr>
            <p:ph type="ftr" sz="quarter" idx="11"/>
          </p:nvPr>
        </p:nvSpPr>
        <p:spPr/>
        <p:txBody>
          <a:bodyPr/>
          <a:lstStyle/>
          <a:p>
            <a:r>
              <a:rPr lang="de-AT" dirty="0" err="1"/>
              <a:t>Leading</a:t>
            </a:r>
            <a:r>
              <a:rPr lang="de-AT" dirty="0"/>
              <a:t> </a:t>
            </a:r>
            <a:r>
              <a:rPr lang="de-AT" dirty="0" err="1"/>
              <a:t>healthy</a:t>
            </a:r>
            <a:r>
              <a:rPr lang="de-AT" dirty="0"/>
              <a:t> </a:t>
            </a:r>
            <a:r>
              <a:rPr lang="de-AT" dirty="0" err="1"/>
              <a:t>schools</a:t>
            </a:r>
            <a:endParaRPr lang="de-AT" dirty="0"/>
          </a:p>
          <a:p>
            <a:endParaRPr lang="de-AT" dirty="0"/>
          </a:p>
        </p:txBody>
      </p:sp>
      <p:sp>
        <p:nvSpPr>
          <p:cNvPr id="3" name="Foliennummernplatzhalter 2">
            <a:extLst>
              <a:ext uri="{FF2B5EF4-FFF2-40B4-BE49-F238E27FC236}">
                <a16:creationId xmlns:a16="http://schemas.microsoft.com/office/drawing/2014/main" id="{F8FB312A-D04B-448D-9E03-A2AAE1E523B1}"/>
              </a:ext>
            </a:extLst>
          </p:cNvPr>
          <p:cNvSpPr>
            <a:spLocks noGrp="1"/>
          </p:cNvSpPr>
          <p:nvPr>
            <p:ph type="sldNum" sz="quarter" idx="12"/>
          </p:nvPr>
        </p:nvSpPr>
        <p:spPr/>
        <p:txBody>
          <a:bodyPr/>
          <a:lstStyle/>
          <a:p>
            <a:fld id="{8B44F962-17F4-4193-8DD0-20201EFDB343}" type="slidenum">
              <a:rPr lang="de-AT" smtClean="0"/>
              <a:pPr/>
              <a:t>11</a:t>
            </a:fld>
            <a:endParaRPr lang="de-AT" dirty="0"/>
          </a:p>
        </p:txBody>
      </p:sp>
    </p:spTree>
    <p:extLst>
      <p:ext uri="{BB962C8B-B14F-4D97-AF65-F5344CB8AC3E}">
        <p14:creationId xmlns:p14="http://schemas.microsoft.com/office/powerpoint/2010/main" val="1294556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E3F214-4983-420A-AA5E-0338F6099D6A}"/>
              </a:ext>
            </a:extLst>
          </p:cNvPr>
          <p:cNvSpPr>
            <a:spLocks noGrp="1"/>
          </p:cNvSpPr>
          <p:nvPr>
            <p:ph type="title"/>
          </p:nvPr>
        </p:nvSpPr>
        <p:spPr/>
        <p:txBody>
          <a:bodyPr/>
          <a:lstStyle/>
          <a:p>
            <a:r>
              <a:rPr lang="en-US" dirty="0"/>
              <a:t>Plan</a:t>
            </a:r>
            <a:endParaRPr lang="de-AT" dirty="0"/>
          </a:p>
        </p:txBody>
      </p:sp>
      <p:sp>
        <p:nvSpPr>
          <p:cNvPr id="4" name="Fußzeilenplatzhalter 3">
            <a:extLst>
              <a:ext uri="{FF2B5EF4-FFF2-40B4-BE49-F238E27FC236}">
                <a16:creationId xmlns:a16="http://schemas.microsoft.com/office/drawing/2014/main" id="{D4E8C649-3335-42F2-A594-E99A668FC77A}"/>
              </a:ext>
            </a:extLst>
          </p:cNvPr>
          <p:cNvSpPr>
            <a:spLocks noGrp="1"/>
          </p:cNvSpPr>
          <p:nvPr>
            <p:ph type="ftr" sz="quarter" idx="11"/>
          </p:nvPr>
        </p:nvSpPr>
        <p:spPr/>
        <p:txBody>
          <a:bodyPr/>
          <a:lstStyle/>
          <a:p>
            <a:r>
              <a:rPr lang="de-AT" dirty="0" err="1"/>
              <a:t>Leading</a:t>
            </a:r>
            <a:r>
              <a:rPr lang="de-AT" dirty="0"/>
              <a:t> </a:t>
            </a:r>
            <a:r>
              <a:rPr lang="de-AT" dirty="0" err="1"/>
              <a:t>healthy</a:t>
            </a:r>
            <a:r>
              <a:rPr lang="de-AT" dirty="0"/>
              <a:t> </a:t>
            </a:r>
            <a:r>
              <a:rPr lang="de-AT" dirty="0" err="1"/>
              <a:t>schools</a:t>
            </a:r>
            <a:endParaRPr lang="de-AT" dirty="0"/>
          </a:p>
        </p:txBody>
      </p:sp>
      <p:sp>
        <p:nvSpPr>
          <p:cNvPr id="5" name="Foliennummernplatzhalter 4">
            <a:extLst>
              <a:ext uri="{FF2B5EF4-FFF2-40B4-BE49-F238E27FC236}">
                <a16:creationId xmlns:a16="http://schemas.microsoft.com/office/drawing/2014/main" id="{8D703D5A-18E0-437F-9E97-ECD0CF1737BF}"/>
              </a:ext>
            </a:extLst>
          </p:cNvPr>
          <p:cNvSpPr>
            <a:spLocks noGrp="1"/>
          </p:cNvSpPr>
          <p:nvPr>
            <p:ph type="sldNum" sz="quarter" idx="12"/>
          </p:nvPr>
        </p:nvSpPr>
        <p:spPr/>
        <p:txBody>
          <a:bodyPr/>
          <a:lstStyle/>
          <a:p>
            <a:fld id="{8B44F962-17F4-4193-8DD0-20201EFDB343}" type="slidenum">
              <a:rPr lang="de-AT" smtClean="0"/>
              <a:pPr/>
              <a:t>12</a:t>
            </a:fld>
            <a:endParaRPr lang="de-AT" dirty="0"/>
          </a:p>
        </p:txBody>
      </p:sp>
      <p:sp>
        <p:nvSpPr>
          <p:cNvPr id="3" name="Segnaposto contenuto 2"/>
          <p:cNvSpPr>
            <a:spLocks noGrp="1"/>
          </p:cNvSpPr>
          <p:nvPr>
            <p:ph idx="1"/>
          </p:nvPr>
        </p:nvSpPr>
        <p:spPr/>
        <p:txBody>
          <a:bodyPr/>
          <a:lstStyle/>
          <a:p>
            <a:r>
              <a:rPr lang="en-US" dirty="0"/>
              <a:t>The specific steps are planned in this phase. Moderated health groups (5 to 7 people) are suitable for this purpose. In these groups, staff members can develop detailed proposals of measures for the steering group. This should be followed by a moderated workshop, in which the school management and staff participate. Again, an action plan as described in the chapter on school development can be used as a tool to plan the individual steps of implementation.</a:t>
            </a:r>
            <a:endParaRPr lang="it-IT" dirty="0"/>
          </a:p>
        </p:txBody>
      </p:sp>
    </p:spTree>
    <p:extLst>
      <p:ext uri="{BB962C8B-B14F-4D97-AF65-F5344CB8AC3E}">
        <p14:creationId xmlns:p14="http://schemas.microsoft.com/office/powerpoint/2010/main" val="1052440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A6447-84F9-4E4F-B0BC-BA0379989BDF}"/>
              </a:ext>
            </a:extLst>
          </p:cNvPr>
          <p:cNvSpPr>
            <a:spLocks noGrp="1"/>
          </p:cNvSpPr>
          <p:nvPr>
            <p:ph type="title"/>
          </p:nvPr>
        </p:nvSpPr>
        <p:spPr/>
        <p:txBody>
          <a:bodyPr/>
          <a:lstStyle/>
          <a:p>
            <a:r>
              <a:rPr lang="en-US" dirty="0"/>
              <a:t>Implementation</a:t>
            </a:r>
            <a:endParaRPr lang="de-AT" dirty="0"/>
          </a:p>
        </p:txBody>
      </p:sp>
      <p:sp>
        <p:nvSpPr>
          <p:cNvPr id="4" name="Fußzeilenplatzhalter 3">
            <a:extLst>
              <a:ext uri="{FF2B5EF4-FFF2-40B4-BE49-F238E27FC236}">
                <a16:creationId xmlns:a16="http://schemas.microsoft.com/office/drawing/2014/main" id="{2BC9C62B-0419-4503-821D-F006C9B87363}"/>
              </a:ext>
            </a:extLst>
          </p:cNvPr>
          <p:cNvSpPr>
            <a:spLocks noGrp="1"/>
          </p:cNvSpPr>
          <p:nvPr>
            <p:ph type="ftr" sz="quarter" idx="11"/>
          </p:nvPr>
        </p:nvSpPr>
        <p:spPr/>
        <p:txBody>
          <a:bodyPr/>
          <a:lstStyle/>
          <a:p>
            <a:r>
              <a:rPr lang="de-AT" dirty="0" err="1"/>
              <a:t>Leading</a:t>
            </a:r>
            <a:r>
              <a:rPr lang="de-AT" dirty="0"/>
              <a:t> </a:t>
            </a:r>
            <a:r>
              <a:rPr lang="de-AT" dirty="0" err="1"/>
              <a:t>healthy</a:t>
            </a:r>
            <a:r>
              <a:rPr lang="de-AT" dirty="0"/>
              <a:t> </a:t>
            </a:r>
            <a:r>
              <a:rPr lang="de-AT" dirty="0" err="1"/>
              <a:t>schools</a:t>
            </a:r>
            <a:endParaRPr lang="de-AT" dirty="0"/>
          </a:p>
        </p:txBody>
      </p:sp>
      <p:sp>
        <p:nvSpPr>
          <p:cNvPr id="5" name="Foliennummernplatzhalter 4">
            <a:extLst>
              <a:ext uri="{FF2B5EF4-FFF2-40B4-BE49-F238E27FC236}">
                <a16:creationId xmlns:a16="http://schemas.microsoft.com/office/drawing/2014/main" id="{9D78C07A-BD9C-4702-842A-91A0B8977D4F}"/>
              </a:ext>
            </a:extLst>
          </p:cNvPr>
          <p:cNvSpPr>
            <a:spLocks noGrp="1"/>
          </p:cNvSpPr>
          <p:nvPr>
            <p:ph type="sldNum" sz="quarter" idx="12"/>
          </p:nvPr>
        </p:nvSpPr>
        <p:spPr/>
        <p:txBody>
          <a:bodyPr/>
          <a:lstStyle/>
          <a:p>
            <a:fld id="{8B44F962-17F4-4193-8DD0-20201EFDB343}" type="slidenum">
              <a:rPr lang="de-AT" smtClean="0"/>
              <a:pPr/>
              <a:t>13</a:t>
            </a:fld>
            <a:endParaRPr lang="de-AT" dirty="0"/>
          </a:p>
        </p:txBody>
      </p:sp>
      <p:sp>
        <p:nvSpPr>
          <p:cNvPr id="3" name="Segnaposto contenuto 2"/>
          <p:cNvSpPr>
            <a:spLocks noGrp="1"/>
          </p:cNvSpPr>
          <p:nvPr>
            <p:ph idx="1"/>
          </p:nvPr>
        </p:nvSpPr>
        <p:spPr/>
        <p:txBody>
          <a:bodyPr/>
          <a:lstStyle/>
          <a:p>
            <a:r>
              <a:rPr lang="en-US" dirty="0"/>
              <a:t>In accordance with the needs and plans previously identified, measures of situational and behavioral prevention are now implemented in a structured manner using project management tools.</a:t>
            </a:r>
            <a:endParaRPr lang="it-IT" dirty="0"/>
          </a:p>
        </p:txBody>
      </p:sp>
    </p:spTree>
    <p:extLst>
      <p:ext uri="{BB962C8B-B14F-4D97-AF65-F5344CB8AC3E}">
        <p14:creationId xmlns:p14="http://schemas.microsoft.com/office/powerpoint/2010/main" val="1941621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BB57FE-B210-4E79-BDDB-1212C59FA02F}"/>
              </a:ext>
            </a:extLst>
          </p:cNvPr>
          <p:cNvSpPr>
            <a:spLocks noGrp="1"/>
          </p:cNvSpPr>
          <p:nvPr>
            <p:ph type="title"/>
          </p:nvPr>
        </p:nvSpPr>
        <p:spPr/>
        <p:txBody>
          <a:bodyPr/>
          <a:lstStyle/>
          <a:p>
            <a:r>
              <a:rPr lang="en-US" dirty="0"/>
              <a:t>Monitoring success</a:t>
            </a:r>
            <a:endParaRPr lang="de-AT" dirty="0"/>
          </a:p>
        </p:txBody>
      </p:sp>
      <p:sp>
        <p:nvSpPr>
          <p:cNvPr id="4" name="Fußzeilenplatzhalter 3">
            <a:extLst>
              <a:ext uri="{FF2B5EF4-FFF2-40B4-BE49-F238E27FC236}">
                <a16:creationId xmlns:a16="http://schemas.microsoft.com/office/drawing/2014/main" id="{1D0C2B5F-3B98-4FAF-A643-CFC870323165}"/>
              </a:ext>
            </a:extLst>
          </p:cNvPr>
          <p:cNvSpPr>
            <a:spLocks noGrp="1"/>
          </p:cNvSpPr>
          <p:nvPr>
            <p:ph type="ftr" sz="quarter" idx="11"/>
          </p:nvPr>
        </p:nvSpPr>
        <p:spPr/>
        <p:txBody>
          <a:bodyPr/>
          <a:lstStyle/>
          <a:p>
            <a:r>
              <a:rPr lang="de-AT" dirty="0" err="1"/>
              <a:t>Leading</a:t>
            </a:r>
            <a:r>
              <a:rPr lang="de-AT" dirty="0"/>
              <a:t> </a:t>
            </a:r>
            <a:r>
              <a:rPr lang="de-AT" dirty="0" err="1"/>
              <a:t>Healthy</a:t>
            </a:r>
            <a:r>
              <a:rPr lang="de-AT" dirty="0"/>
              <a:t> </a:t>
            </a:r>
            <a:r>
              <a:rPr lang="de-AT" dirty="0" err="1"/>
              <a:t>schools</a:t>
            </a:r>
            <a:endParaRPr lang="de-AT" dirty="0"/>
          </a:p>
        </p:txBody>
      </p:sp>
      <p:sp>
        <p:nvSpPr>
          <p:cNvPr id="5" name="Foliennummernplatzhalter 4">
            <a:extLst>
              <a:ext uri="{FF2B5EF4-FFF2-40B4-BE49-F238E27FC236}">
                <a16:creationId xmlns:a16="http://schemas.microsoft.com/office/drawing/2014/main" id="{BC9E4744-6594-4BC7-84FD-4317C044E10B}"/>
              </a:ext>
            </a:extLst>
          </p:cNvPr>
          <p:cNvSpPr>
            <a:spLocks noGrp="1"/>
          </p:cNvSpPr>
          <p:nvPr>
            <p:ph type="sldNum" sz="quarter" idx="12"/>
          </p:nvPr>
        </p:nvSpPr>
        <p:spPr/>
        <p:txBody>
          <a:bodyPr/>
          <a:lstStyle/>
          <a:p>
            <a:fld id="{8B44F962-17F4-4193-8DD0-20201EFDB343}" type="slidenum">
              <a:rPr lang="de-AT" smtClean="0"/>
              <a:pPr/>
              <a:t>14</a:t>
            </a:fld>
            <a:endParaRPr lang="de-AT" dirty="0"/>
          </a:p>
        </p:txBody>
      </p:sp>
      <p:sp>
        <p:nvSpPr>
          <p:cNvPr id="3" name="Segnaposto contenuto 2"/>
          <p:cNvSpPr>
            <a:spLocks noGrp="1"/>
          </p:cNvSpPr>
          <p:nvPr>
            <p:ph idx="1"/>
          </p:nvPr>
        </p:nvSpPr>
        <p:spPr/>
        <p:txBody>
          <a:bodyPr/>
          <a:lstStyle/>
          <a:p>
            <a:r>
              <a:rPr lang="en-US" dirty="0"/>
              <a:t>After a health project is implemented it must be evaluated and documented. The project results are clearly summarized and evaluated in a final report. The aim is to anchor the topic of health sustainably in schools. This turns a temporary project into a program that is an integral part of school culture. A health survey, interviews, recording of group processes, etc. are great tools for monitoring success.</a:t>
            </a:r>
            <a:endParaRPr lang="it-IT" dirty="0"/>
          </a:p>
        </p:txBody>
      </p:sp>
    </p:spTree>
    <p:extLst>
      <p:ext uri="{BB962C8B-B14F-4D97-AF65-F5344CB8AC3E}">
        <p14:creationId xmlns:p14="http://schemas.microsoft.com/office/powerpoint/2010/main" val="3355648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BB57FE-B210-4E79-BDDB-1212C59FA02F}"/>
              </a:ext>
            </a:extLst>
          </p:cNvPr>
          <p:cNvSpPr>
            <a:spLocks noGrp="1"/>
          </p:cNvSpPr>
          <p:nvPr>
            <p:ph type="title"/>
          </p:nvPr>
        </p:nvSpPr>
        <p:spPr>
          <a:xfrm>
            <a:off x="1458685" y="827244"/>
            <a:ext cx="10515600" cy="884570"/>
          </a:xfrm>
        </p:spPr>
        <p:txBody>
          <a:bodyPr/>
          <a:lstStyle/>
          <a:p>
            <a:r>
              <a:rPr lang="en-US" dirty="0"/>
              <a:t>Successful parent involvement</a:t>
            </a:r>
            <a:endParaRPr lang="de-AT" dirty="0"/>
          </a:p>
        </p:txBody>
      </p:sp>
      <p:sp>
        <p:nvSpPr>
          <p:cNvPr id="4" name="Fußzeilenplatzhalter 3">
            <a:extLst>
              <a:ext uri="{FF2B5EF4-FFF2-40B4-BE49-F238E27FC236}">
                <a16:creationId xmlns:a16="http://schemas.microsoft.com/office/drawing/2014/main" id="{1D0C2B5F-3B98-4FAF-A643-CFC870323165}"/>
              </a:ext>
            </a:extLst>
          </p:cNvPr>
          <p:cNvSpPr>
            <a:spLocks noGrp="1"/>
          </p:cNvSpPr>
          <p:nvPr>
            <p:ph type="ftr" sz="quarter" idx="11"/>
          </p:nvPr>
        </p:nvSpPr>
        <p:spPr/>
        <p:txBody>
          <a:bodyPr/>
          <a:lstStyle/>
          <a:p>
            <a:r>
              <a:rPr lang="de-AT" dirty="0" err="1"/>
              <a:t>Leading</a:t>
            </a:r>
            <a:r>
              <a:rPr lang="de-AT" dirty="0"/>
              <a:t> </a:t>
            </a:r>
            <a:r>
              <a:rPr lang="de-AT" dirty="0" err="1"/>
              <a:t>Healthy</a:t>
            </a:r>
            <a:r>
              <a:rPr lang="de-AT" dirty="0"/>
              <a:t> </a:t>
            </a:r>
            <a:r>
              <a:rPr lang="de-AT" dirty="0" err="1"/>
              <a:t>schools</a:t>
            </a:r>
            <a:endParaRPr lang="de-AT" dirty="0"/>
          </a:p>
        </p:txBody>
      </p:sp>
      <p:sp>
        <p:nvSpPr>
          <p:cNvPr id="5" name="Foliennummernplatzhalter 4">
            <a:extLst>
              <a:ext uri="{FF2B5EF4-FFF2-40B4-BE49-F238E27FC236}">
                <a16:creationId xmlns:a16="http://schemas.microsoft.com/office/drawing/2014/main" id="{BC9E4744-6594-4BC7-84FD-4317C044E10B}"/>
              </a:ext>
            </a:extLst>
          </p:cNvPr>
          <p:cNvSpPr>
            <a:spLocks noGrp="1"/>
          </p:cNvSpPr>
          <p:nvPr>
            <p:ph type="sldNum" sz="quarter" idx="12"/>
          </p:nvPr>
        </p:nvSpPr>
        <p:spPr/>
        <p:txBody>
          <a:bodyPr/>
          <a:lstStyle/>
          <a:p>
            <a:fld id="{8B44F962-17F4-4193-8DD0-20201EFDB343}" type="slidenum">
              <a:rPr lang="de-AT" smtClean="0"/>
              <a:pPr/>
              <a:t>15</a:t>
            </a:fld>
            <a:endParaRPr lang="de-AT" dirty="0"/>
          </a:p>
        </p:txBody>
      </p:sp>
      <p:sp>
        <p:nvSpPr>
          <p:cNvPr id="3" name="Segnaposto contenuto 2"/>
          <p:cNvSpPr>
            <a:spLocks noGrp="1"/>
          </p:cNvSpPr>
          <p:nvPr>
            <p:ph idx="1"/>
          </p:nvPr>
        </p:nvSpPr>
        <p:spPr>
          <a:xfrm>
            <a:off x="838200" y="1412421"/>
            <a:ext cx="6648450" cy="4764541"/>
          </a:xfrm>
        </p:spPr>
        <p:txBody>
          <a:bodyPr>
            <a:normAutofit fontScale="92500" lnSpcReduction="10000"/>
          </a:bodyPr>
          <a:lstStyle/>
          <a:p>
            <a:r>
              <a:rPr lang="en-US" dirty="0"/>
              <a:t>In many interviews, teachers mentioned that they miss the parents as educational partners. Parents have a large influence on their children's attitude towards school as well as their educational career decisions. Therefore, it is important that teachers and parents are “on the same page” when it comes to the education of children. What can parents contribute and how can parents be motivated?</a:t>
            </a:r>
          </a:p>
          <a:p>
            <a:r>
              <a:rPr lang="en-US" dirty="0"/>
              <a:t>Close cooperation between the following parties can strengthen the educational triangle:</a:t>
            </a:r>
            <a:endParaRPr lang="it-IT" dirty="0"/>
          </a:p>
        </p:txBody>
      </p:sp>
      <p:sp>
        <p:nvSpPr>
          <p:cNvPr id="7" name="CasellaDiTesto 6"/>
          <p:cNvSpPr txBox="1"/>
          <p:nvPr/>
        </p:nvSpPr>
        <p:spPr>
          <a:xfrm>
            <a:off x="8139793" y="1975757"/>
            <a:ext cx="2653393" cy="369332"/>
          </a:xfrm>
          <a:prstGeom prst="rect">
            <a:avLst/>
          </a:prstGeom>
          <a:noFill/>
        </p:spPr>
        <p:txBody>
          <a:bodyPr wrap="square" rtlCol="0">
            <a:spAutoFit/>
          </a:bodyPr>
          <a:lstStyle/>
          <a:p>
            <a:r>
              <a:rPr lang="it-IT" dirty="0"/>
              <a:t>Triangolo p. 36</a:t>
            </a:r>
          </a:p>
        </p:txBody>
      </p:sp>
    </p:spTree>
    <p:extLst>
      <p:ext uri="{BB962C8B-B14F-4D97-AF65-F5344CB8AC3E}">
        <p14:creationId xmlns:p14="http://schemas.microsoft.com/office/powerpoint/2010/main" val="3114391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BB57FE-B210-4E79-BDDB-1212C59FA02F}"/>
              </a:ext>
            </a:extLst>
          </p:cNvPr>
          <p:cNvSpPr>
            <a:spLocks noGrp="1"/>
          </p:cNvSpPr>
          <p:nvPr>
            <p:ph type="title"/>
          </p:nvPr>
        </p:nvSpPr>
        <p:spPr>
          <a:xfrm>
            <a:off x="838199" y="1300190"/>
            <a:ext cx="3112010" cy="1132150"/>
          </a:xfrm>
        </p:spPr>
        <p:txBody>
          <a:bodyPr/>
          <a:lstStyle/>
          <a:p>
            <a:r>
              <a:rPr lang="en-US" sz="2800" dirty="0"/>
              <a:t>Favorable conditions for parental work</a:t>
            </a:r>
            <a:br>
              <a:rPr lang="en-US" sz="2800" dirty="0"/>
            </a:br>
            <a:r>
              <a:rPr lang="en-US" sz="2800" dirty="0"/>
              <a:t>What framework conditions can we create to increase parental involvement?</a:t>
            </a:r>
            <a:endParaRPr lang="de-AT" sz="2800" dirty="0"/>
          </a:p>
        </p:txBody>
      </p:sp>
      <p:sp>
        <p:nvSpPr>
          <p:cNvPr id="4" name="Fußzeilenplatzhalter 3">
            <a:extLst>
              <a:ext uri="{FF2B5EF4-FFF2-40B4-BE49-F238E27FC236}">
                <a16:creationId xmlns:a16="http://schemas.microsoft.com/office/drawing/2014/main" id="{1D0C2B5F-3B98-4FAF-A643-CFC870323165}"/>
              </a:ext>
            </a:extLst>
          </p:cNvPr>
          <p:cNvSpPr>
            <a:spLocks noGrp="1"/>
          </p:cNvSpPr>
          <p:nvPr>
            <p:ph type="ftr" sz="quarter" idx="11"/>
          </p:nvPr>
        </p:nvSpPr>
        <p:spPr/>
        <p:txBody>
          <a:bodyPr/>
          <a:lstStyle/>
          <a:p>
            <a:r>
              <a:rPr lang="de-AT" dirty="0" err="1"/>
              <a:t>Leading</a:t>
            </a:r>
            <a:r>
              <a:rPr lang="de-AT" dirty="0"/>
              <a:t> </a:t>
            </a:r>
            <a:r>
              <a:rPr lang="de-AT" dirty="0" err="1"/>
              <a:t>Healthy</a:t>
            </a:r>
            <a:r>
              <a:rPr lang="de-AT" dirty="0"/>
              <a:t> </a:t>
            </a:r>
            <a:r>
              <a:rPr lang="de-AT" dirty="0" err="1"/>
              <a:t>schools</a:t>
            </a:r>
            <a:endParaRPr lang="de-AT" dirty="0"/>
          </a:p>
        </p:txBody>
      </p:sp>
      <p:sp>
        <p:nvSpPr>
          <p:cNvPr id="5" name="Foliennummernplatzhalter 4">
            <a:extLst>
              <a:ext uri="{FF2B5EF4-FFF2-40B4-BE49-F238E27FC236}">
                <a16:creationId xmlns:a16="http://schemas.microsoft.com/office/drawing/2014/main" id="{BC9E4744-6594-4BC7-84FD-4317C044E10B}"/>
              </a:ext>
            </a:extLst>
          </p:cNvPr>
          <p:cNvSpPr>
            <a:spLocks noGrp="1"/>
          </p:cNvSpPr>
          <p:nvPr>
            <p:ph type="sldNum" sz="quarter" idx="12"/>
          </p:nvPr>
        </p:nvSpPr>
        <p:spPr/>
        <p:txBody>
          <a:bodyPr/>
          <a:lstStyle/>
          <a:p>
            <a:fld id="{8B44F962-17F4-4193-8DD0-20201EFDB343}" type="slidenum">
              <a:rPr lang="de-AT" smtClean="0"/>
              <a:pPr/>
              <a:t>16</a:t>
            </a:fld>
            <a:endParaRPr lang="de-AT" dirty="0"/>
          </a:p>
        </p:txBody>
      </p:sp>
      <p:pic>
        <p:nvPicPr>
          <p:cNvPr id="9" name="Immagine 8">
            <a:extLst>
              <a:ext uri="{FF2B5EF4-FFF2-40B4-BE49-F238E27FC236}">
                <a16:creationId xmlns:a16="http://schemas.microsoft.com/office/drawing/2014/main" id="{23E5B5D2-00D5-1A47-910E-045B3818E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0209" y="803713"/>
            <a:ext cx="6574128" cy="52052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41322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DD56E1-8A27-4DBB-A207-E89667500B39}"/>
              </a:ext>
            </a:extLst>
          </p:cNvPr>
          <p:cNvSpPr>
            <a:spLocks noGrp="1"/>
          </p:cNvSpPr>
          <p:nvPr>
            <p:ph type="title"/>
          </p:nvPr>
        </p:nvSpPr>
        <p:spPr/>
        <p:txBody>
          <a:bodyPr/>
          <a:lstStyle/>
          <a:p>
            <a:r>
              <a:rPr lang="de-AT" dirty="0"/>
              <a:t>Write a </a:t>
            </a:r>
            <a:r>
              <a:rPr lang="de-AT" dirty="0" err="1"/>
              <a:t>short</a:t>
            </a:r>
            <a:r>
              <a:rPr lang="de-AT" dirty="0"/>
              <a:t> </a:t>
            </a:r>
            <a:r>
              <a:rPr lang="de-AT" dirty="0" err="1"/>
              <a:t>report</a:t>
            </a:r>
            <a:r>
              <a:rPr lang="de-AT" dirty="0"/>
              <a:t> </a:t>
            </a:r>
            <a:r>
              <a:rPr lang="de-AT" dirty="0" err="1"/>
              <a:t>for</a:t>
            </a:r>
            <a:r>
              <a:rPr lang="de-AT" dirty="0"/>
              <a:t> </a:t>
            </a:r>
            <a:r>
              <a:rPr lang="de-AT" dirty="0" err="1"/>
              <a:t>leading</a:t>
            </a:r>
            <a:r>
              <a:rPr lang="de-AT" dirty="0"/>
              <a:t> an </a:t>
            </a:r>
            <a:r>
              <a:rPr lang="de-AT" dirty="0" err="1"/>
              <a:t>healthy</a:t>
            </a:r>
            <a:r>
              <a:rPr lang="de-AT" dirty="0"/>
              <a:t> </a:t>
            </a:r>
            <a:r>
              <a:rPr lang="de-AT" dirty="0" err="1"/>
              <a:t>and</a:t>
            </a:r>
            <a:r>
              <a:rPr lang="de-AT" dirty="0"/>
              <a:t> happy </a:t>
            </a:r>
            <a:r>
              <a:rPr lang="de-AT" dirty="0" err="1"/>
              <a:t>school</a:t>
            </a:r>
            <a:br>
              <a:rPr lang="de-AT" dirty="0"/>
            </a:br>
            <a:br>
              <a:rPr lang="de-AT" dirty="0"/>
            </a:br>
            <a:endParaRPr lang="de-AT" dirty="0"/>
          </a:p>
        </p:txBody>
      </p:sp>
      <p:sp>
        <p:nvSpPr>
          <p:cNvPr id="8" name="Inhaltsplatzhalter 7">
            <a:extLst>
              <a:ext uri="{FF2B5EF4-FFF2-40B4-BE49-F238E27FC236}">
                <a16:creationId xmlns:a16="http://schemas.microsoft.com/office/drawing/2014/main" id="{E553242E-D2E5-4E00-AC65-DDFF1BB846A4}"/>
              </a:ext>
            </a:extLst>
          </p:cNvPr>
          <p:cNvSpPr>
            <a:spLocks noGrp="1"/>
          </p:cNvSpPr>
          <p:nvPr>
            <p:ph idx="1"/>
          </p:nvPr>
        </p:nvSpPr>
        <p:spPr/>
        <p:txBody>
          <a:bodyPr/>
          <a:lstStyle/>
          <a:p>
            <a:pPr marL="0" lvl="0" indent="0">
              <a:buNone/>
            </a:pPr>
            <a:endParaRPr lang="en-US" dirty="0">
              <a:solidFill>
                <a:prstClr val="black"/>
              </a:solidFill>
            </a:endParaRPr>
          </a:p>
          <a:p>
            <a:pPr marL="0" lvl="0" indent="0">
              <a:buNone/>
            </a:pPr>
            <a:r>
              <a:rPr lang="en-US" dirty="0">
                <a:solidFill>
                  <a:prstClr val="black"/>
                </a:solidFill>
              </a:rPr>
              <a:t>Write a short report (2 pages) on the following questions:</a:t>
            </a:r>
          </a:p>
          <a:p>
            <a:pPr lvl="0"/>
            <a:r>
              <a:rPr lang="en-US" dirty="0">
                <a:solidFill>
                  <a:prstClr val="black"/>
                </a:solidFill>
              </a:rPr>
              <a:t>What changes does your school need to become more healthy?</a:t>
            </a:r>
          </a:p>
          <a:p>
            <a:pPr lvl="0"/>
            <a:r>
              <a:rPr lang="en-US" dirty="0">
                <a:solidFill>
                  <a:prstClr val="black"/>
                </a:solidFill>
              </a:rPr>
              <a:t>Which dimensions of leadership could support this transformation?</a:t>
            </a:r>
          </a:p>
          <a:p>
            <a:pPr lvl="1"/>
            <a:r>
              <a:rPr lang="en-US" dirty="0">
                <a:solidFill>
                  <a:prstClr val="black"/>
                </a:solidFill>
              </a:rPr>
              <a:t>Planning health projects?</a:t>
            </a:r>
          </a:p>
          <a:p>
            <a:pPr lvl="1"/>
            <a:r>
              <a:rPr lang="en-US" dirty="0">
                <a:solidFill>
                  <a:prstClr val="black"/>
                </a:solidFill>
              </a:rPr>
              <a:t>Implementing teaching strategies for life skills in daily school?</a:t>
            </a:r>
          </a:p>
          <a:p>
            <a:pPr lvl="1"/>
            <a:r>
              <a:rPr lang="en-US" dirty="0">
                <a:solidFill>
                  <a:prstClr val="black"/>
                </a:solidFill>
              </a:rPr>
              <a:t>Involving parents and families?</a:t>
            </a:r>
          </a:p>
        </p:txBody>
      </p:sp>
      <p:sp>
        <p:nvSpPr>
          <p:cNvPr id="4" name="Fußzeilenplatzhalter 3">
            <a:extLst>
              <a:ext uri="{FF2B5EF4-FFF2-40B4-BE49-F238E27FC236}">
                <a16:creationId xmlns:a16="http://schemas.microsoft.com/office/drawing/2014/main" id="{FD368DCE-CA0E-4091-9B30-6224C086319E}"/>
              </a:ext>
            </a:extLst>
          </p:cNvPr>
          <p:cNvSpPr>
            <a:spLocks noGrp="1"/>
          </p:cNvSpPr>
          <p:nvPr>
            <p:ph type="ftr" sz="quarter" idx="11"/>
          </p:nvPr>
        </p:nvSpPr>
        <p:spPr/>
        <p:txBody>
          <a:bodyPr/>
          <a:lstStyle/>
          <a:p>
            <a:r>
              <a:rPr lang="de-AT" dirty="0" err="1"/>
              <a:t>Assignment</a:t>
            </a:r>
            <a:endParaRPr lang="de-AT" dirty="0"/>
          </a:p>
        </p:txBody>
      </p:sp>
      <p:sp>
        <p:nvSpPr>
          <p:cNvPr id="5" name="Foliennummernplatzhalter 4">
            <a:extLst>
              <a:ext uri="{FF2B5EF4-FFF2-40B4-BE49-F238E27FC236}">
                <a16:creationId xmlns:a16="http://schemas.microsoft.com/office/drawing/2014/main" id="{6E55B647-09F1-41A1-A084-7383D5194AC6}"/>
              </a:ext>
            </a:extLst>
          </p:cNvPr>
          <p:cNvSpPr>
            <a:spLocks noGrp="1"/>
          </p:cNvSpPr>
          <p:nvPr>
            <p:ph type="sldNum" sz="quarter" idx="12"/>
          </p:nvPr>
        </p:nvSpPr>
        <p:spPr/>
        <p:txBody>
          <a:bodyPr/>
          <a:lstStyle/>
          <a:p>
            <a:fld id="{8B44F962-17F4-4193-8DD0-20201EFDB343}" type="slidenum">
              <a:rPr lang="de-AT" smtClean="0"/>
              <a:pPr/>
              <a:t>17</a:t>
            </a:fld>
            <a:endParaRPr lang="de-AT" dirty="0"/>
          </a:p>
        </p:txBody>
      </p:sp>
      <p:pic>
        <p:nvPicPr>
          <p:cNvPr id="9" name="Inhaltsplatzhalter 5">
            <a:extLst>
              <a:ext uri="{FF2B5EF4-FFF2-40B4-BE49-F238E27FC236}">
                <a16:creationId xmlns:a16="http://schemas.microsoft.com/office/drawing/2014/main" id="{3812F579-6ABF-49E4-8E37-5F8B1258B5F6}"/>
              </a:ext>
            </a:extLst>
          </p:cNvPr>
          <p:cNvPicPr>
            <a:picLocks noChangeAspect="1"/>
          </p:cNvPicPr>
          <p:nvPr/>
        </p:nvPicPr>
        <p:blipFill rotWithShape="1">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p:blipFill>
        <p:spPr>
          <a:xfrm>
            <a:off x="10699772" y="5209232"/>
            <a:ext cx="1000265" cy="1066949"/>
          </a:xfrm>
          <a:prstGeom prst="rect">
            <a:avLst/>
          </a:prstGeom>
        </p:spPr>
      </p:pic>
    </p:spTree>
    <p:extLst>
      <p:ext uri="{BB962C8B-B14F-4D97-AF65-F5344CB8AC3E}">
        <p14:creationId xmlns:p14="http://schemas.microsoft.com/office/powerpoint/2010/main" val="1321172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8" name="Inhaltsplatzhalter 7">
            <a:extLst>
              <a:ext uri="{FF2B5EF4-FFF2-40B4-BE49-F238E27FC236}">
                <a16:creationId xmlns:a16="http://schemas.microsoft.com/office/drawing/2014/main" id="{E553242E-D2E5-4E00-AC65-DDFF1BB846A4}"/>
              </a:ext>
            </a:extLst>
          </p:cNvPr>
          <p:cNvSpPr>
            <a:spLocks noGrp="1"/>
          </p:cNvSpPr>
          <p:nvPr>
            <p:ph sz="half" idx="1"/>
          </p:nvPr>
        </p:nvSpPr>
        <p:spPr>
          <a:xfrm>
            <a:off x="838200" y="2334986"/>
            <a:ext cx="5181600" cy="3841976"/>
          </a:xfrm>
        </p:spPr>
        <p:txBody>
          <a:bodyPr>
            <a:normAutofit/>
          </a:bodyPr>
          <a:lstStyle/>
          <a:p>
            <a:endParaRPr lang="de-AT" dirty="0"/>
          </a:p>
          <a:p>
            <a:endParaRPr lang="de-AT" dirty="0"/>
          </a:p>
          <a:p>
            <a:r>
              <a:rPr lang="de-AT" dirty="0"/>
              <a:t>Create a </a:t>
            </a:r>
            <a:r>
              <a:rPr lang="de-AT" dirty="0" err="1"/>
              <a:t>list</a:t>
            </a:r>
            <a:r>
              <a:rPr lang="de-AT" dirty="0"/>
              <a:t> </a:t>
            </a:r>
            <a:r>
              <a:rPr lang="de-AT" dirty="0" err="1"/>
              <a:t>of</a:t>
            </a:r>
            <a:r>
              <a:rPr lang="de-AT" dirty="0"/>
              <a:t> </a:t>
            </a:r>
            <a:r>
              <a:rPr lang="de-AT" dirty="0" err="1"/>
              <a:t>resources</a:t>
            </a:r>
            <a:r>
              <a:rPr lang="de-AT" dirty="0"/>
              <a:t> </a:t>
            </a:r>
            <a:r>
              <a:rPr lang="de-AT" dirty="0" err="1"/>
              <a:t>for</a:t>
            </a:r>
            <a:r>
              <a:rPr lang="de-AT" dirty="0"/>
              <a:t> an </a:t>
            </a:r>
            <a:r>
              <a:rPr lang="de-AT" dirty="0" err="1"/>
              <a:t>healthy</a:t>
            </a:r>
            <a:r>
              <a:rPr lang="de-AT" dirty="0"/>
              <a:t> </a:t>
            </a:r>
            <a:r>
              <a:rPr lang="de-AT" dirty="0" err="1"/>
              <a:t>space</a:t>
            </a:r>
            <a:r>
              <a:rPr lang="de-AT" dirty="0"/>
              <a:t> in </a:t>
            </a:r>
            <a:r>
              <a:rPr lang="de-AT" dirty="0" err="1"/>
              <a:t>your</a:t>
            </a:r>
            <a:r>
              <a:rPr lang="de-AT" dirty="0"/>
              <a:t> </a:t>
            </a:r>
            <a:r>
              <a:rPr lang="de-AT" dirty="0" err="1"/>
              <a:t>school</a:t>
            </a:r>
            <a:r>
              <a:rPr lang="de-AT" dirty="0"/>
              <a:t>. </a:t>
            </a:r>
            <a:r>
              <a:rPr lang="de-AT" dirty="0" err="1"/>
              <a:t>What</a:t>
            </a:r>
            <a:r>
              <a:rPr lang="de-AT" dirty="0"/>
              <a:t> </a:t>
            </a:r>
            <a:r>
              <a:rPr lang="de-AT" dirty="0" err="1"/>
              <a:t>is</a:t>
            </a:r>
            <a:r>
              <a:rPr lang="de-AT" dirty="0"/>
              <a:t> </a:t>
            </a:r>
            <a:r>
              <a:rPr lang="de-AT" dirty="0" err="1"/>
              <a:t>present</a:t>
            </a:r>
            <a:r>
              <a:rPr lang="de-AT" dirty="0"/>
              <a:t>, </a:t>
            </a:r>
            <a:r>
              <a:rPr lang="de-AT" dirty="0" err="1"/>
              <a:t>what</a:t>
            </a:r>
            <a:r>
              <a:rPr lang="de-AT" dirty="0"/>
              <a:t> </a:t>
            </a:r>
            <a:r>
              <a:rPr lang="de-AT" dirty="0" err="1"/>
              <a:t>could</a:t>
            </a:r>
            <a:r>
              <a:rPr lang="de-AT" dirty="0"/>
              <a:t> </a:t>
            </a:r>
            <a:r>
              <a:rPr lang="de-AT" dirty="0" err="1"/>
              <a:t>be</a:t>
            </a:r>
            <a:r>
              <a:rPr lang="de-AT" dirty="0"/>
              <a:t> </a:t>
            </a:r>
            <a:r>
              <a:rPr lang="de-AT" dirty="0" err="1"/>
              <a:t>implemented</a:t>
            </a:r>
            <a:r>
              <a:rPr lang="de-AT" dirty="0"/>
              <a:t> </a:t>
            </a:r>
            <a:r>
              <a:rPr lang="de-AT" dirty="0" err="1"/>
              <a:t>and</a:t>
            </a:r>
            <a:r>
              <a:rPr lang="de-AT" dirty="0"/>
              <a:t> </a:t>
            </a:r>
            <a:r>
              <a:rPr lang="de-AT" dirty="0" err="1"/>
              <a:t>trasformed</a:t>
            </a:r>
            <a:r>
              <a:rPr lang="de-AT" dirty="0"/>
              <a:t>? </a:t>
            </a:r>
          </a:p>
        </p:txBody>
      </p:sp>
      <p:sp>
        <p:nvSpPr>
          <p:cNvPr id="3" name="Inhaltsplatzhalter 2">
            <a:extLst>
              <a:ext uri="{FF2B5EF4-FFF2-40B4-BE49-F238E27FC236}">
                <a16:creationId xmlns:a16="http://schemas.microsoft.com/office/drawing/2014/main" id="{14F30409-907B-4993-89D3-4CAB98FC11DD}"/>
              </a:ext>
            </a:extLst>
          </p:cNvPr>
          <p:cNvSpPr>
            <a:spLocks noGrp="1"/>
          </p:cNvSpPr>
          <p:nvPr>
            <p:ph sz="half" idx="2"/>
          </p:nvPr>
        </p:nvSpPr>
        <p:spPr>
          <a:xfrm>
            <a:off x="6172200" y="2135893"/>
            <a:ext cx="5181600" cy="4277825"/>
          </a:xfrm>
        </p:spPr>
        <p:txBody>
          <a:bodyPr>
            <a:normAutofit lnSpcReduction="10000"/>
          </a:bodyPr>
          <a:lstStyle/>
          <a:p>
            <a:r>
              <a:rPr lang="en-US" dirty="0"/>
              <a:t>When listing resources, pay attention to dimensions of leadership:</a:t>
            </a:r>
          </a:p>
          <a:p>
            <a:pPr lvl="1"/>
            <a:r>
              <a:rPr lang="en-US" dirty="0"/>
              <a:t>Positive connections</a:t>
            </a:r>
          </a:p>
          <a:p>
            <a:pPr lvl="1"/>
            <a:r>
              <a:rPr lang="en-US" dirty="0"/>
              <a:t>Set clear, consistent, and appropriate boundaries</a:t>
            </a:r>
          </a:p>
          <a:p>
            <a:pPr lvl="1"/>
            <a:r>
              <a:rPr lang="en-US" dirty="0"/>
              <a:t>Teach life guiding skills</a:t>
            </a:r>
          </a:p>
          <a:p>
            <a:pPr lvl="1"/>
            <a:r>
              <a:rPr lang="en-US" dirty="0"/>
              <a:t>Provide Nurture and support</a:t>
            </a:r>
          </a:p>
          <a:p>
            <a:pPr lvl="1"/>
            <a:r>
              <a:rPr lang="en-US" dirty="0"/>
              <a:t>Set and communicate purposes and expectations</a:t>
            </a:r>
          </a:p>
          <a:p>
            <a:pPr lvl="1"/>
            <a:r>
              <a:rPr lang="en-US" dirty="0"/>
              <a:t>Provide opportunities for meaningful participation</a:t>
            </a:r>
            <a:endParaRPr lang="de-AT" dirty="0"/>
          </a:p>
        </p:txBody>
      </p:sp>
      <p:sp>
        <p:nvSpPr>
          <p:cNvPr id="4" name="Fußzeilenplatzhalter 3">
            <a:extLst>
              <a:ext uri="{FF2B5EF4-FFF2-40B4-BE49-F238E27FC236}">
                <a16:creationId xmlns:a16="http://schemas.microsoft.com/office/drawing/2014/main" id="{FD368DCE-CA0E-4091-9B30-6224C086319E}"/>
              </a:ext>
            </a:extLst>
          </p:cNvPr>
          <p:cNvSpPr>
            <a:spLocks noGrp="1"/>
          </p:cNvSpPr>
          <p:nvPr>
            <p:ph type="ftr" sz="quarter" idx="11"/>
          </p:nvPr>
        </p:nvSpPr>
        <p:spPr/>
        <p:txBody>
          <a:bodyPr/>
          <a:lstStyle/>
          <a:p>
            <a:r>
              <a:rPr lang="de-AT" dirty="0" err="1"/>
              <a:t>Assignment</a:t>
            </a:r>
            <a:endParaRPr lang="de-AT" dirty="0"/>
          </a:p>
        </p:txBody>
      </p:sp>
      <p:sp>
        <p:nvSpPr>
          <p:cNvPr id="5" name="Foliennummernplatzhalter 4">
            <a:extLst>
              <a:ext uri="{FF2B5EF4-FFF2-40B4-BE49-F238E27FC236}">
                <a16:creationId xmlns:a16="http://schemas.microsoft.com/office/drawing/2014/main" id="{6E55B647-09F1-41A1-A084-7383D5194AC6}"/>
              </a:ext>
            </a:extLst>
          </p:cNvPr>
          <p:cNvSpPr>
            <a:spLocks noGrp="1"/>
          </p:cNvSpPr>
          <p:nvPr>
            <p:ph type="sldNum" sz="quarter" idx="12"/>
          </p:nvPr>
        </p:nvSpPr>
        <p:spPr/>
        <p:txBody>
          <a:bodyPr/>
          <a:lstStyle/>
          <a:p>
            <a:fld id="{8B44F962-17F4-4193-8DD0-20201EFDB343}" type="slidenum">
              <a:rPr lang="de-AT" smtClean="0"/>
              <a:pPr/>
              <a:t>18</a:t>
            </a:fld>
            <a:endParaRPr lang="de-AT" dirty="0"/>
          </a:p>
        </p:txBody>
      </p:sp>
      <p:sp>
        <p:nvSpPr>
          <p:cNvPr id="2" name="Titel 1">
            <a:extLst>
              <a:ext uri="{FF2B5EF4-FFF2-40B4-BE49-F238E27FC236}">
                <a16:creationId xmlns:a16="http://schemas.microsoft.com/office/drawing/2014/main" id="{1FDD56E1-8A27-4DBB-A207-E89667500B39}"/>
              </a:ext>
            </a:extLst>
          </p:cNvPr>
          <p:cNvSpPr>
            <a:spLocks noGrp="1"/>
          </p:cNvSpPr>
          <p:nvPr>
            <p:ph type="title"/>
          </p:nvPr>
        </p:nvSpPr>
        <p:spPr/>
        <p:txBody>
          <a:bodyPr/>
          <a:lstStyle/>
          <a:p>
            <a:r>
              <a:rPr lang="en-US" dirty="0"/>
              <a:t>Create healthy spaces for students but also for teachers, and other school workers/stakeholders</a:t>
            </a:r>
          </a:p>
        </p:txBody>
      </p:sp>
      <p:pic>
        <p:nvPicPr>
          <p:cNvPr id="9" name="Inhaltsplatzhalter 5">
            <a:extLst>
              <a:ext uri="{FF2B5EF4-FFF2-40B4-BE49-F238E27FC236}">
                <a16:creationId xmlns:a16="http://schemas.microsoft.com/office/drawing/2014/main" id="{3812F579-6ABF-49E4-8E37-5F8B1258B5F6}"/>
              </a:ext>
            </a:extLst>
          </p:cNvPr>
          <p:cNvPicPr>
            <a:picLocks noChangeAspect="1"/>
          </p:cNvPicPr>
          <p:nvPr/>
        </p:nvPicPr>
        <p:blipFill rotWithShape="1">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p:blipFill>
        <p:spPr>
          <a:xfrm>
            <a:off x="10699772" y="5209232"/>
            <a:ext cx="1000265" cy="1066949"/>
          </a:xfrm>
          <a:prstGeom prst="rect">
            <a:avLst/>
          </a:prstGeom>
        </p:spPr>
      </p:pic>
    </p:spTree>
    <p:extLst>
      <p:ext uri="{BB962C8B-B14F-4D97-AF65-F5344CB8AC3E}">
        <p14:creationId xmlns:p14="http://schemas.microsoft.com/office/powerpoint/2010/main" val="1150561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7DD5E2-9E21-4E97-BD26-A5958CECA1EF}"/>
              </a:ext>
            </a:extLst>
          </p:cNvPr>
          <p:cNvSpPr>
            <a:spLocks noGrp="1"/>
          </p:cNvSpPr>
          <p:nvPr>
            <p:ph type="title"/>
          </p:nvPr>
        </p:nvSpPr>
        <p:spPr/>
        <p:txBody>
          <a:bodyPr/>
          <a:lstStyle/>
          <a:p>
            <a:r>
              <a:rPr lang="de-AT" dirty="0" err="1"/>
              <a:t>Get</a:t>
            </a:r>
            <a:r>
              <a:rPr lang="de-AT" dirty="0"/>
              <a:t> </a:t>
            </a:r>
            <a:r>
              <a:rPr lang="de-AT" dirty="0" err="1"/>
              <a:t>feedback</a:t>
            </a:r>
            <a:r>
              <a:rPr lang="de-AT" dirty="0"/>
              <a:t> </a:t>
            </a:r>
            <a:r>
              <a:rPr lang="de-AT" dirty="0" err="1"/>
              <a:t>to</a:t>
            </a:r>
            <a:r>
              <a:rPr lang="de-AT" dirty="0"/>
              <a:t> </a:t>
            </a:r>
            <a:r>
              <a:rPr lang="de-AT" dirty="0" err="1"/>
              <a:t>your</a:t>
            </a:r>
            <a:r>
              <a:rPr lang="de-AT" dirty="0"/>
              <a:t> </a:t>
            </a:r>
            <a:r>
              <a:rPr lang="de-AT" dirty="0" err="1"/>
              <a:t>example</a:t>
            </a:r>
            <a:r>
              <a:rPr lang="de-AT" dirty="0"/>
              <a:t> </a:t>
            </a:r>
            <a:r>
              <a:rPr lang="de-AT" dirty="0" err="1"/>
              <a:t>for</a:t>
            </a:r>
            <a:r>
              <a:rPr lang="de-AT" dirty="0"/>
              <a:t> </a:t>
            </a:r>
            <a:r>
              <a:rPr lang="de-AT" dirty="0" err="1"/>
              <a:t>creating</a:t>
            </a:r>
            <a:r>
              <a:rPr lang="de-AT" dirty="0"/>
              <a:t> an </a:t>
            </a:r>
            <a:r>
              <a:rPr lang="de-AT" dirty="0" err="1"/>
              <a:t>healthy</a:t>
            </a:r>
            <a:r>
              <a:rPr lang="de-AT" dirty="0"/>
              <a:t> </a:t>
            </a:r>
            <a:r>
              <a:rPr lang="de-AT" dirty="0" err="1"/>
              <a:t>space</a:t>
            </a:r>
            <a:r>
              <a:rPr lang="de-AT" dirty="0"/>
              <a:t> </a:t>
            </a:r>
            <a:r>
              <a:rPr lang="de-AT" dirty="0" err="1"/>
              <a:t>and</a:t>
            </a:r>
            <a:r>
              <a:rPr lang="de-AT" dirty="0"/>
              <a:t> </a:t>
            </a:r>
            <a:r>
              <a:rPr lang="de-AT" dirty="0" err="1"/>
              <a:t>improve</a:t>
            </a:r>
            <a:r>
              <a:rPr lang="de-AT" dirty="0"/>
              <a:t> </a:t>
            </a:r>
            <a:r>
              <a:rPr lang="de-AT" dirty="0" err="1"/>
              <a:t>it</a:t>
            </a:r>
            <a:endParaRPr lang="de-AT" dirty="0"/>
          </a:p>
        </p:txBody>
      </p:sp>
      <p:sp>
        <p:nvSpPr>
          <p:cNvPr id="3" name="Inhaltsplatzhalter 2">
            <a:extLst>
              <a:ext uri="{FF2B5EF4-FFF2-40B4-BE49-F238E27FC236}">
                <a16:creationId xmlns:a16="http://schemas.microsoft.com/office/drawing/2014/main" id="{4AD0EEF5-C1DF-4705-90DA-27C4BA55A18D}"/>
              </a:ext>
            </a:extLst>
          </p:cNvPr>
          <p:cNvSpPr>
            <a:spLocks noGrp="1"/>
          </p:cNvSpPr>
          <p:nvPr>
            <p:ph idx="1"/>
          </p:nvPr>
        </p:nvSpPr>
        <p:spPr/>
        <p:txBody>
          <a:bodyPr/>
          <a:lstStyle/>
          <a:p>
            <a:endParaRPr lang="en-US" dirty="0"/>
          </a:p>
          <a:p>
            <a:r>
              <a:rPr lang="en-US" dirty="0"/>
              <a:t>Present your example of a healthy space to a colleague and get her/his feedback.</a:t>
            </a:r>
          </a:p>
          <a:p>
            <a:r>
              <a:rPr lang="en-US" dirty="0"/>
              <a:t>If possible, improve your previous work on the basis of the feedback.</a:t>
            </a:r>
          </a:p>
          <a:p>
            <a:endParaRPr lang="de-AT" dirty="0"/>
          </a:p>
        </p:txBody>
      </p:sp>
      <p:sp>
        <p:nvSpPr>
          <p:cNvPr id="4" name="Fußzeilenplatzhalter 3">
            <a:extLst>
              <a:ext uri="{FF2B5EF4-FFF2-40B4-BE49-F238E27FC236}">
                <a16:creationId xmlns:a16="http://schemas.microsoft.com/office/drawing/2014/main" id="{5BE878ED-3A87-475E-9866-3EA60A89D918}"/>
              </a:ext>
            </a:extLst>
          </p:cNvPr>
          <p:cNvSpPr>
            <a:spLocks noGrp="1"/>
          </p:cNvSpPr>
          <p:nvPr>
            <p:ph type="ftr" sz="quarter" idx="11"/>
          </p:nvPr>
        </p:nvSpPr>
        <p:spPr/>
        <p:txBody>
          <a:bodyPr/>
          <a:lstStyle/>
          <a:p>
            <a:r>
              <a:rPr lang="de-AT" dirty="0"/>
              <a:t>Peer </a:t>
            </a:r>
            <a:r>
              <a:rPr lang="de-AT" dirty="0" err="1"/>
              <a:t>learning</a:t>
            </a:r>
            <a:endParaRPr lang="de-AT" dirty="0"/>
          </a:p>
        </p:txBody>
      </p:sp>
      <p:sp>
        <p:nvSpPr>
          <p:cNvPr id="5" name="Foliennummernplatzhalter 4">
            <a:extLst>
              <a:ext uri="{FF2B5EF4-FFF2-40B4-BE49-F238E27FC236}">
                <a16:creationId xmlns:a16="http://schemas.microsoft.com/office/drawing/2014/main" id="{6F6BE054-C0A5-472E-B174-AA5D9015404E}"/>
              </a:ext>
            </a:extLst>
          </p:cNvPr>
          <p:cNvSpPr>
            <a:spLocks noGrp="1"/>
          </p:cNvSpPr>
          <p:nvPr>
            <p:ph type="sldNum" sz="quarter" idx="12"/>
          </p:nvPr>
        </p:nvSpPr>
        <p:spPr/>
        <p:txBody>
          <a:bodyPr/>
          <a:lstStyle/>
          <a:p>
            <a:fld id="{8B44F962-17F4-4193-8DD0-20201EFDB343}" type="slidenum">
              <a:rPr lang="de-AT" smtClean="0"/>
              <a:pPr/>
              <a:t>19</a:t>
            </a:fld>
            <a:endParaRPr lang="de-AT" dirty="0"/>
          </a:p>
        </p:txBody>
      </p:sp>
      <p:pic>
        <p:nvPicPr>
          <p:cNvPr id="7" name="Grafik 6">
            <a:extLst>
              <a:ext uri="{FF2B5EF4-FFF2-40B4-BE49-F238E27FC236}">
                <a16:creationId xmlns:a16="http://schemas.microsoft.com/office/drawing/2014/main" id="{7AB42EA6-2CF7-4EE2-885B-2D1C2615FEA1}"/>
              </a:ext>
            </a:extLst>
          </p:cNvPr>
          <p:cNvPicPr>
            <a:picLocks noChangeAspect="1"/>
          </p:cNvPicPr>
          <p:nvPr/>
        </p:nvPicPr>
        <p:blipFill>
          <a:blip r:embed="rId2">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0500212" y="5148070"/>
            <a:ext cx="1226527" cy="1226527"/>
          </a:xfrm>
          <a:prstGeom prst="rect">
            <a:avLst/>
          </a:prstGeom>
        </p:spPr>
      </p:pic>
    </p:spTree>
    <p:extLst>
      <p:ext uri="{BB962C8B-B14F-4D97-AF65-F5344CB8AC3E}">
        <p14:creationId xmlns:p14="http://schemas.microsoft.com/office/powerpoint/2010/main" val="61035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FDBD49-6A55-405E-A7CE-12C1CF44BBF1}"/>
              </a:ext>
            </a:extLst>
          </p:cNvPr>
          <p:cNvSpPr>
            <a:spLocks noGrp="1"/>
          </p:cNvSpPr>
          <p:nvPr>
            <p:ph type="title"/>
          </p:nvPr>
        </p:nvSpPr>
        <p:spPr/>
        <p:txBody>
          <a:bodyPr/>
          <a:lstStyle/>
          <a:p>
            <a:r>
              <a:rPr lang="de-AT" dirty="0" err="1"/>
              <a:t>Overview</a:t>
            </a:r>
            <a:endParaRPr lang="de-AT" dirty="0"/>
          </a:p>
        </p:txBody>
      </p:sp>
      <p:graphicFrame>
        <p:nvGraphicFramePr>
          <p:cNvPr id="6" name="Inhaltsplatzhalter 5">
            <a:extLst>
              <a:ext uri="{FF2B5EF4-FFF2-40B4-BE49-F238E27FC236}">
                <a16:creationId xmlns:a16="http://schemas.microsoft.com/office/drawing/2014/main" id="{25609650-0EBC-4F5D-9E4A-4ADB421138A9}"/>
              </a:ext>
            </a:extLst>
          </p:cNvPr>
          <p:cNvGraphicFramePr>
            <a:graphicFrameLocks noGrp="1"/>
          </p:cNvGraphicFramePr>
          <p:nvPr>
            <p:ph idx="1"/>
            <p:extLst>
              <p:ext uri="{D42A27DB-BD31-4B8C-83A1-F6EECF244321}">
                <p14:modId xmlns:p14="http://schemas.microsoft.com/office/powerpoint/2010/main" val="1105732734"/>
              </p:ext>
            </p:extLst>
          </p:nvPr>
        </p:nvGraphicFramePr>
        <p:xfrm>
          <a:off x="838200" y="1647092"/>
          <a:ext cx="10515600" cy="4529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ußzeilenplatzhalter 3">
            <a:extLst>
              <a:ext uri="{FF2B5EF4-FFF2-40B4-BE49-F238E27FC236}">
                <a16:creationId xmlns:a16="http://schemas.microsoft.com/office/drawing/2014/main" id="{B8AFBFCB-A3D2-4135-BE6B-BEA298872E7C}"/>
              </a:ext>
            </a:extLst>
          </p:cNvPr>
          <p:cNvSpPr>
            <a:spLocks noGrp="1"/>
          </p:cNvSpPr>
          <p:nvPr>
            <p:ph type="ftr" sz="quarter" idx="11"/>
          </p:nvPr>
        </p:nvSpPr>
        <p:spPr/>
        <p:txBody>
          <a:bodyPr/>
          <a:lstStyle/>
          <a:p>
            <a:r>
              <a:rPr lang="de-AT" dirty="0" err="1"/>
              <a:t>Overview</a:t>
            </a:r>
            <a:endParaRPr lang="de-AT" dirty="0"/>
          </a:p>
        </p:txBody>
      </p:sp>
      <p:sp>
        <p:nvSpPr>
          <p:cNvPr id="5" name="Foliennummernplatzhalter 4">
            <a:extLst>
              <a:ext uri="{FF2B5EF4-FFF2-40B4-BE49-F238E27FC236}">
                <a16:creationId xmlns:a16="http://schemas.microsoft.com/office/drawing/2014/main" id="{784AFC80-6E9A-48D2-8B90-33C6E9344878}"/>
              </a:ext>
            </a:extLst>
          </p:cNvPr>
          <p:cNvSpPr>
            <a:spLocks noGrp="1"/>
          </p:cNvSpPr>
          <p:nvPr>
            <p:ph type="sldNum" sz="quarter" idx="12"/>
          </p:nvPr>
        </p:nvSpPr>
        <p:spPr/>
        <p:txBody>
          <a:bodyPr/>
          <a:lstStyle/>
          <a:p>
            <a:fld id="{8B44F962-17F4-4193-8DD0-20201EFDB343}" type="slidenum">
              <a:rPr lang="de-AT" smtClean="0"/>
              <a:pPr/>
              <a:t>2</a:t>
            </a:fld>
            <a:endParaRPr lang="de-AT" dirty="0"/>
          </a:p>
        </p:txBody>
      </p:sp>
    </p:spTree>
    <p:extLst>
      <p:ext uri="{BB962C8B-B14F-4D97-AF65-F5344CB8AC3E}">
        <p14:creationId xmlns:p14="http://schemas.microsoft.com/office/powerpoint/2010/main" val="685547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ABE04-F456-49D8-A26E-9C689E355CD2}"/>
              </a:ext>
            </a:extLst>
          </p:cNvPr>
          <p:cNvSpPr>
            <a:spLocks noGrp="1"/>
          </p:cNvSpPr>
          <p:nvPr>
            <p:ph type="title"/>
          </p:nvPr>
        </p:nvSpPr>
        <p:spPr>
          <a:xfrm>
            <a:off x="838199" y="1096666"/>
            <a:ext cx="10515600" cy="1703684"/>
          </a:xfrm>
        </p:spPr>
        <p:txBody>
          <a:bodyPr/>
          <a:lstStyle/>
          <a:p>
            <a:r>
              <a:rPr lang="de-AT" dirty="0" err="1"/>
              <a:t>Get</a:t>
            </a:r>
            <a:r>
              <a:rPr lang="de-AT" dirty="0"/>
              <a:t> </a:t>
            </a:r>
            <a:r>
              <a:rPr lang="de-AT" dirty="0" err="1"/>
              <a:t>familiar</a:t>
            </a:r>
            <a:r>
              <a:rPr lang="de-AT" dirty="0"/>
              <a:t> </a:t>
            </a:r>
            <a:r>
              <a:rPr lang="de-AT" dirty="0" err="1"/>
              <a:t>with</a:t>
            </a:r>
            <a:r>
              <a:rPr lang="de-AT" dirty="0"/>
              <a:t> </a:t>
            </a:r>
            <a:r>
              <a:rPr lang="de-AT" dirty="0" err="1"/>
              <a:t>the</a:t>
            </a:r>
            <a:r>
              <a:rPr lang="de-AT" dirty="0"/>
              <a:t> Feedback in </a:t>
            </a:r>
            <a:r>
              <a:rPr lang="de-AT" dirty="0" err="1"/>
              <a:t>class</a:t>
            </a:r>
            <a:br>
              <a:rPr lang="de-AT" dirty="0"/>
            </a:br>
            <a:br>
              <a:rPr lang="de-AT" dirty="0"/>
            </a:br>
            <a:br>
              <a:rPr lang="de-AT" dirty="0"/>
            </a:br>
            <a:endParaRPr lang="de-AT" dirty="0"/>
          </a:p>
        </p:txBody>
      </p:sp>
      <p:sp>
        <p:nvSpPr>
          <p:cNvPr id="3" name="Inhaltsplatzhalter 2">
            <a:extLst>
              <a:ext uri="{FF2B5EF4-FFF2-40B4-BE49-F238E27FC236}">
                <a16:creationId xmlns:a16="http://schemas.microsoft.com/office/drawing/2014/main" id="{1370CE1D-811C-49A8-B06E-A86DC7062244}"/>
              </a:ext>
            </a:extLst>
          </p:cNvPr>
          <p:cNvSpPr>
            <a:spLocks noGrp="1"/>
          </p:cNvSpPr>
          <p:nvPr>
            <p:ph idx="1"/>
          </p:nvPr>
        </p:nvSpPr>
        <p:spPr/>
        <p:txBody>
          <a:bodyPr>
            <a:normAutofit fontScale="92500" lnSpcReduction="10000"/>
          </a:bodyPr>
          <a:lstStyle/>
          <a:p>
            <a:pPr marL="0" indent="0">
              <a:buNone/>
            </a:pPr>
            <a:endParaRPr lang="de-AT" dirty="0"/>
          </a:p>
          <a:p>
            <a:pPr marL="0" indent="0">
              <a:buNone/>
            </a:pPr>
            <a:r>
              <a:rPr lang="en-US" dirty="0"/>
              <a:t>More and more schools are discovering constructive feedback as a central element of creating a motivating school culture. Students (but also teachers) can be informed about their current level of knowledge and encouraged to achieve new and better results through appropriate feedback </a:t>
            </a:r>
            <a:endParaRPr lang="de-AT" dirty="0"/>
          </a:p>
          <a:p>
            <a:pPr marL="0" indent="0">
              <a:buNone/>
            </a:pPr>
            <a:r>
              <a:rPr lang="de-AT" dirty="0" err="1"/>
              <a:t>Make</a:t>
            </a:r>
            <a:r>
              <a:rPr lang="de-AT" dirty="0"/>
              <a:t> </a:t>
            </a:r>
            <a:r>
              <a:rPr lang="de-AT" dirty="0" err="1"/>
              <a:t>yourself</a:t>
            </a:r>
            <a:r>
              <a:rPr lang="de-AT" dirty="0"/>
              <a:t> </a:t>
            </a:r>
            <a:r>
              <a:rPr lang="de-AT" dirty="0" err="1"/>
              <a:t>familiar</a:t>
            </a:r>
            <a:r>
              <a:rPr lang="de-AT" dirty="0"/>
              <a:t> </a:t>
            </a:r>
            <a:r>
              <a:rPr lang="de-AT" dirty="0" err="1"/>
              <a:t>for</a:t>
            </a:r>
            <a:r>
              <a:rPr lang="de-AT" dirty="0"/>
              <a:t> </a:t>
            </a:r>
            <a:r>
              <a:rPr lang="de-AT" dirty="0" err="1"/>
              <a:t>feedback</a:t>
            </a:r>
            <a:r>
              <a:rPr lang="de-AT" dirty="0"/>
              <a:t> in </a:t>
            </a:r>
            <a:r>
              <a:rPr lang="de-AT" dirty="0" err="1"/>
              <a:t>class</a:t>
            </a:r>
            <a:endParaRPr lang="de-AT" dirty="0"/>
          </a:p>
          <a:p>
            <a:r>
              <a:rPr lang="en-US" dirty="0"/>
              <a:t>How can you support students by consciously commenting on negative performance in an external, variable and specific manner? </a:t>
            </a:r>
          </a:p>
          <a:p>
            <a:r>
              <a:rPr lang="en-US" dirty="0"/>
              <a:t>For example: "This time (specific) you were not well prepared enough for these questions (external) (variable). Therefore, this time I couldn’t give you a good grade.</a:t>
            </a:r>
            <a:endParaRPr lang="de-AT" dirty="0"/>
          </a:p>
        </p:txBody>
      </p:sp>
      <p:sp>
        <p:nvSpPr>
          <p:cNvPr id="4" name="Fußzeilenplatzhalter 3">
            <a:extLst>
              <a:ext uri="{FF2B5EF4-FFF2-40B4-BE49-F238E27FC236}">
                <a16:creationId xmlns:a16="http://schemas.microsoft.com/office/drawing/2014/main" id="{D05A5D49-169A-450C-9462-7F5FC589E993}"/>
              </a:ext>
            </a:extLst>
          </p:cNvPr>
          <p:cNvSpPr>
            <a:spLocks noGrp="1"/>
          </p:cNvSpPr>
          <p:nvPr>
            <p:ph type="ftr" sz="quarter" idx="11"/>
          </p:nvPr>
        </p:nvSpPr>
        <p:spPr/>
        <p:txBody>
          <a:bodyPr/>
          <a:lstStyle/>
          <a:p>
            <a:r>
              <a:rPr lang="de-AT" dirty="0"/>
              <a:t>Self-</a:t>
            </a:r>
            <a:r>
              <a:rPr lang="de-AT" dirty="0" err="1"/>
              <a:t>study</a:t>
            </a:r>
            <a:endParaRPr lang="de-AT" dirty="0"/>
          </a:p>
        </p:txBody>
      </p:sp>
      <p:sp>
        <p:nvSpPr>
          <p:cNvPr id="5" name="Foliennummernplatzhalter 4">
            <a:extLst>
              <a:ext uri="{FF2B5EF4-FFF2-40B4-BE49-F238E27FC236}">
                <a16:creationId xmlns:a16="http://schemas.microsoft.com/office/drawing/2014/main" id="{54746B2F-3AD3-45FF-8F44-828D20A6302A}"/>
              </a:ext>
            </a:extLst>
          </p:cNvPr>
          <p:cNvSpPr>
            <a:spLocks noGrp="1"/>
          </p:cNvSpPr>
          <p:nvPr>
            <p:ph type="sldNum" sz="quarter" idx="12"/>
          </p:nvPr>
        </p:nvSpPr>
        <p:spPr/>
        <p:txBody>
          <a:bodyPr/>
          <a:lstStyle/>
          <a:p>
            <a:fld id="{8B44F962-17F4-4193-8DD0-20201EFDB343}" type="slidenum">
              <a:rPr lang="de-AT" smtClean="0"/>
              <a:pPr/>
              <a:t>20</a:t>
            </a:fld>
            <a:endParaRPr lang="de-AT" dirty="0"/>
          </a:p>
        </p:txBody>
      </p:sp>
      <p:pic>
        <p:nvPicPr>
          <p:cNvPr id="6" name="Grafik 5">
            <a:extLst>
              <a:ext uri="{FF2B5EF4-FFF2-40B4-BE49-F238E27FC236}">
                <a16:creationId xmlns:a16="http://schemas.microsoft.com/office/drawing/2014/main" id="{293FAFCF-160F-48F7-BD3D-A3F2DF11127A}"/>
              </a:ext>
            </a:extLst>
          </p:cNvPr>
          <p:cNvPicPr>
            <a:picLocks noChangeAspect="1"/>
          </p:cNvPicPr>
          <p:nvPr/>
        </p:nvPicPr>
        <p:blipFill>
          <a:blip r:embed="rId2">
            <a:clrChange>
              <a:clrFrom>
                <a:srgbClr val="000000"/>
              </a:clrFrom>
              <a:clrTo>
                <a:srgbClr val="000000">
                  <a:alpha val="0"/>
                </a:srgbClr>
              </a:clrTo>
            </a:clrChange>
            <a:duotone>
              <a:schemeClr val="accent1">
                <a:shade val="45000"/>
                <a:satMod val="135000"/>
              </a:schemeClr>
              <a:prstClr val="white"/>
            </a:duotone>
          </a:blip>
          <a:stretch>
            <a:fillRect/>
          </a:stretch>
        </p:blipFill>
        <p:spPr>
          <a:xfrm>
            <a:off x="10474090" y="5134997"/>
            <a:ext cx="1278771" cy="1252674"/>
          </a:xfrm>
          <a:prstGeom prst="rect">
            <a:avLst/>
          </a:prstGeom>
        </p:spPr>
      </p:pic>
      <p:sp>
        <p:nvSpPr>
          <p:cNvPr id="7" name="Fumetto 1 6"/>
          <p:cNvSpPr/>
          <p:nvPr/>
        </p:nvSpPr>
        <p:spPr>
          <a:xfrm>
            <a:off x="8450036" y="1330779"/>
            <a:ext cx="2922814" cy="1167492"/>
          </a:xfrm>
          <a:prstGeom prst="wedgeRectCallout">
            <a:avLst>
              <a:gd name="adj1" fmla="val -142900"/>
              <a:gd name="adj2" fmla="val 65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t>
            </a:r>
            <a:r>
              <a:rPr lang="it-IT" dirty="0" err="1"/>
              <a:t>Nothing</a:t>
            </a:r>
            <a:r>
              <a:rPr lang="it-IT" dirty="0"/>
              <a:t> </a:t>
            </a:r>
            <a:r>
              <a:rPr lang="it-IT" dirty="0" err="1"/>
              <a:t>motivates</a:t>
            </a:r>
            <a:r>
              <a:rPr lang="it-IT" dirty="0"/>
              <a:t> more </a:t>
            </a:r>
            <a:r>
              <a:rPr lang="it-IT" dirty="0" err="1"/>
              <a:t>than</a:t>
            </a:r>
            <a:r>
              <a:rPr lang="it-IT" dirty="0"/>
              <a:t> success»</a:t>
            </a:r>
          </a:p>
        </p:txBody>
      </p:sp>
    </p:spTree>
    <p:extLst>
      <p:ext uri="{BB962C8B-B14F-4D97-AF65-F5344CB8AC3E}">
        <p14:creationId xmlns:p14="http://schemas.microsoft.com/office/powerpoint/2010/main" val="3862108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DD56E1-8A27-4DBB-A207-E89667500B39}"/>
              </a:ext>
            </a:extLst>
          </p:cNvPr>
          <p:cNvSpPr>
            <a:spLocks noGrp="1"/>
          </p:cNvSpPr>
          <p:nvPr>
            <p:ph type="title"/>
          </p:nvPr>
        </p:nvSpPr>
        <p:spPr/>
        <p:txBody>
          <a:bodyPr/>
          <a:lstStyle/>
          <a:p>
            <a:r>
              <a:rPr lang="de-AT" dirty="0"/>
              <a:t>Practice </a:t>
            </a:r>
            <a:r>
              <a:rPr lang="de-AT" dirty="0" err="1"/>
              <a:t>how</a:t>
            </a:r>
            <a:r>
              <a:rPr lang="de-AT" dirty="0"/>
              <a:t> </a:t>
            </a:r>
            <a:r>
              <a:rPr lang="de-AT" dirty="0" err="1"/>
              <a:t>to</a:t>
            </a:r>
            <a:r>
              <a:rPr lang="de-AT" dirty="0"/>
              <a:t> </a:t>
            </a:r>
            <a:r>
              <a:rPr lang="de-AT" dirty="0" err="1"/>
              <a:t>provide</a:t>
            </a:r>
            <a:r>
              <a:rPr lang="de-AT" dirty="0"/>
              <a:t> </a:t>
            </a:r>
            <a:r>
              <a:rPr lang="de-AT" dirty="0" err="1"/>
              <a:t>nurture</a:t>
            </a:r>
            <a:r>
              <a:rPr lang="de-AT" dirty="0"/>
              <a:t> </a:t>
            </a:r>
            <a:r>
              <a:rPr lang="de-AT" dirty="0" err="1"/>
              <a:t>and</a:t>
            </a:r>
            <a:r>
              <a:rPr lang="de-AT" dirty="0"/>
              <a:t> </a:t>
            </a:r>
            <a:r>
              <a:rPr lang="de-AT" dirty="0" err="1"/>
              <a:t>support</a:t>
            </a:r>
            <a:endParaRPr lang="de-AT" dirty="0"/>
          </a:p>
        </p:txBody>
      </p:sp>
      <p:sp>
        <p:nvSpPr>
          <p:cNvPr id="8" name="Inhaltsplatzhalter 7">
            <a:extLst>
              <a:ext uri="{FF2B5EF4-FFF2-40B4-BE49-F238E27FC236}">
                <a16:creationId xmlns:a16="http://schemas.microsoft.com/office/drawing/2014/main" id="{E553242E-D2E5-4E00-AC65-DDFF1BB846A4}"/>
              </a:ext>
            </a:extLst>
          </p:cNvPr>
          <p:cNvSpPr>
            <a:spLocks noGrp="1"/>
          </p:cNvSpPr>
          <p:nvPr>
            <p:ph idx="1"/>
          </p:nvPr>
        </p:nvSpPr>
        <p:spPr/>
        <p:txBody>
          <a:bodyPr/>
          <a:lstStyle/>
          <a:p>
            <a:pPr marL="0" lvl="0" indent="0">
              <a:buNone/>
            </a:pPr>
            <a:r>
              <a:rPr lang="en-US" dirty="0">
                <a:solidFill>
                  <a:prstClr val="black"/>
                </a:solidFill>
              </a:rPr>
              <a:t>Form an exercise group with three other colleagues and practice together:</a:t>
            </a:r>
          </a:p>
          <a:p>
            <a:r>
              <a:rPr lang="en-US" dirty="0"/>
              <a:t>Vulnerable situations during which students need support</a:t>
            </a:r>
          </a:p>
          <a:p>
            <a:r>
              <a:rPr lang="en-US" dirty="0"/>
              <a:t>Vulnerable situations during which teachers need support</a:t>
            </a:r>
            <a:endParaRPr lang="de-AT" dirty="0"/>
          </a:p>
        </p:txBody>
      </p:sp>
      <p:sp>
        <p:nvSpPr>
          <p:cNvPr id="4" name="Fußzeilenplatzhalter 3">
            <a:extLst>
              <a:ext uri="{FF2B5EF4-FFF2-40B4-BE49-F238E27FC236}">
                <a16:creationId xmlns:a16="http://schemas.microsoft.com/office/drawing/2014/main" id="{FD368DCE-CA0E-4091-9B30-6224C086319E}"/>
              </a:ext>
            </a:extLst>
          </p:cNvPr>
          <p:cNvSpPr>
            <a:spLocks noGrp="1"/>
          </p:cNvSpPr>
          <p:nvPr>
            <p:ph type="ftr" sz="quarter" idx="11"/>
          </p:nvPr>
        </p:nvSpPr>
        <p:spPr/>
        <p:txBody>
          <a:bodyPr/>
          <a:lstStyle/>
          <a:p>
            <a:r>
              <a:rPr lang="de-AT" dirty="0" err="1"/>
              <a:t>Assignment</a:t>
            </a:r>
            <a:endParaRPr lang="de-AT" dirty="0"/>
          </a:p>
        </p:txBody>
      </p:sp>
      <p:sp>
        <p:nvSpPr>
          <p:cNvPr id="5" name="Foliennummernplatzhalter 4">
            <a:extLst>
              <a:ext uri="{FF2B5EF4-FFF2-40B4-BE49-F238E27FC236}">
                <a16:creationId xmlns:a16="http://schemas.microsoft.com/office/drawing/2014/main" id="{6E55B647-09F1-41A1-A084-7383D5194AC6}"/>
              </a:ext>
            </a:extLst>
          </p:cNvPr>
          <p:cNvSpPr>
            <a:spLocks noGrp="1"/>
          </p:cNvSpPr>
          <p:nvPr>
            <p:ph type="sldNum" sz="quarter" idx="12"/>
          </p:nvPr>
        </p:nvSpPr>
        <p:spPr/>
        <p:txBody>
          <a:bodyPr/>
          <a:lstStyle/>
          <a:p>
            <a:fld id="{8B44F962-17F4-4193-8DD0-20201EFDB343}" type="slidenum">
              <a:rPr lang="de-AT" smtClean="0"/>
              <a:pPr/>
              <a:t>21</a:t>
            </a:fld>
            <a:endParaRPr lang="de-AT" dirty="0"/>
          </a:p>
        </p:txBody>
      </p:sp>
      <p:pic>
        <p:nvPicPr>
          <p:cNvPr id="9" name="Inhaltsplatzhalter 5">
            <a:extLst>
              <a:ext uri="{FF2B5EF4-FFF2-40B4-BE49-F238E27FC236}">
                <a16:creationId xmlns:a16="http://schemas.microsoft.com/office/drawing/2014/main" id="{3812F579-6ABF-49E4-8E37-5F8B1258B5F6}"/>
              </a:ext>
            </a:extLst>
          </p:cNvPr>
          <p:cNvPicPr>
            <a:picLocks noChangeAspect="1"/>
          </p:cNvPicPr>
          <p:nvPr/>
        </p:nvPicPr>
        <p:blipFill rotWithShape="1">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p:blipFill>
        <p:spPr>
          <a:xfrm>
            <a:off x="10699772" y="5209232"/>
            <a:ext cx="1000265" cy="1066949"/>
          </a:xfrm>
          <a:prstGeom prst="rect">
            <a:avLst/>
          </a:prstGeom>
        </p:spPr>
      </p:pic>
    </p:spTree>
    <p:extLst>
      <p:ext uri="{BB962C8B-B14F-4D97-AF65-F5344CB8AC3E}">
        <p14:creationId xmlns:p14="http://schemas.microsoft.com/office/powerpoint/2010/main" val="2853281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E0E118-AF13-41D3-883C-1CC9819DC2DC}"/>
              </a:ext>
            </a:extLst>
          </p:cNvPr>
          <p:cNvSpPr>
            <a:spLocks noGrp="1"/>
          </p:cNvSpPr>
          <p:nvPr>
            <p:ph type="title"/>
          </p:nvPr>
        </p:nvSpPr>
        <p:spPr/>
        <p:txBody>
          <a:bodyPr/>
          <a:lstStyle/>
          <a:p>
            <a:r>
              <a:rPr lang="de-AT" dirty="0"/>
              <a:t>Design a </a:t>
            </a:r>
            <a:r>
              <a:rPr lang="de-AT" dirty="0" err="1"/>
              <a:t>workshop</a:t>
            </a:r>
            <a:endParaRPr lang="de-AT" dirty="0"/>
          </a:p>
        </p:txBody>
      </p:sp>
      <p:sp>
        <p:nvSpPr>
          <p:cNvPr id="3" name="Inhaltsplatzhalter 2">
            <a:extLst>
              <a:ext uri="{FF2B5EF4-FFF2-40B4-BE49-F238E27FC236}">
                <a16:creationId xmlns:a16="http://schemas.microsoft.com/office/drawing/2014/main" id="{1136F932-CF8F-47B1-BF82-2E5BE47AA815}"/>
              </a:ext>
            </a:extLst>
          </p:cNvPr>
          <p:cNvSpPr>
            <a:spLocks noGrp="1"/>
          </p:cNvSpPr>
          <p:nvPr>
            <p:ph idx="1"/>
          </p:nvPr>
        </p:nvSpPr>
        <p:spPr/>
        <p:txBody>
          <a:bodyPr/>
          <a:lstStyle/>
          <a:p>
            <a:r>
              <a:rPr lang="en-US" dirty="0"/>
              <a:t>Please design a workshop for your colleagues to work on how to support people in achieving their goals and coping learning/teaching situations</a:t>
            </a:r>
          </a:p>
          <a:p>
            <a:r>
              <a:rPr lang="en-US" dirty="0"/>
              <a:t>When designing this workshop, use the previous suggestion for creating healthy spaces inside or outside the classroom where nurture and support could be enhanced</a:t>
            </a:r>
          </a:p>
        </p:txBody>
      </p:sp>
      <p:sp>
        <p:nvSpPr>
          <p:cNvPr id="4" name="Fußzeilenplatzhalter 3">
            <a:extLst>
              <a:ext uri="{FF2B5EF4-FFF2-40B4-BE49-F238E27FC236}">
                <a16:creationId xmlns:a16="http://schemas.microsoft.com/office/drawing/2014/main" id="{8261C7BE-3B96-4580-AA0C-CE002D52B0A0}"/>
              </a:ext>
            </a:extLst>
          </p:cNvPr>
          <p:cNvSpPr>
            <a:spLocks noGrp="1"/>
          </p:cNvSpPr>
          <p:nvPr>
            <p:ph type="ftr" sz="quarter" idx="11"/>
          </p:nvPr>
        </p:nvSpPr>
        <p:spPr/>
        <p:txBody>
          <a:bodyPr/>
          <a:lstStyle/>
          <a:p>
            <a:r>
              <a:rPr lang="de-AT" dirty="0"/>
              <a:t>Project </a:t>
            </a:r>
            <a:r>
              <a:rPr lang="de-AT" dirty="0" err="1"/>
              <a:t>work</a:t>
            </a:r>
            <a:endParaRPr lang="de-AT" dirty="0"/>
          </a:p>
        </p:txBody>
      </p:sp>
      <p:sp>
        <p:nvSpPr>
          <p:cNvPr id="5" name="Foliennummernplatzhalter 4">
            <a:extLst>
              <a:ext uri="{FF2B5EF4-FFF2-40B4-BE49-F238E27FC236}">
                <a16:creationId xmlns:a16="http://schemas.microsoft.com/office/drawing/2014/main" id="{F1822C9F-EDCF-4332-93A4-AAB0EDF00F58}"/>
              </a:ext>
            </a:extLst>
          </p:cNvPr>
          <p:cNvSpPr>
            <a:spLocks noGrp="1"/>
          </p:cNvSpPr>
          <p:nvPr>
            <p:ph type="sldNum" sz="quarter" idx="12"/>
          </p:nvPr>
        </p:nvSpPr>
        <p:spPr/>
        <p:txBody>
          <a:bodyPr/>
          <a:lstStyle/>
          <a:p>
            <a:fld id="{8B44F962-17F4-4193-8DD0-20201EFDB343}" type="slidenum">
              <a:rPr lang="de-AT" smtClean="0"/>
              <a:pPr/>
              <a:t>22</a:t>
            </a:fld>
            <a:endParaRPr lang="de-AT" dirty="0"/>
          </a:p>
        </p:txBody>
      </p:sp>
      <p:pic>
        <p:nvPicPr>
          <p:cNvPr id="6" name="Grafik 5">
            <a:extLst>
              <a:ext uri="{FF2B5EF4-FFF2-40B4-BE49-F238E27FC236}">
                <a16:creationId xmlns:a16="http://schemas.microsoft.com/office/drawing/2014/main" id="{31891A95-E8A7-4234-B137-E6F2CD43F10E}"/>
              </a:ext>
            </a:extLst>
          </p:cNvPr>
          <p:cNvPicPr>
            <a:picLocks noChangeAspect="1"/>
          </p:cNvPicPr>
          <p:nvPr/>
        </p:nvPicPr>
        <p:blipFill>
          <a:blip r:embed="rId2">
            <a:clrChange>
              <a:clrFrom>
                <a:srgbClr val="FFFFFF"/>
              </a:clrFrom>
              <a:clrTo>
                <a:srgbClr val="FFFFFF">
                  <a:alpha val="0"/>
                </a:srgbClr>
              </a:clrTo>
            </a:clrChange>
            <a:duotone>
              <a:schemeClr val="accent5">
                <a:shade val="45000"/>
                <a:satMod val="135000"/>
              </a:schemeClr>
              <a:prstClr val="white"/>
            </a:duotone>
          </a:blip>
          <a:stretch>
            <a:fillRect/>
          </a:stretch>
        </p:blipFill>
        <p:spPr>
          <a:xfrm>
            <a:off x="10245970" y="5380207"/>
            <a:ext cx="1445602" cy="970769"/>
          </a:xfrm>
          <a:prstGeom prst="rect">
            <a:avLst/>
          </a:prstGeom>
        </p:spPr>
      </p:pic>
    </p:spTree>
    <p:extLst>
      <p:ext uri="{BB962C8B-B14F-4D97-AF65-F5344CB8AC3E}">
        <p14:creationId xmlns:p14="http://schemas.microsoft.com/office/powerpoint/2010/main" val="2243463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AB214E5-5B3E-4A29-A22C-48A39C8D50A4}"/>
              </a:ext>
            </a:extLst>
          </p:cNvPr>
          <p:cNvSpPr>
            <a:spLocks noGrp="1"/>
          </p:cNvSpPr>
          <p:nvPr>
            <p:ph type="title"/>
          </p:nvPr>
        </p:nvSpPr>
        <p:spPr/>
        <p:txBody>
          <a:bodyPr/>
          <a:lstStyle/>
          <a:p>
            <a:r>
              <a:rPr lang="en-US" dirty="0"/>
              <a:t>Human resource development</a:t>
            </a:r>
            <a:endParaRPr lang="de-AT" dirty="0"/>
          </a:p>
        </p:txBody>
      </p:sp>
      <p:sp>
        <p:nvSpPr>
          <p:cNvPr id="7" name="Textplatzhalter 6">
            <a:extLst>
              <a:ext uri="{FF2B5EF4-FFF2-40B4-BE49-F238E27FC236}">
                <a16:creationId xmlns:a16="http://schemas.microsoft.com/office/drawing/2014/main" id="{87B43CF9-EB7D-4E46-B5C7-6FC415EAFA76}"/>
              </a:ext>
            </a:extLst>
          </p:cNvPr>
          <p:cNvSpPr>
            <a:spLocks noGrp="1"/>
          </p:cNvSpPr>
          <p:nvPr>
            <p:ph type="body" idx="1"/>
          </p:nvPr>
        </p:nvSpPr>
        <p:spPr/>
        <p:txBody>
          <a:bodyPr/>
          <a:lstStyle/>
          <a:p>
            <a:r>
              <a:rPr lang="de-AT" dirty="0"/>
              <a:t>Coping </a:t>
            </a:r>
            <a:r>
              <a:rPr lang="de-AT" dirty="0" err="1"/>
              <a:t>with</a:t>
            </a:r>
            <a:r>
              <a:rPr lang="de-AT" dirty="0"/>
              <a:t> </a:t>
            </a:r>
            <a:r>
              <a:rPr lang="de-AT" dirty="0" err="1"/>
              <a:t>health</a:t>
            </a:r>
            <a:r>
              <a:rPr lang="de-AT" dirty="0"/>
              <a:t> </a:t>
            </a:r>
            <a:r>
              <a:rPr lang="de-AT" dirty="0" err="1"/>
              <a:t>risks</a:t>
            </a:r>
            <a:r>
              <a:rPr lang="de-AT" dirty="0"/>
              <a:t> </a:t>
            </a:r>
            <a:r>
              <a:rPr lang="de-AT" dirty="0" err="1"/>
              <a:t>for</a:t>
            </a:r>
            <a:r>
              <a:rPr lang="de-AT" dirty="0"/>
              <a:t> </a:t>
            </a:r>
            <a:r>
              <a:rPr lang="de-AT" dirty="0" err="1"/>
              <a:t>teachers</a:t>
            </a:r>
            <a:endParaRPr lang="de-AT" dirty="0"/>
          </a:p>
        </p:txBody>
      </p:sp>
      <p:sp>
        <p:nvSpPr>
          <p:cNvPr id="4" name="Fußzeilenplatzhalter 3">
            <a:extLst>
              <a:ext uri="{FF2B5EF4-FFF2-40B4-BE49-F238E27FC236}">
                <a16:creationId xmlns:a16="http://schemas.microsoft.com/office/drawing/2014/main" id="{8746589B-C790-49E8-B2F7-9B76A857CEFF}"/>
              </a:ext>
            </a:extLst>
          </p:cNvPr>
          <p:cNvSpPr>
            <a:spLocks noGrp="1"/>
          </p:cNvSpPr>
          <p:nvPr>
            <p:ph type="ftr" sz="quarter" idx="11"/>
          </p:nvPr>
        </p:nvSpPr>
        <p:spPr/>
        <p:txBody>
          <a:bodyPr/>
          <a:lstStyle/>
          <a:p>
            <a:r>
              <a:rPr lang="de-AT" dirty="0"/>
              <a:t>Human </a:t>
            </a:r>
            <a:r>
              <a:rPr lang="de-AT" dirty="0" err="1"/>
              <a:t>resource</a:t>
            </a:r>
            <a:r>
              <a:rPr lang="de-AT" dirty="0"/>
              <a:t> </a:t>
            </a:r>
            <a:r>
              <a:rPr lang="de-AT" dirty="0" err="1"/>
              <a:t>development</a:t>
            </a:r>
            <a:endParaRPr lang="de-AT" dirty="0"/>
          </a:p>
        </p:txBody>
      </p:sp>
      <p:sp>
        <p:nvSpPr>
          <p:cNvPr id="5" name="Foliennummernplatzhalter 4">
            <a:extLst>
              <a:ext uri="{FF2B5EF4-FFF2-40B4-BE49-F238E27FC236}">
                <a16:creationId xmlns:a16="http://schemas.microsoft.com/office/drawing/2014/main" id="{3954E0A0-03B6-4CF1-9C62-0790CDF1C42C}"/>
              </a:ext>
            </a:extLst>
          </p:cNvPr>
          <p:cNvSpPr>
            <a:spLocks noGrp="1"/>
          </p:cNvSpPr>
          <p:nvPr>
            <p:ph type="sldNum" sz="quarter" idx="12"/>
          </p:nvPr>
        </p:nvSpPr>
        <p:spPr/>
        <p:txBody>
          <a:bodyPr/>
          <a:lstStyle/>
          <a:p>
            <a:fld id="{8B44F962-17F4-4193-8DD0-20201EFDB343}" type="slidenum">
              <a:rPr lang="de-AT" smtClean="0"/>
              <a:pPr/>
              <a:t>23</a:t>
            </a:fld>
            <a:endParaRPr lang="de-AT" dirty="0"/>
          </a:p>
        </p:txBody>
      </p:sp>
    </p:spTree>
    <p:extLst>
      <p:ext uri="{BB962C8B-B14F-4D97-AF65-F5344CB8AC3E}">
        <p14:creationId xmlns:p14="http://schemas.microsoft.com/office/powerpoint/2010/main" val="2690017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3BF009C-4A6C-4A19-95B6-860C54BE0414}"/>
              </a:ext>
            </a:extLst>
          </p:cNvPr>
          <p:cNvSpPr>
            <a:spLocks noGrp="1"/>
          </p:cNvSpPr>
          <p:nvPr>
            <p:ph type="title"/>
          </p:nvPr>
        </p:nvSpPr>
        <p:spPr/>
        <p:txBody>
          <a:bodyPr/>
          <a:lstStyle/>
          <a:p>
            <a:r>
              <a:rPr lang="de-AT" dirty="0"/>
              <a:t>Human </a:t>
            </a:r>
            <a:r>
              <a:rPr lang="de-AT" dirty="0" err="1"/>
              <a:t>resource</a:t>
            </a:r>
            <a:r>
              <a:rPr lang="de-AT" dirty="0"/>
              <a:t> </a:t>
            </a:r>
            <a:r>
              <a:rPr lang="de-AT" dirty="0" err="1"/>
              <a:t>development</a:t>
            </a:r>
            <a:endParaRPr lang="de-AT" dirty="0"/>
          </a:p>
        </p:txBody>
      </p:sp>
      <p:sp>
        <p:nvSpPr>
          <p:cNvPr id="7" name="Inhaltsplatzhalter 6">
            <a:extLst>
              <a:ext uri="{FF2B5EF4-FFF2-40B4-BE49-F238E27FC236}">
                <a16:creationId xmlns:a16="http://schemas.microsoft.com/office/drawing/2014/main" id="{86D0FC3C-41CA-4ED8-8F25-8C36A6DE63C2}"/>
              </a:ext>
            </a:extLst>
          </p:cNvPr>
          <p:cNvSpPr>
            <a:spLocks noGrp="1"/>
          </p:cNvSpPr>
          <p:nvPr>
            <p:ph idx="1"/>
          </p:nvPr>
        </p:nvSpPr>
        <p:spPr/>
        <p:txBody>
          <a:bodyPr>
            <a:normAutofit lnSpcReduction="10000"/>
          </a:bodyPr>
          <a:lstStyle/>
          <a:p>
            <a:r>
              <a:rPr lang="en-US" dirty="0"/>
              <a:t>Change does not always come easy. In organizations - and schools are organizations – some employees can build up great resistance. This can render the management of a change process considerably more difficult. Change requires the </a:t>
            </a:r>
            <a:r>
              <a:rPr lang="en-US" dirty="0" err="1"/>
              <a:t>capabilty</a:t>
            </a:r>
            <a:r>
              <a:rPr lang="en-US" dirty="0"/>
              <a:t> of managing stress and could become an opportunity for leading people towards a better healthy workstyle</a:t>
            </a:r>
          </a:p>
          <a:p>
            <a:r>
              <a:rPr lang="en-US" dirty="0"/>
              <a:t>In our interviews, principals have repeatedly presented us with a model that they like to use as an introduction to performance reviews and staff meetings:</a:t>
            </a:r>
          </a:p>
          <a:p>
            <a:pPr marL="0" indent="0">
              <a:buNone/>
            </a:pPr>
            <a:r>
              <a:rPr lang="en-US" i="1" dirty="0">
                <a:solidFill>
                  <a:schemeClr val="accent1">
                    <a:lumMod val="75000"/>
                  </a:schemeClr>
                </a:solidFill>
              </a:rPr>
              <a:t>Support for change processes – the comfort zone model as a method for changes</a:t>
            </a:r>
            <a:endParaRPr lang="de-AT" i="1" dirty="0">
              <a:solidFill>
                <a:schemeClr val="accent1">
                  <a:lumMod val="75000"/>
                </a:schemeClr>
              </a:solidFill>
            </a:endParaRPr>
          </a:p>
        </p:txBody>
      </p:sp>
      <p:sp>
        <p:nvSpPr>
          <p:cNvPr id="4" name="Fußzeilenplatzhalter 3">
            <a:extLst>
              <a:ext uri="{FF2B5EF4-FFF2-40B4-BE49-F238E27FC236}">
                <a16:creationId xmlns:a16="http://schemas.microsoft.com/office/drawing/2014/main" id="{2F033B96-EE04-4E2F-975F-D1A98EDE9DF7}"/>
              </a:ext>
            </a:extLst>
          </p:cNvPr>
          <p:cNvSpPr>
            <a:spLocks noGrp="1"/>
          </p:cNvSpPr>
          <p:nvPr>
            <p:ph type="ftr" sz="quarter" idx="11"/>
          </p:nvPr>
        </p:nvSpPr>
        <p:spPr/>
        <p:txBody>
          <a:bodyPr/>
          <a:lstStyle/>
          <a:p>
            <a:r>
              <a:rPr lang="de-AT" dirty="0"/>
              <a:t>Human </a:t>
            </a:r>
            <a:r>
              <a:rPr lang="de-AT" dirty="0" err="1"/>
              <a:t>resource</a:t>
            </a:r>
            <a:r>
              <a:rPr lang="de-AT" dirty="0"/>
              <a:t> </a:t>
            </a:r>
            <a:r>
              <a:rPr lang="de-AT" dirty="0" err="1"/>
              <a:t>development</a:t>
            </a:r>
            <a:endParaRPr lang="de-AT" dirty="0"/>
          </a:p>
        </p:txBody>
      </p:sp>
      <p:sp>
        <p:nvSpPr>
          <p:cNvPr id="5" name="Foliennummernplatzhalter 4">
            <a:extLst>
              <a:ext uri="{FF2B5EF4-FFF2-40B4-BE49-F238E27FC236}">
                <a16:creationId xmlns:a16="http://schemas.microsoft.com/office/drawing/2014/main" id="{4BF86536-DA17-4BA0-AC17-5DAE3E926D80}"/>
              </a:ext>
            </a:extLst>
          </p:cNvPr>
          <p:cNvSpPr>
            <a:spLocks noGrp="1"/>
          </p:cNvSpPr>
          <p:nvPr>
            <p:ph type="sldNum" sz="quarter" idx="12"/>
          </p:nvPr>
        </p:nvSpPr>
        <p:spPr/>
        <p:txBody>
          <a:bodyPr/>
          <a:lstStyle/>
          <a:p>
            <a:fld id="{8B44F962-17F4-4193-8DD0-20201EFDB343}" type="slidenum">
              <a:rPr lang="de-AT" smtClean="0"/>
              <a:pPr/>
              <a:t>24</a:t>
            </a:fld>
            <a:endParaRPr lang="de-A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3314" y="211819"/>
            <a:ext cx="1615621" cy="1615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289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3BF009C-4A6C-4A19-95B6-860C54BE0414}"/>
              </a:ext>
            </a:extLst>
          </p:cNvPr>
          <p:cNvSpPr>
            <a:spLocks noGrp="1"/>
          </p:cNvSpPr>
          <p:nvPr>
            <p:ph type="title"/>
          </p:nvPr>
        </p:nvSpPr>
        <p:spPr/>
        <p:txBody>
          <a:bodyPr/>
          <a:lstStyle/>
          <a:p>
            <a:r>
              <a:rPr lang="en-US" sz="2400" dirty="0">
                <a:solidFill>
                  <a:srgbClr val="000000"/>
                </a:solidFill>
                <a:latin typeface="Calibri"/>
              </a:rPr>
              <a:t>The sections of the comfort zone model </a:t>
            </a:r>
            <a:br>
              <a:rPr lang="en-US" sz="2400" dirty="0">
                <a:solidFill>
                  <a:srgbClr val="000000"/>
                </a:solidFill>
                <a:latin typeface="Calibri"/>
              </a:rPr>
            </a:br>
            <a:r>
              <a:rPr lang="en-US" sz="2400" dirty="0">
                <a:solidFill>
                  <a:srgbClr val="000000"/>
                </a:solidFill>
                <a:latin typeface="Calibri"/>
              </a:rPr>
              <a:t>The comfort zone model distinguishes three sections in the process of change: </a:t>
            </a:r>
            <a:endParaRPr lang="de-AT" sz="2400" dirty="0"/>
          </a:p>
        </p:txBody>
      </p:sp>
      <p:sp>
        <p:nvSpPr>
          <p:cNvPr id="4" name="Fußzeilenplatzhalter 3">
            <a:extLst>
              <a:ext uri="{FF2B5EF4-FFF2-40B4-BE49-F238E27FC236}">
                <a16:creationId xmlns:a16="http://schemas.microsoft.com/office/drawing/2014/main" id="{2F033B96-EE04-4E2F-975F-D1A98EDE9DF7}"/>
              </a:ext>
            </a:extLst>
          </p:cNvPr>
          <p:cNvSpPr>
            <a:spLocks noGrp="1"/>
          </p:cNvSpPr>
          <p:nvPr>
            <p:ph type="ftr" sz="quarter" idx="11"/>
          </p:nvPr>
        </p:nvSpPr>
        <p:spPr/>
        <p:txBody>
          <a:bodyPr/>
          <a:lstStyle/>
          <a:p>
            <a:r>
              <a:rPr lang="de-AT" dirty="0"/>
              <a:t>Human </a:t>
            </a:r>
            <a:r>
              <a:rPr lang="de-AT" dirty="0" err="1"/>
              <a:t>resource</a:t>
            </a:r>
            <a:r>
              <a:rPr lang="de-AT" dirty="0"/>
              <a:t> </a:t>
            </a:r>
            <a:r>
              <a:rPr lang="de-AT" dirty="0" err="1"/>
              <a:t>development</a:t>
            </a:r>
            <a:endParaRPr lang="de-AT" dirty="0"/>
          </a:p>
        </p:txBody>
      </p:sp>
      <p:sp>
        <p:nvSpPr>
          <p:cNvPr id="5" name="Foliennummernplatzhalter 4">
            <a:extLst>
              <a:ext uri="{FF2B5EF4-FFF2-40B4-BE49-F238E27FC236}">
                <a16:creationId xmlns:a16="http://schemas.microsoft.com/office/drawing/2014/main" id="{4BF86536-DA17-4BA0-AC17-5DAE3E926D80}"/>
              </a:ext>
            </a:extLst>
          </p:cNvPr>
          <p:cNvSpPr>
            <a:spLocks noGrp="1"/>
          </p:cNvSpPr>
          <p:nvPr>
            <p:ph type="sldNum" sz="quarter" idx="12"/>
          </p:nvPr>
        </p:nvSpPr>
        <p:spPr/>
        <p:txBody>
          <a:bodyPr/>
          <a:lstStyle/>
          <a:p>
            <a:fld id="{8B44F962-17F4-4193-8DD0-20201EFDB343}" type="slidenum">
              <a:rPr lang="de-AT" smtClean="0"/>
              <a:pPr/>
              <a:t>25</a:t>
            </a:fld>
            <a:endParaRPr lang="de-AT" dirty="0"/>
          </a:p>
        </p:txBody>
      </p:sp>
      <p:pic>
        <p:nvPicPr>
          <p:cNvPr id="9" name="Immagine 8">
            <a:extLst>
              <a:ext uri="{FF2B5EF4-FFF2-40B4-BE49-F238E27FC236}">
                <a16:creationId xmlns:a16="http://schemas.microsoft.com/office/drawing/2014/main" id="{667CA66D-09E1-C24C-8FA1-7EECCCE76D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6044" y="1916792"/>
            <a:ext cx="5065268" cy="4724514"/>
          </a:xfrm>
          <a:prstGeom prst="rect">
            <a:avLst/>
          </a:prstGeom>
        </p:spPr>
      </p:pic>
    </p:spTree>
    <p:extLst>
      <p:ext uri="{BB962C8B-B14F-4D97-AF65-F5344CB8AC3E}">
        <p14:creationId xmlns:p14="http://schemas.microsoft.com/office/powerpoint/2010/main" val="2016814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CA408C-50F2-40F0-9EDD-88683956B2B1}"/>
              </a:ext>
            </a:extLst>
          </p:cNvPr>
          <p:cNvSpPr>
            <a:spLocks noGrp="1"/>
          </p:cNvSpPr>
          <p:nvPr>
            <p:ph type="title"/>
          </p:nvPr>
        </p:nvSpPr>
        <p:spPr/>
        <p:txBody>
          <a:bodyPr/>
          <a:lstStyle/>
          <a:p>
            <a:r>
              <a:rPr lang="en-US" dirty="0"/>
              <a:t>The comfort zone</a:t>
            </a:r>
            <a:endParaRPr lang="de-AT" dirty="0"/>
          </a:p>
        </p:txBody>
      </p:sp>
      <p:sp>
        <p:nvSpPr>
          <p:cNvPr id="3" name="Inhaltsplatzhalter 2">
            <a:extLst>
              <a:ext uri="{FF2B5EF4-FFF2-40B4-BE49-F238E27FC236}">
                <a16:creationId xmlns:a16="http://schemas.microsoft.com/office/drawing/2014/main" id="{22F885AC-994C-44A8-95B8-CF73A02FFEB2}"/>
              </a:ext>
            </a:extLst>
          </p:cNvPr>
          <p:cNvSpPr>
            <a:spLocks noGrp="1"/>
          </p:cNvSpPr>
          <p:nvPr>
            <p:ph idx="1"/>
          </p:nvPr>
        </p:nvSpPr>
        <p:spPr/>
        <p:txBody>
          <a:bodyPr/>
          <a:lstStyle/>
          <a:p>
            <a:r>
              <a:rPr lang="en-US" dirty="0"/>
              <a:t>Every person has their comfort zone in which they feel content and can accomplish their tasks confidently and routinely, since they are aware of their own strengths and abilities. Outside of this comfort zone begins the unknown, with new tasks and responsibilities beyond the familiar boundaries. That's why leaving the comfort zone usually causes unease; your employees have to overcome themselves – and many of them struggle with doubts or fears of failure.</a:t>
            </a:r>
            <a:endParaRPr lang="de-AT" dirty="0"/>
          </a:p>
        </p:txBody>
      </p:sp>
      <p:sp>
        <p:nvSpPr>
          <p:cNvPr id="4" name="Fußzeilenplatzhalter 3">
            <a:extLst>
              <a:ext uri="{FF2B5EF4-FFF2-40B4-BE49-F238E27FC236}">
                <a16:creationId xmlns:a16="http://schemas.microsoft.com/office/drawing/2014/main" id="{BAA6E124-F032-49BC-8844-D98B25133E9E}"/>
              </a:ext>
            </a:extLst>
          </p:cNvPr>
          <p:cNvSpPr>
            <a:spLocks noGrp="1"/>
          </p:cNvSpPr>
          <p:nvPr>
            <p:ph type="ftr" sz="quarter" idx="11"/>
          </p:nvPr>
        </p:nvSpPr>
        <p:spPr/>
        <p:txBody>
          <a:bodyPr/>
          <a:lstStyle/>
          <a:p>
            <a:r>
              <a:rPr lang="de-AT" dirty="0"/>
              <a:t>Human </a:t>
            </a:r>
            <a:r>
              <a:rPr lang="de-AT" dirty="0" err="1"/>
              <a:t>resource</a:t>
            </a:r>
            <a:r>
              <a:rPr lang="de-AT" dirty="0"/>
              <a:t> </a:t>
            </a:r>
            <a:r>
              <a:rPr lang="de-AT" dirty="0" err="1"/>
              <a:t>development</a:t>
            </a:r>
            <a:endParaRPr lang="de-AT" dirty="0"/>
          </a:p>
        </p:txBody>
      </p:sp>
      <p:sp>
        <p:nvSpPr>
          <p:cNvPr id="5" name="Foliennummernplatzhalter 4">
            <a:extLst>
              <a:ext uri="{FF2B5EF4-FFF2-40B4-BE49-F238E27FC236}">
                <a16:creationId xmlns:a16="http://schemas.microsoft.com/office/drawing/2014/main" id="{AD7C1FF5-03C7-4C82-9E00-8F995B6D3198}"/>
              </a:ext>
            </a:extLst>
          </p:cNvPr>
          <p:cNvSpPr>
            <a:spLocks noGrp="1"/>
          </p:cNvSpPr>
          <p:nvPr>
            <p:ph type="sldNum" sz="quarter" idx="12"/>
          </p:nvPr>
        </p:nvSpPr>
        <p:spPr/>
        <p:txBody>
          <a:bodyPr/>
          <a:lstStyle/>
          <a:p>
            <a:fld id="{8B44F962-17F4-4193-8DD0-20201EFDB343}" type="slidenum">
              <a:rPr lang="de-AT" smtClean="0"/>
              <a:pPr/>
              <a:t>26</a:t>
            </a:fld>
            <a:endParaRPr lang="de-AT" dirty="0"/>
          </a:p>
        </p:txBody>
      </p:sp>
    </p:spTree>
    <p:extLst>
      <p:ext uri="{BB962C8B-B14F-4D97-AF65-F5344CB8AC3E}">
        <p14:creationId xmlns:p14="http://schemas.microsoft.com/office/powerpoint/2010/main" val="2874689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3BF009C-4A6C-4A19-95B6-860C54BE0414}"/>
              </a:ext>
            </a:extLst>
          </p:cNvPr>
          <p:cNvSpPr>
            <a:spLocks noGrp="1"/>
          </p:cNvSpPr>
          <p:nvPr>
            <p:ph type="title"/>
          </p:nvPr>
        </p:nvSpPr>
        <p:spPr/>
        <p:txBody>
          <a:bodyPr/>
          <a:lstStyle/>
          <a:p>
            <a:r>
              <a:rPr lang="de-AT" dirty="0"/>
              <a:t>The </a:t>
            </a:r>
            <a:r>
              <a:rPr lang="de-AT" dirty="0" err="1"/>
              <a:t>learning</a:t>
            </a:r>
            <a:r>
              <a:rPr lang="de-AT" dirty="0"/>
              <a:t> </a:t>
            </a:r>
            <a:r>
              <a:rPr lang="de-AT" dirty="0" err="1"/>
              <a:t>zone</a:t>
            </a:r>
            <a:endParaRPr lang="de-AT" dirty="0"/>
          </a:p>
        </p:txBody>
      </p:sp>
      <p:sp>
        <p:nvSpPr>
          <p:cNvPr id="4" name="Fußzeilenplatzhalter 3">
            <a:extLst>
              <a:ext uri="{FF2B5EF4-FFF2-40B4-BE49-F238E27FC236}">
                <a16:creationId xmlns:a16="http://schemas.microsoft.com/office/drawing/2014/main" id="{2F033B96-EE04-4E2F-975F-D1A98EDE9DF7}"/>
              </a:ext>
            </a:extLst>
          </p:cNvPr>
          <p:cNvSpPr>
            <a:spLocks noGrp="1"/>
          </p:cNvSpPr>
          <p:nvPr>
            <p:ph type="ftr" sz="quarter" idx="11"/>
          </p:nvPr>
        </p:nvSpPr>
        <p:spPr/>
        <p:txBody>
          <a:bodyPr/>
          <a:lstStyle/>
          <a:p>
            <a:r>
              <a:rPr lang="de-AT" dirty="0"/>
              <a:t>Human </a:t>
            </a:r>
            <a:r>
              <a:rPr lang="de-AT" dirty="0" err="1"/>
              <a:t>resource</a:t>
            </a:r>
            <a:r>
              <a:rPr lang="de-AT" dirty="0"/>
              <a:t> </a:t>
            </a:r>
            <a:r>
              <a:rPr lang="de-AT" dirty="0" err="1"/>
              <a:t>development</a:t>
            </a:r>
            <a:endParaRPr lang="de-AT" dirty="0"/>
          </a:p>
        </p:txBody>
      </p:sp>
      <p:sp>
        <p:nvSpPr>
          <p:cNvPr id="5" name="Foliennummernplatzhalter 4">
            <a:extLst>
              <a:ext uri="{FF2B5EF4-FFF2-40B4-BE49-F238E27FC236}">
                <a16:creationId xmlns:a16="http://schemas.microsoft.com/office/drawing/2014/main" id="{4BF86536-DA17-4BA0-AC17-5DAE3E926D80}"/>
              </a:ext>
            </a:extLst>
          </p:cNvPr>
          <p:cNvSpPr>
            <a:spLocks noGrp="1"/>
          </p:cNvSpPr>
          <p:nvPr>
            <p:ph type="sldNum" sz="quarter" idx="12"/>
          </p:nvPr>
        </p:nvSpPr>
        <p:spPr/>
        <p:txBody>
          <a:bodyPr/>
          <a:lstStyle/>
          <a:p>
            <a:fld id="{8B44F962-17F4-4193-8DD0-20201EFDB343}" type="slidenum">
              <a:rPr lang="de-AT" smtClean="0"/>
              <a:pPr/>
              <a:t>27</a:t>
            </a:fld>
            <a:endParaRPr lang="de-AT" dirty="0"/>
          </a:p>
        </p:txBody>
      </p:sp>
      <p:sp>
        <p:nvSpPr>
          <p:cNvPr id="3" name="CasellaDiTesto 2"/>
          <p:cNvSpPr txBox="1"/>
          <p:nvPr/>
        </p:nvSpPr>
        <p:spPr>
          <a:xfrm>
            <a:off x="1118507" y="2106386"/>
            <a:ext cx="9968593" cy="1938992"/>
          </a:xfrm>
          <a:prstGeom prst="rect">
            <a:avLst/>
          </a:prstGeom>
          <a:noFill/>
        </p:spPr>
        <p:txBody>
          <a:bodyPr wrap="square" rtlCol="0">
            <a:spAutoFit/>
          </a:bodyPr>
          <a:lstStyle/>
          <a:p>
            <a:r>
              <a:rPr lang="en-US" sz="2400" dirty="0"/>
              <a:t>In this borderland between comfort zone and new challenges lies the learning zone: here you have the chance to grow, to learn and to make new experiences. If these experiences are positive and your employees are able to meet the challenges, their comfort zone increases. However, if they advance too far or if they want too much too fast, the risk of failure increases.</a:t>
            </a:r>
            <a:endParaRPr lang="it-IT" sz="2400" dirty="0"/>
          </a:p>
        </p:txBody>
      </p:sp>
    </p:spTree>
    <p:extLst>
      <p:ext uri="{BB962C8B-B14F-4D97-AF65-F5344CB8AC3E}">
        <p14:creationId xmlns:p14="http://schemas.microsoft.com/office/powerpoint/2010/main" val="2159499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6F04AA3-FA16-4F28-B83A-23C9754EA1F8}"/>
              </a:ext>
            </a:extLst>
          </p:cNvPr>
          <p:cNvSpPr>
            <a:spLocks noGrp="1"/>
          </p:cNvSpPr>
          <p:nvPr>
            <p:ph idx="1"/>
          </p:nvPr>
        </p:nvSpPr>
        <p:spPr/>
        <p:txBody>
          <a:bodyPr>
            <a:normAutofit/>
          </a:bodyPr>
          <a:lstStyle/>
          <a:p>
            <a:r>
              <a:rPr lang="en-US" dirty="0"/>
              <a:t>In the panic zone lies everything that cannot be mastered, that can no longer be controlled. Risk and danger become overpowering, therefore learning is no longer possible. When failure is experienced in this zone, employees usually withdraw back into their comfort zone and even increase its boundaries. It will then become much more difficult to motivate employees to make a new attempt. </a:t>
            </a:r>
            <a:endParaRPr lang="de-AT" dirty="0"/>
          </a:p>
        </p:txBody>
      </p:sp>
      <p:sp>
        <p:nvSpPr>
          <p:cNvPr id="4" name="Fußzeilenplatzhalter 3">
            <a:extLst>
              <a:ext uri="{FF2B5EF4-FFF2-40B4-BE49-F238E27FC236}">
                <a16:creationId xmlns:a16="http://schemas.microsoft.com/office/drawing/2014/main" id="{0DBCB19B-E75B-48A9-80B9-C0BD9C84DD46}"/>
              </a:ext>
            </a:extLst>
          </p:cNvPr>
          <p:cNvSpPr>
            <a:spLocks noGrp="1"/>
          </p:cNvSpPr>
          <p:nvPr>
            <p:ph type="ftr" sz="quarter" idx="11"/>
          </p:nvPr>
        </p:nvSpPr>
        <p:spPr/>
        <p:txBody>
          <a:bodyPr/>
          <a:lstStyle/>
          <a:p>
            <a:r>
              <a:rPr lang="de-AT" dirty="0"/>
              <a:t>Human </a:t>
            </a:r>
            <a:r>
              <a:rPr lang="de-AT" dirty="0" err="1"/>
              <a:t>resource</a:t>
            </a:r>
            <a:r>
              <a:rPr lang="de-AT" dirty="0"/>
              <a:t> </a:t>
            </a:r>
            <a:r>
              <a:rPr lang="de-AT" dirty="0" err="1"/>
              <a:t>development</a:t>
            </a:r>
            <a:endParaRPr lang="de-AT" dirty="0"/>
          </a:p>
        </p:txBody>
      </p:sp>
      <p:sp>
        <p:nvSpPr>
          <p:cNvPr id="5" name="Foliennummernplatzhalter 4">
            <a:extLst>
              <a:ext uri="{FF2B5EF4-FFF2-40B4-BE49-F238E27FC236}">
                <a16:creationId xmlns:a16="http://schemas.microsoft.com/office/drawing/2014/main" id="{BA00565B-8DA7-4AA1-B4C0-B9D72EA77E16}"/>
              </a:ext>
            </a:extLst>
          </p:cNvPr>
          <p:cNvSpPr>
            <a:spLocks noGrp="1"/>
          </p:cNvSpPr>
          <p:nvPr>
            <p:ph type="sldNum" sz="quarter" idx="12"/>
          </p:nvPr>
        </p:nvSpPr>
        <p:spPr/>
        <p:txBody>
          <a:bodyPr/>
          <a:lstStyle/>
          <a:p>
            <a:fld id="{8B44F962-17F4-4193-8DD0-20201EFDB343}" type="slidenum">
              <a:rPr lang="de-AT" smtClean="0"/>
              <a:pPr/>
              <a:t>28</a:t>
            </a:fld>
            <a:endParaRPr lang="de-AT" dirty="0"/>
          </a:p>
        </p:txBody>
      </p:sp>
      <p:sp>
        <p:nvSpPr>
          <p:cNvPr id="6" name="Titolo 5"/>
          <p:cNvSpPr>
            <a:spLocks noGrp="1"/>
          </p:cNvSpPr>
          <p:nvPr>
            <p:ph type="title"/>
          </p:nvPr>
        </p:nvSpPr>
        <p:spPr/>
        <p:txBody>
          <a:bodyPr/>
          <a:lstStyle/>
          <a:p>
            <a:r>
              <a:rPr lang="it-IT" dirty="0"/>
              <a:t>The </a:t>
            </a:r>
            <a:r>
              <a:rPr lang="it-IT" dirty="0" err="1"/>
              <a:t>Panic</a:t>
            </a:r>
            <a:r>
              <a:rPr lang="it-IT" dirty="0"/>
              <a:t> zone</a:t>
            </a:r>
          </a:p>
        </p:txBody>
      </p:sp>
    </p:spTree>
    <p:extLst>
      <p:ext uri="{BB962C8B-B14F-4D97-AF65-F5344CB8AC3E}">
        <p14:creationId xmlns:p14="http://schemas.microsoft.com/office/powerpoint/2010/main" val="422844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B4D4E7-C99F-47A9-81A7-522955BEA066}"/>
              </a:ext>
            </a:extLst>
          </p:cNvPr>
          <p:cNvSpPr>
            <a:spLocks noGrp="1"/>
          </p:cNvSpPr>
          <p:nvPr>
            <p:ph type="title"/>
          </p:nvPr>
        </p:nvSpPr>
        <p:spPr/>
        <p:txBody>
          <a:bodyPr/>
          <a:lstStyle/>
          <a:p>
            <a:r>
              <a:rPr lang="en-US" b="1" i="1" dirty="0"/>
              <a:t>Ways out of the comfort zone</a:t>
            </a:r>
            <a:endParaRPr lang="de-AT" dirty="0"/>
          </a:p>
        </p:txBody>
      </p:sp>
      <p:sp>
        <p:nvSpPr>
          <p:cNvPr id="4" name="Fußzeilenplatzhalter 3">
            <a:extLst>
              <a:ext uri="{FF2B5EF4-FFF2-40B4-BE49-F238E27FC236}">
                <a16:creationId xmlns:a16="http://schemas.microsoft.com/office/drawing/2014/main" id="{0DBCB19B-E75B-48A9-80B9-C0BD9C84DD46}"/>
              </a:ext>
            </a:extLst>
          </p:cNvPr>
          <p:cNvSpPr>
            <a:spLocks noGrp="1"/>
          </p:cNvSpPr>
          <p:nvPr>
            <p:ph type="ftr" sz="quarter" idx="11"/>
          </p:nvPr>
        </p:nvSpPr>
        <p:spPr/>
        <p:txBody>
          <a:bodyPr/>
          <a:lstStyle/>
          <a:p>
            <a:r>
              <a:rPr lang="de-AT" dirty="0"/>
              <a:t>Human </a:t>
            </a:r>
            <a:r>
              <a:rPr lang="de-AT" dirty="0" err="1"/>
              <a:t>resource</a:t>
            </a:r>
            <a:r>
              <a:rPr lang="de-AT" dirty="0"/>
              <a:t> </a:t>
            </a:r>
            <a:r>
              <a:rPr lang="de-AT" dirty="0" err="1"/>
              <a:t>development</a:t>
            </a:r>
            <a:endParaRPr lang="de-AT" dirty="0"/>
          </a:p>
        </p:txBody>
      </p:sp>
      <p:sp>
        <p:nvSpPr>
          <p:cNvPr id="5" name="Foliennummernplatzhalter 4">
            <a:extLst>
              <a:ext uri="{FF2B5EF4-FFF2-40B4-BE49-F238E27FC236}">
                <a16:creationId xmlns:a16="http://schemas.microsoft.com/office/drawing/2014/main" id="{BA00565B-8DA7-4AA1-B4C0-B9D72EA77E16}"/>
              </a:ext>
            </a:extLst>
          </p:cNvPr>
          <p:cNvSpPr>
            <a:spLocks noGrp="1"/>
          </p:cNvSpPr>
          <p:nvPr>
            <p:ph type="sldNum" sz="quarter" idx="12"/>
          </p:nvPr>
        </p:nvSpPr>
        <p:spPr/>
        <p:txBody>
          <a:bodyPr/>
          <a:lstStyle/>
          <a:p>
            <a:fld id="{8B44F962-17F4-4193-8DD0-20201EFDB343}" type="slidenum">
              <a:rPr lang="de-AT" smtClean="0"/>
              <a:pPr/>
              <a:t>29</a:t>
            </a:fld>
            <a:endParaRPr lang="de-AT" dirty="0"/>
          </a:p>
        </p:txBody>
      </p:sp>
      <p:pic>
        <p:nvPicPr>
          <p:cNvPr id="7" name="Immagine 6">
            <a:extLst>
              <a:ext uri="{FF2B5EF4-FFF2-40B4-BE49-F238E27FC236}">
                <a16:creationId xmlns:a16="http://schemas.microsoft.com/office/drawing/2014/main" id="{7EF264A8-3B07-A841-9553-C336976023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3863" y="1981236"/>
            <a:ext cx="8464271" cy="36399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54453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AB214E5-5B3E-4A29-A22C-48A39C8D50A4}"/>
              </a:ext>
            </a:extLst>
          </p:cNvPr>
          <p:cNvSpPr>
            <a:spLocks noGrp="1"/>
          </p:cNvSpPr>
          <p:nvPr>
            <p:ph type="title"/>
          </p:nvPr>
        </p:nvSpPr>
        <p:spPr/>
        <p:txBody>
          <a:bodyPr/>
          <a:lstStyle/>
          <a:p>
            <a:r>
              <a:rPr lang="de-AT" dirty="0"/>
              <a:t>Leadership </a:t>
            </a:r>
            <a:r>
              <a:rPr lang="de-AT" dirty="0" err="1"/>
              <a:t>for</a:t>
            </a:r>
            <a:r>
              <a:rPr lang="de-AT" dirty="0"/>
              <a:t> </a:t>
            </a:r>
            <a:r>
              <a:rPr lang="de-AT" dirty="0" err="1"/>
              <a:t>teachers</a:t>
            </a:r>
            <a:r>
              <a:rPr lang="de-AT" dirty="0"/>
              <a:t> </a:t>
            </a:r>
            <a:r>
              <a:rPr lang="de-AT" dirty="0" err="1"/>
              <a:t>and</a:t>
            </a:r>
            <a:r>
              <a:rPr lang="de-AT" dirty="0"/>
              <a:t> </a:t>
            </a:r>
            <a:r>
              <a:rPr lang="de-AT" dirty="0" err="1"/>
              <a:t>headteachers</a:t>
            </a:r>
            <a:endParaRPr lang="de-AT" dirty="0"/>
          </a:p>
        </p:txBody>
      </p:sp>
      <p:sp>
        <p:nvSpPr>
          <p:cNvPr id="7" name="Textplatzhalter 6">
            <a:extLst>
              <a:ext uri="{FF2B5EF4-FFF2-40B4-BE49-F238E27FC236}">
                <a16:creationId xmlns:a16="http://schemas.microsoft.com/office/drawing/2014/main" id="{87B43CF9-EB7D-4E46-B5C7-6FC415EAFA76}"/>
              </a:ext>
            </a:extLst>
          </p:cNvPr>
          <p:cNvSpPr>
            <a:spLocks noGrp="1"/>
          </p:cNvSpPr>
          <p:nvPr>
            <p:ph type="body" idx="1"/>
          </p:nvPr>
        </p:nvSpPr>
        <p:spPr/>
        <p:txBody>
          <a:bodyPr/>
          <a:lstStyle/>
          <a:p>
            <a:r>
              <a:rPr lang="de-AT" dirty="0" err="1"/>
              <a:t>Why</a:t>
            </a:r>
            <a:r>
              <a:rPr lang="de-AT" dirty="0"/>
              <a:t> </a:t>
            </a:r>
            <a:r>
              <a:rPr lang="de-AT" dirty="0" err="1"/>
              <a:t>leadership</a:t>
            </a:r>
            <a:r>
              <a:rPr lang="de-AT" dirty="0"/>
              <a:t>? </a:t>
            </a:r>
            <a:r>
              <a:rPr lang="de-AT" dirty="0" err="1"/>
              <a:t>For</a:t>
            </a:r>
            <a:r>
              <a:rPr lang="de-AT" dirty="0"/>
              <a:t> </a:t>
            </a:r>
            <a:r>
              <a:rPr lang="de-AT" dirty="0" err="1"/>
              <a:t>overpassing</a:t>
            </a:r>
            <a:r>
              <a:rPr lang="de-AT" dirty="0"/>
              <a:t> </a:t>
            </a:r>
            <a:r>
              <a:rPr lang="de-AT" dirty="0" err="1"/>
              <a:t>barriers</a:t>
            </a:r>
            <a:r>
              <a:rPr lang="de-AT" dirty="0"/>
              <a:t> </a:t>
            </a:r>
            <a:r>
              <a:rPr lang="de-AT" dirty="0" err="1"/>
              <a:t>to</a:t>
            </a:r>
            <a:r>
              <a:rPr lang="de-AT" dirty="0"/>
              <a:t> </a:t>
            </a:r>
            <a:r>
              <a:rPr lang="de-AT" dirty="0" err="1"/>
              <a:t>learning</a:t>
            </a:r>
            <a:r>
              <a:rPr lang="de-AT" dirty="0"/>
              <a:t>!</a:t>
            </a:r>
          </a:p>
        </p:txBody>
      </p:sp>
      <p:sp>
        <p:nvSpPr>
          <p:cNvPr id="4" name="Fußzeilenplatzhalter 3">
            <a:extLst>
              <a:ext uri="{FF2B5EF4-FFF2-40B4-BE49-F238E27FC236}">
                <a16:creationId xmlns:a16="http://schemas.microsoft.com/office/drawing/2014/main" id="{8746589B-C790-49E8-B2F7-9B76A857CEFF}"/>
              </a:ext>
            </a:extLst>
          </p:cNvPr>
          <p:cNvSpPr>
            <a:spLocks noGrp="1"/>
          </p:cNvSpPr>
          <p:nvPr>
            <p:ph type="ftr" sz="quarter" idx="11"/>
          </p:nvPr>
        </p:nvSpPr>
        <p:spPr/>
        <p:txBody>
          <a:bodyPr/>
          <a:lstStyle/>
          <a:p>
            <a:r>
              <a:rPr lang="de-AT" dirty="0"/>
              <a:t>Leadership</a:t>
            </a:r>
          </a:p>
        </p:txBody>
      </p:sp>
      <p:sp>
        <p:nvSpPr>
          <p:cNvPr id="5" name="Foliennummernplatzhalter 4">
            <a:extLst>
              <a:ext uri="{FF2B5EF4-FFF2-40B4-BE49-F238E27FC236}">
                <a16:creationId xmlns:a16="http://schemas.microsoft.com/office/drawing/2014/main" id="{3954E0A0-03B6-4CF1-9C62-0790CDF1C42C}"/>
              </a:ext>
            </a:extLst>
          </p:cNvPr>
          <p:cNvSpPr>
            <a:spLocks noGrp="1"/>
          </p:cNvSpPr>
          <p:nvPr>
            <p:ph type="sldNum" sz="quarter" idx="12"/>
          </p:nvPr>
        </p:nvSpPr>
        <p:spPr/>
        <p:txBody>
          <a:bodyPr/>
          <a:lstStyle/>
          <a:p>
            <a:fld id="{8B44F962-17F4-4193-8DD0-20201EFDB343}" type="slidenum">
              <a:rPr lang="de-AT" smtClean="0"/>
              <a:pPr/>
              <a:t>3</a:t>
            </a:fld>
            <a:endParaRPr lang="de-AT" dirty="0"/>
          </a:p>
        </p:txBody>
      </p:sp>
    </p:spTree>
    <p:extLst>
      <p:ext uri="{BB962C8B-B14F-4D97-AF65-F5344CB8AC3E}">
        <p14:creationId xmlns:p14="http://schemas.microsoft.com/office/powerpoint/2010/main" val="3986491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B4D4E7-C99F-47A9-81A7-522955BEA066}"/>
              </a:ext>
            </a:extLst>
          </p:cNvPr>
          <p:cNvSpPr>
            <a:spLocks noGrp="1"/>
          </p:cNvSpPr>
          <p:nvPr>
            <p:ph type="title"/>
          </p:nvPr>
        </p:nvSpPr>
        <p:spPr/>
        <p:txBody>
          <a:bodyPr/>
          <a:lstStyle/>
          <a:p>
            <a:r>
              <a:rPr lang="en-US" b="1" i="1" dirty="0"/>
              <a:t>Everything is better together: providing support in the learning zone</a:t>
            </a:r>
            <a:endParaRPr lang="de-AT" dirty="0"/>
          </a:p>
        </p:txBody>
      </p:sp>
      <p:sp>
        <p:nvSpPr>
          <p:cNvPr id="4" name="Fußzeilenplatzhalter 3">
            <a:extLst>
              <a:ext uri="{FF2B5EF4-FFF2-40B4-BE49-F238E27FC236}">
                <a16:creationId xmlns:a16="http://schemas.microsoft.com/office/drawing/2014/main" id="{0DBCB19B-E75B-48A9-80B9-C0BD9C84DD46}"/>
              </a:ext>
            </a:extLst>
          </p:cNvPr>
          <p:cNvSpPr>
            <a:spLocks noGrp="1"/>
          </p:cNvSpPr>
          <p:nvPr>
            <p:ph type="ftr" sz="quarter" idx="11"/>
          </p:nvPr>
        </p:nvSpPr>
        <p:spPr/>
        <p:txBody>
          <a:bodyPr/>
          <a:lstStyle/>
          <a:p>
            <a:r>
              <a:rPr lang="de-AT" dirty="0"/>
              <a:t>Human </a:t>
            </a:r>
            <a:r>
              <a:rPr lang="de-AT" dirty="0" err="1"/>
              <a:t>resource</a:t>
            </a:r>
            <a:r>
              <a:rPr lang="de-AT" dirty="0"/>
              <a:t> </a:t>
            </a:r>
            <a:r>
              <a:rPr lang="de-AT" dirty="0" err="1"/>
              <a:t>development</a:t>
            </a:r>
            <a:endParaRPr lang="de-AT" dirty="0"/>
          </a:p>
        </p:txBody>
      </p:sp>
      <p:sp>
        <p:nvSpPr>
          <p:cNvPr id="5" name="Foliennummernplatzhalter 4">
            <a:extLst>
              <a:ext uri="{FF2B5EF4-FFF2-40B4-BE49-F238E27FC236}">
                <a16:creationId xmlns:a16="http://schemas.microsoft.com/office/drawing/2014/main" id="{BA00565B-8DA7-4AA1-B4C0-B9D72EA77E16}"/>
              </a:ext>
            </a:extLst>
          </p:cNvPr>
          <p:cNvSpPr>
            <a:spLocks noGrp="1"/>
          </p:cNvSpPr>
          <p:nvPr>
            <p:ph type="sldNum" sz="quarter" idx="12"/>
          </p:nvPr>
        </p:nvSpPr>
        <p:spPr/>
        <p:txBody>
          <a:bodyPr/>
          <a:lstStyle/>
          <a:p>
            <a:fld id="{8B44F962-17F4-4193-8DD0-20201EFDB343}" type="slidenum">
              <a:rPr lang="de-AT" smtClean="0"/>
              <a:pPr/>
              <a:t>30</a:t>
            </a:fld>
            <a:endParaRPr lang="de-AT" dirty="0"/>
          </a:p>
        </p:txBody>
      </p:sp>
      <p:pic>
        <p:nvPicPr>
          <p:cNvPr id="7" name="Immagine 6">
            <a:extLst>
              <a:ext uri="{FF2B5EF4-FFF2-40B4-BE49-F238E27FC236}">
                <a16:creationId xmlns:a16="http://schemas.microsoft.com/office/drawing/2014/main" id="{AD8D3D1B-C3F2-8D41-8B5B-C2E4A52E8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5662" y="2481686"/>
            <a:ext cx="7740675" cy="32796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207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B4D4E7-C99F-47A9-81A7-522955BEA066}"/>
              </a:ext>
            </a:extLst>
          </p:cNvPr>
          <p:cNvSpPr>
            <a:spLocks noGrp="1"/>
          </p:cNvSpPr>
          <p:nvPr>
            <p:ph type="title"/>
          </p:nvPr>
        </p:nvSpPr>
        <p:spPr/>
        <p:txBody>
          <a:bodyPr/>
          <a:lstStyle/>
          <a:p>
            <a:r>
              <a:rPr lang="en-US" b="1" i="1" dirty="0"/>
              <a:t>Don´t panic...! First aid in the panic zone</a:t>
            </a:r>
            <a:br>
              <a:rPr lang="en-US" b="1" i="1" dirty="0"/>
            </a:br>
            <a:endParaRPr lang="de-AT" dirty="0"/>
          </a:p>
        </p:txBody>
      </p:sp>
      <p:sp>
        <p:nvSpPr>
          <p:cNvPr id="4" name="Fußzeilenplatzhalter 3">
            <a:extLst>
              <a:ext uri="{FF2B5EF4-FFF2-40B4-BE49-F238E27FC236}">
                <a16:creationId xmlns:a16="http://schemas.microsoft.com/office/drawing/2014/main" id="{0DBCB19B-E75B-48A9-80B9-C0BD9C84DD46}"/>
              </a:ext>
            </a:extLst>
          </p:cNvPr>
          <p:cNvSpPr>
            <a:spLocks noGrp="1"/>
          </p:cNvSpPr>
          <p:nvPr>
            <p:ph type="ftr" sz="quarter" idx="11"/>
          </p:nvPr>
        </p:nvSpPr>
        <p:spPr/>
        <p:txBody>
          <a:bodyPr/>
          <a:lstStyle/>
          <a:p>
            <a:r>
              <a:rPr lang="de-AT" dirty="0"/>
              <a:t>Human </a:t>
            </a:r>
            <a:r>
              <a:rPr lang="de-AT" dirty="0" err="1"/>
              <a:t>resource</a:t>
            </a:r>
            <a:r>
              <a:rPr lang="de-AT" dirty="0"/>
              <a:t> </a:t>
            </a:r>
            <a:r>
              <a:rPr lang="de-AT" dirty="0" err="1"/>
              <a:t>development</a:t>
            </a:r>
            <a:endParaRPr lang="de-AT" dirty="0"/>
          </a:p>
        </p:txBody>
      </p:sp>
      <p:sp>
        <p:nvSpPr>
          <p:cNvPr id="5" name="Foliennummernplatzhalter 4">
            <a:extLst>
              <a:ext uri="{FF2B5EF4-FFF2-40B4-BE49-F238E27FC236}">
                <a16:creationId xmlns:a16="http://schemas.microsoft.com/office/drawing/2014/main" id="{BA00565B-8DA7-4AA1-B4C0-B9D72EA77E16}"/>
              </a:ext>
            </a:extLst>
          </p:cNvPr>
          <p:cNvSpPr>
            <a:spLocks noGrp="1"/>
          </p:cNvSpPr>
          <p:nvPr>
            <p:ph type="sldNum" sz="quarter" idx="12"/>
          </p:nvPr>
        </p:nvSpPr>
        <p:spPr/>
        <p:txBody>
          <a:bodyPr/>
          <a:lstStyle/>
          <a:p>
            <a:fld id="{8B44F962-17F4-4193-8DD0-20201EFDB343}" type="slidenum">
              <a:rPr lang="de-AT" smtClean="0"/>
              <a:pPr/>
              <a:t>31</a:t>
            </a:fld>
            <a:endParaRPr lang="de-AT" dirty="0"/>
          </a:p>
        </p:txBody>
      </p:sp>
      <p:pic>
        <p:nvPicPr>
          <p:cNvPr id="7" name="Immagine 6">
            <a:extLst>
              <a:ext uri="{FF2B5EF4-FFF2-40B4-BE49-F238E27FC236}">
                <a16:creationId xmlns:a16="http://schemas.microsoft.com/office/drawing/2014/main" id="{6C7CCCE4-5AEE-B34A-94ED-341358BF4A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693" y="2402840"/>
            <a:ext cx="9172614" cy="20523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367859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C8D9C6-095D-4984-854E-723B5AF4CB0C}"/>
              </a:ext>
            </a:extLst>
          </p:cNvPr>
          <p:cNvSpPr>
            <a:spLocks noGrp="1"/>
          </p:cNvSpPr>
          <p:nvPr>
            <p:ph type="title"/>
          </p:nvPr>
        </p:nvSpPr>
        <p:spPr/>
        <p:txBody>
          <a:bodyPr/>
          <a:lstStyle/>
          <a:p>
            <a:r>
              <a:rPr lang="de-AT" dirty="0" err="1"/>
              <a:t>Burn</a:t>
            </a:r>
            <a:r>
              <a:rPr lang="de-AT" dirty="0"/>
              <a:t> out: </a:t>
            </a:r>
            <a:r>
              <a:rPr lang="de-AT" dirty="0" err="1"/>
              <a:t>leading</a:t>
            </a:r>
            <a:r>
              <a:rPr lang="de-AT" dirty="0"/>
              <a:t> </a:t>
            </a:r>
            <a:r>
              <a:rPr lang="de-AT" dirty="0" err="1"/>
              <a:t>and</a:t>
            </a:r>
            <a:r>
              <a:rPr lang="de-AT" dirty="0"/>
              <a:t> </a:t>
            </a:r>
            <a:r>
              <a:rPr lang="de-AT" dirty="0" err="1"/>
              <a:t>empowering</a:t>
            </a:r>
            <a:r>
              <a:rPr lang="de-AT" dirty="0"/>
              <a:t> </a:t>
            </a:r>
            <a:r>
              <a:rPr lang="de-AT" dirty="0" err="1"/>
              <a:t>teachers</a:t>
            </a:r>
            <a:r>
              <a:rPr lang="de-AT" dirty="0"/>
              <a:t> at </a:t>
            </a:r>
            <a:r>
              <a:rPr lang="de-AT" dirty="0" err="1"/>
              <a:t>risk</a:t>
            </a:r>
            <a:endParaRPr lang="de-AT" dirty="0"/>
          </a:p>
        </p:txBody>
      </p:sp>
      <p:sp>
        <p:nvSpPr>
          <p:cNvPr id="3" name="Inhaltsplatzhalter 2">
            <a:extLst>
              <a:ext uri="{FF2B5EF4-FFF2-40B4-BE49-F238E27FC236}">
                <a16:creationId xmlns:a16="http://schemas.microsoft.com/office/drawing/2014/main" id="{682B15B4-46BD-4703-BA47-871478DD9D9B}"/>
              </a:ext>
            </a:extLst>
          </p:cNvPr>
          <p:cNvSpPr>
            <a:spLocks noGrp="1"/>
          </p:cNvSpPr>
          <p:nvPr>
            <p:ph idx="1"/>
          </p:nvPr>
        </p:nvSpPr>
        <p:spPr/>
        <p:txBody>
          <a:bodyPr>
            <a:normAutofit lnSpcReduction="10000"/>
          </a:bodyPr>
          <a:lstStyle/>
          <a:p>
            <a:r>
              <a:rPr lang="en-US" dirty="0"/>
              <a:t>Burnout develops slowly over months and years due to continuous physical, emotional and mental exertion and ends with the physical, mental, psychological and social collapse of those affected.</a:t>
            </a:r>
          </a:p>
          <a:p>
            <a:r>
              <a:rPr lang="en-US" dirty="0"/>
              <a:t>The main symptoms of burnout are physical and emotional exhaustion, persistent lack of physical and mental performance and motivation and the increasing inability to recover. In some cases, phases of improvement and recovery are followed by further phases of deterioration. Unfortunately, burnout is often not detected in time because the transition from normal exhaustion to the first stages of burnout often go unnoticed and are perceived as normal development.</a:t>
            </a:r>
            <a:endParaRPr lang="de-AT" dirty="0"/>
          </a:p>
        </p:txBody>
      </p:sp>
      <p:sp>
        <p:nvSpPr>
          <p:cNvPr id="4" name="Fußzeilenplatzhalter 3">
            <a:extLst>
              <a:ext uri="{FF2B5EF4-FFF2-40B4-BE49-F238E27FC236}">
                <a16:creationId xmlns:a16="http://schemas.microsoft.com/office/drawing/2014/main" id="{3DE7F4CD-BD49-427B-9286-E796053329DF}"/>
              </a:ext>
            </a:extLst>
          </p:cNvPr>
          <p:cNvSpPr>
            <a:spLocks noGrp="1"/>
          </p:cNvSpPr>
          <p:nvPr>
            <p:ph type="ftr" sz="quarter" idx="11"/>
          </p:nvPr>
        </p:nvSpPr>
        <p:spPr/>
        <p:txBody>
          <a:bodyPr/>
          <a:lstStyle/>
          <a:p>
            <a:r>
              <a:rPr lang="de-AT" dirty="0"/>
              <a:t>Human </a:t>
            </a:r>
            <a:r>
              <a:rPr lang="de-AT" dirty="0" err="1"/>
              <a:t>resource</a:t>
            </a:r>
            <a:r>
              <a:rPr lang="de-AT" dirty="0"/>
              <a:t> </a:t>
            </a:r>
            <a:r>
              <a:rPr lang="de-AT" dirty="0" err="1"/>
              <a:t>development</a:t>
            </a:r>
            <a:endParaRPr lang="de-AT" dirty="0"/>
          </a:p>
        </p:txBody>
      </p:sp>
      <p:sp>
        <p:nvSpPr>
          <p:cNvPr id="5" name="Foliennummernplatzhalter 4">
            <a:extLst>
              <a:ext uri="{FF2B5EF4-FFF2-40B4-BE49-F238E27FC236}">
                <a16:creationId xmlns:a16="http://schemas.microsoft.com/office/drawing/2014/main" id="{0E6E0AA9-3DBF-4F3E-AAF9-A67DAA783148}"/>
              </a:ext>
            </a:extLst>
          </p:cNvPr>
          <p:cNvSpPr>
            <a:spLocks noGrp="1"/>
          </p:cNvSpPr>
          <p:nvPr>
            <p:ph type="sldNum" sz="quarter" idx="12"/>
          </p:nvPr>
        </p:nvSpPr>
        <p:spPr/>
        <p:txBody>
          <a:bodyPr/>
          <a:lstStyle/>
          <a:p>
            <a:fld id="{8B44F962-17F4-4193-8DD0-20201EFDB343}" type="slidenum">
              <a:rPr lang="de-AT" smtClean="0"/>
              <a:pPr/>
              <a:t>32</a:t>
            </a:fld>
            <a:endParaRPr lang="de-AT" dirty="0"/>
          </a:p>
        </p:txBody>
      </p:sp>
    </p:spTree>
    <p:extLst>
      <p:ext uri="{BB962C8B-B14F-4D97-AF65-F5344CB8AC3E}">
        <p14:creationId xmlns:p14="http://schemas.microsoft.com/office/powerpoint/2010/main" val="38443354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6DD6F08-FB8B-4467-A8AE-CBFEF40CA013}"/>
              </a:ext>
            </a:extLst>
          </p:cNvPr>
          <p:cNvSpPr>
            <a:spLocks noGrp="1"/>
          </p:cNvSpPr>
          <p:nvPr>
            <p:ph type="ftr" sz="quarter" idx="11"/>
          </p:nvPr>
        </p:nvSpPr>
        <p:spPr/>
        <p:txBody>
          <a:bodyPr/>
          <a:lstStyle/>
          <a:p>
            <a:r>
              <a:rPr lang="de-AT" dirty="0"/>
              <a:t>Human </a:t>
            </a:r>
            <a:r>
              <a:rPr lang="de-AT" dirty="0" err="1"/>
              <a:t>resource</a:t>
            </a:r>
            <a:r>
              <a:rPr lang="de-AT" dirty="0"/>
              <a:t> </a:t>
            </a:r>
            <a:r>
              <a:rPr lang="de-AT" dirty="0" err="1"/>
              <a:t>development</a:t>
            </a:r>
            <a:endParaRPr lang="de-AT" dirty="0"/>
          </a:p>
        </p:txBody>
      </p:sp>
      <p:sp>
        <p:nvSpPr>
          <p:cNvPr id="5" name="Foliennummernplatzhalter 4">
            <a:extLst>
              <a:ext uri="{FF2B5EF4-FFF2-40B4-BE49-F238E27FC236}">
                <a16:creationId xmlns:a16="http://schemas.microsoft.com/office/drawing/2014/main" id="{3895634F-FFF5-4C05-925B-D954D1805C1D}"/>
              </a:ext>
            </a:extLst>
          </p:cNvPr>
          <p:cNvSpPr>
            <a:spLocks noGrp="1"/>
          </p:cNvSpPr>
          <p:nvPr>
            <p:ph type="sldNum" sz="quarter" idx="12"/>
          </p:nvPr>
        </p:nvSpPr>
        <p:spPr/>
        <p:txBody>
          <a:bodyPr/>
          <a:lstStyle/>
          <a:p>
            <a:fld id="{8B44F962-17F4-4193-8DD0-20201EFDB343}" type="slidenum">
              <a:rPr lang="de-AT" smtClean="0"/>
              <a:pPr/>
              <a:t>33</a:t>
            </a:fld>
            <a:endParaRPr lang="de-AT" dirty="0"/>
          </a:p>
        </p:txBody>
      </p:sp>
      <p:sp>
        <p:nvSpPr>
          <p:cNvPr id="6" name="Titel 5">
            <a:extLst>
              <a:ext uri="{FF2B5EF4-FFF2-40B4-BE49-F238E27FC236}">
                <a16:creationId xmlns:a16="http://schemas.microsoft.com/office/drawing/2014/main" id="{DA856F25-6A2B-4E5C-830C-D322F1BAEF55}"/>
              </a:ext>
            </a:extLst>
          </p:cNvPr>
          <p:cNvSpPr>
            <a:spLocks noGrp="1"/>
          </p:cNvSpPr>
          <p:nvPr>
            <p:ph type="title"/>
          </p:nvPr>
        </p:nvSpPr>
        <p:spPr/>
        <p:txBody>
          <a:bodyPr/>
          <a:lstStyle/>
          <a:p>
            <a:r>
              <a:rPr lang="de-AT" dirty="0"/>
              <a:t>Re-Read </a:t>
            </a:r>
            <a:r>
              <a:rPr lang="de-AT" dirty="0" err="1"/>
              <a:t>and</a:t>
            </a:r>
            <a:r>
              <a:rPr lang="de-AT" dirty="0"/>
              <a:t> </a:t>
            </a:r>
            <a:r>
              <a:rPr lang="de-AT" dirty="0" err="1"/>
              <a:t>consider</a:t>
            </a:r>
            <a:r>
              <a:rPr lang="de-AT" dirty="0"/>
              <a:t> </a:t>
            </a:r>
            <a:r>
              <a:rPr lang="de-AT" dirty="0" err="1"/>
              <a:t>the</a:t>
            </a:r>
            <a:r>
              <a:rPr lang="de-AT" dirty="0"/>
              <a:t> </a:t>
            </a:r>
            <a:r>
              <a:rPr lang="de-AT" dirty="0" err="1"/>
              <a:t>Leaders</a:t>
            </a:r>
            <a:r>
              <a:rPr lang="de-AT" dirty="0"/>
              <a:t>‘ </a:t>
            </a:r>
            <a:r>
              <a:rPr lang="de-AT" dirty="0" err="1"/>
              <a:t>actions</a:t>
            </a:r>
            <a:r>
              <a:rPr lang="de-AT" dirty="0"/>
              <a:t> </a:t>
            </a:r>
            <a:r>
              <a:rPr lang="de-AT" dirty="0" err="1"/>
              <a:t>again</a:t>
            </a:r>
            <a:br>
              <a:rPr lang="de-AT" dirty="0"/>
            </a:br>
            <a:endParaRPr lang="de-AT" dirty="0"/>
          </a:p>
        </p:txBody>
      </p:sp>
      <p:sp>
        <p:nvSpPr>
          <p:cNvPr id="2" name="Segnaposto contenuto 1"/>
          <p:cNvSpPr>
            <a:spLocks noGrp="1"/>
          </p:cNvSpPr>
          <p:nvPr>
            <p:ph sz="half" idx="2"/>
          </p:nvPr>
        </p:nvSpPr>
        <p:spPr>
          <a:xfrm>
            <a:off x="839788" y="1787979"/>
            <a:ext cx="8091941" cy="4401684"/>
          </a:xfrm>
        </p:spPr>
        <p:txBody>
          <a:bodyPr>
            <a:normAutofit fontScale="92500" lnSpcReduction="20000"/>
          </a:bodyPr>
          <a:lstStyle/>
          <a:p>
            <a:pPr lvl="0"/>
            <a:r>
              <a:rPr lang="de-AT" sz="2000" b="1" dirty="0">
                <a:solidFill>
                  <a:prstClr val="black"/>
                </a:solidFill>
              </a:rPr>
              <a:t>Positive </a:t>
            </a:r>
            <a:r>
              <a:rPr lang="de-AT" sz="2000" b="1" dirty="0" err="1">
                <a:solidFill>
                  <a:prstClr val="black"/>
                </a:solidFill>
              </a:rPr>
              <a:t>connections</a:t>
            </a:r>
            <a:r>
              <a:rPr lang="de-AT" sz="2000" b="1" dirty="0">
                <a:solidFill>
                  <a:prstClr val="black"/>
                </a:solidFill>
              </a:rPr>
              <a:t> </a:t>
            </a:r>
            <a:r>
              <a:rPr lang="de-AT" sz="2000" dirty="0">
                <a:solidFill>
                  <a:prstClr val="black"/>
                </a:solidFill>
              </a:rPr>
              <a:t>(e.g. p</a:t>
            </a:r>
            <a:r>
              <a:rPr lang="en-US" sz="2000" dirty="0" err="1">
                <a:solidFill>
                  <a:prstClr val="black"/>
                </a:solidFill>
              </a:rPr>
              <a:t>romote</a:t>
            </a:r>
            <a:r>
              <a:rPr lang="en-US" sz="2000" dirty="0">
                <a:solidFill>
                  <a:prstClr val="black"/>
                </a:solidFill>
              </a:rPr>
              <a:t> caring and consistent relationships with supportive adults and peers; diversify teaching approaches by encompassing multiple intelligences)</a:t>
            </a:r>
          </a:p>
          <a:p>
            <a:pPr lvl="0"/>
            <a:r>
              <a:rPr lang="en-US" sz="2000" b="1" dirty="0">
                <a:solidFill>
                  <a:prstClr val="black"/>
                </a:solidFill>
              </a:rPr>
              <a:t>Set clear, consistent, and appropriate boundaries </a:t>
            </a:r>
            <a:r>
              <a:rPr lang="en-US" sz="2000" dirty="0">
                <a:solidFill>
                  <a:prstClr val="black"/>
                </a:solidFill>
              </a:rPr>
              <a:t>(e.g. share behavioral expectations with staff, students, families; base rules and policies on research, information gathering, and best practices as “best performers ones”)</a:t>
            </a:r>
          </a:p>
          <a:p>
            <a:pPr lvl="0"/>
            <a:r>
              <a:rPr lang="en-US" sz="2000" b="1" dirty="0">
                <a:solidFill>
                  <a:prstClr val="black"/>
                </a:solidFill>
              </a:rPr>
              <a:t>Teach life guiding skills </a:t>
            </a:r>
            <a:r>
              <a:rPr lang="en-US" sz="2000" dirty="0">
                <a:solidFill>
                  <a:prstClr val="black"/>
                </a:solidFill>
              </a:rPr>
              <a:t>(e.g. integrate life skills into daily school activities; survey your school’s educational workforce about what they think they need in the way of professional development initiatives)</a:t>
            </a:r>
          </a:p>
          <a:p>
            <a:pPr lvl="0"/>
            <a:r>
              <a:rPr lang="en-US" sz="2000" b="1" dirty="0">
                <a:solidFill>
                  <a:prstClr val="black"/>
                </a:solidFill>
              </a:rPr>
              <a:t>Provide Nurture and support </a:t>
            </a:r>
            <a:r>
              <a:rPr lang="en-US" sz="2000" dirty="0">
                <a:solidFill>
                  <a:prstClr val="black"/>
                </a:solidFill>
              </a:rPr>
              <a:t>(e.g. provide purposeful and regular feedback that sends message of support; work with the media to get stories that demonstrate caring and support out of the public)</a:t>
            </a:r>
          </a:p>
          <a:p>
            <a:pPr lvl="0"/>
            <a:r>
              <a:rPr lang="en-US" sz="2000" b="1" dirty="0">
                <a:solidFill>
                  <a:prstClr val="black"/>
                </a:solidFill>
              </a:rPr>
              <a:t>Set and communicate purposes and expectations </a:t>
            </a:r>
            <a:r>
              <a:rPr lang="en-US" sz="2000" dirty="0">
                <a:solidFill>
                  <a:prstClr val="black"/>
                </a:solidFill>
              </a:rPr>
              <a:t>(e.g. permeate the school with “can do” messages; tell stories about Role models)</a:t>
            </a:r>
          </a:p>
          <a:p>
            <a:pPr lvl="0"/>
            <a:r>
              <a:rPr lang="en-US" sz="2000" b="1" dirty="0">
                <a:solidFill>
                  <a:prstClr val="black"/>
                </a:solidFill>
              </a:rPr>
              <a:t>Provide opportunities for meaningful participation </a:t>
            </a:r>
            <a:r>
              <a:rPr lang="en-US" sz="2000" dirty="0">
                <a:solidFill>
                  <a:prstClr val="black"/>
                </a:solidFill>
              </a:rPr>
              <a:t>(e.g. promote team planning and team teaching; promote student participation in school governance)</a:t>
            </a:r>
          </a:p>
          <a:p>
            <a:endParaRPr lang="it-IT" dirty="0"/>
          </a:p>
        </p:txBody>
      </p:sp>
    </p:spTree>
    <p:extLst>
      <p:ext uri="{BB962C8B-B14F-4D97-AF65-F5344CB8AC3E}">
        <p14:creationId xmlns:p14="http://schemas.microsoft.com/office/powerpoint/2010/main" val="2001848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ABE04-F456-49D8-A26E-9C689E355CD2}"/>
              </a:ext>
            </a:extLst>
          </p:cNvPr>
          <p:cNvSpPr>
            <a:spLocks noGrp="1"/>
          </p:cNvSpPr>
          <p:nvPr>
            <p:ph type="title"/>
          </p:nvPr>
        </p:nvSpPr>
        <p:spPr/>
        <p:txBody>
          <a:bodyPr/>
          <a:lstStyle/>
          <a:p>
            <a:r>
              <a:rPr lang="de-AT" dirty="0" err="1"/>
              <a:t>Get</a:t>
            </a:r>
            <a:r>
              <a:rPr lang="de-AT" dirty="0"/>
              <a:t> </a:t>
            </a:r>
            <a:r>
              <a:rPr lang="de-AT" dirty="0" err="1"/>
              <a:t>familiar</a:t>
            </a:r>
            <a:r>
              <a:rPr lang="de-AT" dirty="0"/>
              <a:t> </a:t>
            </a:r>
            <a:r>
              <a:rPr lang="de-AT" dirty="0" err="1"/>
              <a:t>with</a:t>
            </a:r>
            <a:r>
              <a:rPr lang="de-AT" dirty="0"/>
              <a:t> different </a:t>
            </a:r>
            <a:r>
              <a:rPr lang="de-AT" dirty="0" err="1"/>
              <a:t>methods</a:t>
            </a:r>
            <a:endParaRPr lang="de-AT" dirty="0"/>
          </a:p>
        </p:txBody>
      </p:sp>
      <p:sp>
        <p:nvSpPr>
          <p:cNvPr id="3" name="Inhaltsplatzhalter 2">
            <a:extLst>
              <a:ext uri="{FF2B5EF4-FFF2-40B4-BE49-F238E27FC236}">
                <a16:creationId xmlns:a16="http://schemas.microsoft.com/office/drawing/2014/main" id="{1370CE1D-811C-49A8-B06E-A86DC7062244}"/>
              </a:ext>
            </a:extLst>
          </p:cNvPr>
          <p:cNvSpPr>
            <a:spLocks noGrp="1"/>
          </p:cNvSpPr>
          <p:nvPr>
            <p:ph idx="1"/>
          </p:nvPr>
        </p:nvSpPr>
        <p:spPr/>
        <p:txBody>
          <a:bodyPr>
            <a:normAutofit/>
          </a:bodyPr>
          <a:lstStyle/>
          <a:p>
            <a:pPr marL="0" indent="0">
              <a:buNone/>
            </a:pPr>
            <a:r>
              <a:rPr lang="de-AT" dirty="0" err="1"/>
              <a:t>Make</a:t>
            </a:r>
            <a:r>
              <a:rPr lang="de-AT" dirty="0"/>
              <a:t> </a:t>
            </a:r>
            <a:r>
              <a:rPr lang="de-AT" dirty="0" err="1"/>
              <a:t>yourself</a:t>
            </a:r>
            <a:r>
              <a:rPr lang="de-AT" dirty="0"/>
              <a:t> </a:t>
            </a:r>
            <a:r>
              <a:rPr lang="de-AT" dirty="0" err="1"/>
              <a:t>familiar</a:t>
            </a:r>
            <a:r>
              <a:rPr lang="de-AT" dirty="0"/>
              <a:t> </a:t>
            </a:r>
            <a:r>
              <a:rPr lang="de-AT" dirty="0" err="1"/>
              <a:t>with</a:t>
            </a:r>
            <a:r>
              <a:rPr lang="de-AT" dirty="0"/>
              <a:t> </a:t>
            </a:r>
            <a:r>
              <a:rPr lang="de-AT" dirty="0" err="1"/>
              <a:t>the</a:t>
            </a:r>
            <a:r>
              <a:rPr lang="de-AT" dirty="0"/>
              <a:t> </a:t>
            </a:r>
            <a:r>
              <a:rPr lang="de-AT" dirty="0" err="1"/>
              <a:t>best</a:t>
            </a:r>
            <a:r>
              <a:rPr lang="de-AT" dirty="0"/>
              <a:t> </a:t>
            </a:r>
            <a:r>
              <a:rPr lang="de-AT" dirty="0" err="1"/>
              <a:t>performers</a:t>
            </a:r>
            <a:r>
              <a:rPr lang="de-AT" dirty="0"/>
              <a:t> </a:t>
            </a:r>
            <a:r>
              <a:rPr lang="de-AT" dirty="0" err="1"/>
              <a:t>methods</a:t>
            </a:r>
            <a:r>
              <a:rPr lang="de-AT" dirty="0"/>
              <a:t> in </a:t>
            </a:r>
            <a:r>
              <a:rPr lang="de-AT" dirty="0" err="1"/>
              <a:t>the</a:t>
            </a:r>
            <a:r>
              <a:rPr lang="de-AT" dirty="0"/>
              <a:t> </a:t>
            </a:r>
            <a:r>
              <a:rPr lang="de-AT" dirty="0" err="1"/>
              <a:t>database</a:t>
            </a:r>
            <a:r>
              <a:rPr lang="de-AT" dirty="0"/>
              <a:t>. </a:t>
            </a:r>
            <a:r>
              <a:rPr lang="de-AT" dirty="0" err="1"/>
              <a:t>If</a:t>
            </a:r>
            <a:r>
              <a:rPr lang="de-AT" dirty="0"/>
              <a:t> </a:t>
            </a:r>
            <a:r>
              <a:rPr lang="de-AT" dirty="0" err="1"/>
              <a:t>necessary</a:t>
            </a:r>
            <a:r>
              <a:rPr lang="de-AT" dirty="0"/>
              <a:t> </a:t>
            </a:r>
            <a:r>
              <a:rPr lang="de-AT" dirty="0" err="1"/>
              <a:t>you</a:t>
            </a:r>
            <a:r>
              <a:rPr lang="de-AT" dirty="0"/>
              <a:t> </a:t>
            </a:r>
            <a:r>
              <a:rPr lang="de-AT" dirty="0" err="1"/>
              <a:t>can</a:t>
            </a:r>
            <a:r>
              <a:rPr lang="de-AT" dirty="0"/>
              <a:t> also </a:t>
            </a:r>
            <a:r>
              <a:rPr lang="de-AT" dirty="0" err="1"/>
              <a:t>look</a:t>
            </a:r>
            <a:r>
              <a:rPr lang="de-AT" dirty="0"/>
              <a:t> at </a:t>
            </a:r>
            <a:r>
              <a:rPr lang="de-AT" dirty="0" err="1"/>
              <a:t>the</a:t>
            </a:r>
            <a:r>
              <a:rPr lang="de-AT" dirty="0"/>
              <a:t> </a:t>
            </a:r>
            <a:r>
              <a:rPr lang="de-AT" dirty="0" err="1"/>
              <a:t>handbook</a:t>
            </a:r>
            <a:endParaRPr lang="de-AT" dirty="0"/>
          </a:p>
          <a:p>
            <a:pPr marL="0" indent="0">
              <a:buNone/>
            </a:pPr>
            <a:r>
              <a:rPr lang="de-AT" dirty="0"/>
              <a:t>Select </a:t>
            </a:r>
            <a:r>
              <a:rPr lang="de-AT" dirty="0" err="1"/>
              <a:t>one</a:t>
            </a:r>
            <a:r>
              <a:rPr lang="de-AT" dirty="0"/>
              <a:t> </a:t>
            </a:r>
            <a:r>
              <a:rPr lang="de-AT" dirty="0" err="1"/>
              <a:t>method</a:t>
            </a:r>
            <a:r>
              <a:rPr lang="de-AT" dirty="0"/>
              <a:t> </a:t>
            </a:r>
            <a:r>
              <a:rPr lang="de-AT" dirty="0" err="1"/>
              <a:t>for</a:t>
            </a:r>
            <a:r>
              <a:rPr lang="de-AT" dirty="0"/>
              <a:t> </a:t>
            </a:r>
            <a:r>
              <a:rPr lang="de-AT" dirty="0" err="1"/>
              <a:t>each</a:t>
            </a:r>
            <a:r>
              <a:rPr lang="de-AT" dirty="0"/>
              <a:t> </a:t>
            </a:r>
            <a:r>
              <a:rPr lang="de-AT" dirty="0" err="1"/>
              <a:t>Leader‘s</a:t>
            </a:r>
            <a:r>
              <a:rPr lang="de-AT" dirty="0"/>
              <a:t> </a:t>
            </a:r>
            <a:r>
              <a:rPr lang="de-AT" dirty="0" err="1"/>
              <a:t>action</a:t>
            </a:r>
            <a:r>
              <a:rPr lang="de-AT" dirty="0"/>
              <a:t> </a:t>
            </a:r>
            <a:r>
              <a:rPr lang="de-AT" dirty="0" err="1"/>
              <a:t>described</a:t>
            </a:r>
            <a:r>
              <a:rPr lang="de-AT" dirty="0"/>
              <a:t> </a:t>
            </a:r>
            <a:r>
              <a:rPr lang="de-AT" dirty="0" err="1"/>
              <a:t>before</a:t>
            </a:r>
            <a:r>
              <a:rPr lang="de-AT" dirty="0"/>
              <a:t> (</a:t>
            </a:r>
            <a:r>
              <a:rPr lang="en-US" dirty="0"/>
              <a:t>Positive connections; Set clear, consistent, and appropriate boundaries; Teach life guiding skills; Provide Nurture and support;  Set and communicate purposes and expectations; Provide opportunities for meaningful participation).</a:t>
            </a:r>
          </a:p>
          <a:p>
            <a:pPr marL="0" indent="0">
              <a:buNone/>
            </a:pPr>
            <a:endParaRPr lang="en-US" dirty="0"/>
          </a:p>
          <a:p>
            <a:pPr marL="0" indent="0">
              <a:buNone/>
            </a:pPr>
            <a:r>
              <a:rPr lang="en-US" dirty="0"/>
              <a:t>Take note of Best performers examples in a list</a:t>
            </a:r>
            <a:endParaRPr lang="de-AT" dirty="0"/>
          </a:p>
        </p:txBody>
      </p:sp>
      <p:sp>
        <p:nvSpPr>
          <p:cNvPr id="4" name="Fußzeilenplatzhalter 3">
            <a:extLst>
              <a:ext uri="{FF2B5EF4-FFF2-40B4-BE49-F238E27FC236}">
                <a16:creationId xmlns:a16="http://schemas.microsoft.com/office/drawing/2014/main" id="{D05A5D49-169A-450C-9462-7F5FC589E993}"/>
              </a:ext>
            </a:extLst>
          </p:cNvPr>
          <p:cNvSpPr>
            <a:spLocks noGrp="1"/>
          </p:cNvSpPr>
          <p:nvPr>
            <p:ph type="ftr" sz="quarter" idx="11"/>
          </p:nvPr>
        </p:nvSpPr>
        <p:spPr/>
        <p:txBody>
          <a:bodyPr/>
          <a:lstStyle/>
          <a:p>
            <a:r>
              <a:rPr lang="de-AT" dirty="0"/>
              <a:t>Self-</a:t>
            </a:r>
            <a:r>
              <a:rPr lang="de-AT" dirty="0" err="1"/>
              <a:t>study</a:t>
            </a:r>
            <a:endParaRPr lang="de-AT" dirty="0"/>
          </a:p>
        </p:txBody>
      </p:sp>
      <p:sp>
        <p:nvSpPr>
          <p:cNvPr id="5" name="Foliennummernplatzhalter 4">
            <a:extLst>
              <a:ext uri="{FF2B5EF4-FFF2-40B4-BE49-F238E27FC236}">
                <a16:creationId xmlns:a16="http://schemas.microsoft.com/office/drawing/2014/main" id="{54746B2F-3AD3-45FF-8F44-828D20A6302A}"/>
              </a:ext>
            </a:extLst>
          </p:cNvPr>
          <p:cNvSpPr>
            <a:spLocks noGrp="1"/>
          </p:cNvSpPr>
          <p:nvPr>
            <p:ph type="sldNum" sz="quarter" idx="12"/>
          </p:nvPr>
        </p:nvSpPr>
        <p:spPr/>
        <p:txBody>
          <a:bodyPr/>
          <a:lstStyle/>
          <a:p>
            <a:fld id="{8B44F962-17F4-4193-8DD0-20201EFDB343}" type="slidenum">
              <a:rPr lang="de-AT" smtClean="0"/>
              <a:pPr/>
              <a:t>34</a:t>
            </a:fld>
            <a:endParaRPr lang="de-AT" dirty="0"/>
          </a:p>
        </p:txBody>
      </p:sp>
      <p:pic>
        <p:nvPicPr>
          <p:cNvPr id="6" name="Grafik 5">
            <a:extLst>
              <a:ext uri="{FF2B5EF4-FFF2-40B4-BE49-F238E27FC236}">
                <a16:creationId xmlns:a16="http://schemas.microsoft.com/office/drawing/2014/main" id="{293FAFCF-160F-48F7-BD3D-A3F2DF11127A}"/>
              </a:ext>
            </a:extLst>
          </p:cNvPr>
          <p:cNvPicPr>
            <a:picLocks noChangeAspect="1"/>
          </p:cNvPicPr>
          <p:nvPr/>
        </p:nvPicPr>
        <p:blipFill>
          <a:blip r:embed="rId2">
            <a:clrChange>
              <a:clrFrom>
                <a:srgbClr val="000000"/>
              </a:clrFrom>
              <a:clrTo>
                <a:srgbClr val="000000">
                  <a:alpha val="0"/>
                </a:srgbClr>
              </a:clrTo>
            </a:clrChange>
            <a:duotone>
              <a:schemeClr val="accent1">
                <a:shade val="45000"/>
                <a:satMod val="135000"/>
              </a:schemeClr>
              <a:prstClr val="white"/>
            </a:duotone>
          </a:blip>
          <a:stretch>
            <a:fillRect/>
          </a:stretch>
        </p:blipFill>
        <p:spPr>
          <a:xfrm>
            <a:off x="10474090" y="5134997"/>
            <a:ext cx="1278771" cy="1252674"/>
          </a:xfrm>
          <a:prstGeom prst="rect">
            <a:avLst/>
          </a:prstGeom>
        </p:spPr>
      </p:pic>
    </p:spTree>
    <p:extLst>
      <p:ext uri="{BB962C8B-B14F-4D97-AF65-F5344CB8AC3E}">
        <p14:creationId xmlns:p14="http://schemas.microsoft.com/office/powerpoint/2010/main" val="2597349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DD56E1-8A27-4DBB-A207-E89667500B39}"/>
              </a:ext>
            </a:extLst>
          </p:cNvPr>
          <p:cNvSpPr>
            <a:spLocks noGrp="1"/>
          </p:cNvSpPr>
          <p:nvPr>
            <p:ph type="title"/>
          </p:nvPr>
        </p:nvSpPr>
        <p:spPr/>
        <p:txBody>
          <a:bodyPr/>
          <a:lstStyle/>
          <a:p>
            <a:r>
              <a:rPr lang="de-AT" dirty="0" err="1"/>
              <a:t>Shift</a:t>
            </a:r>
            <a:r>
              <a:rPr lang="de-AT" dirty="0"/>
              <a:t> </a:t>
            </a:r>
            <a:r>
              <a:rPr lang="de-AT" dirty="0" err="1"/>
              <a:t>Leaders</a:t>
            </a:r>
            <a:r>
              <a:rPr lang="de-AT" dirty="0"/>
              <a:t>‘ </a:t>
            </a:r>
            <a:r>
              <a:rPr lang="de-AT" dirty="0" err="1"/>
              <a:t>method</a:t>
            </a:r>
            <a:r>
              <a:rPr lang="de-AT" dirty="0"/>
              <a:t> in </a:t>
            </a:r>
            <a:r>
              <a:rPr lang="de-AT" dirty="0" err="1"/>
              <a:t>your</a:t>
            </a:r>
            <a:r>
              <a:rPr lang="de-AT" dirty="0"/>
              <a:t> </a:t>
            </a:r>
            <a:r>
              <a:rPr lang="de-AT" dirty="0" err="1"/>
              <a:t>reality</a:t>
            </a:r>
            <a:endParaRPr lang="de-AT" dirty="0"/>
          </a:p>
        </p:txBody>
      </p:sp>
      <p:sp>
        <p:nvSpPr>
          <p:cNvPr id="8" name="Inhaltsplatzhalter 7">
            <a:extLst>
              <a:ext uri="{FF2B5EF4-FFF2-40B4-BE49-F238E27FC236}">
                <a16:creationId xmlns:a16="http://schemas.microsoft.com/office/drawing/2014/main" id="{E553242E-D2E5-4E00-AC65-DDFF1BB846A4}"/>
              </a:ext>
            </a:extLst>
          </p:cNvPr>
          <p:cNvSpPr>
            <a:spLocks noGrp="1"/>
          </p:cNvSpPr>
          <p:nvPr>
            <p:ph idx="1"/>
          </p:nvPr>
        </p:nvSpPr>
        <p:spPr/>
        <p:txBody>
          <a:bodyPr/>
          <a:lstStyle/>
          <a:p>
            <a:pPr marL="0" lvl="0" indent="0">
              <a:buNone/>
            </a:pPr>
            <a:r>
              <a:rPr lang="en-US" dirty="0">
                <a:solidFill>
                  <a:prstClr val="black"/>
                </a:solidFill>
              </a:rPr>
              <a:t>Form an exercise group with three other colleagues and discuss your list taking note of:</a:t>
            </a:r>
          </a:p>
          <a:p>
            <a:r>
              <a:rPr lang="en-US" dirty="0"/>
              <a:t>How much do you like these methods</a:t>
            </a:r>
          </a:p>
          <a:p>
            <a:r>
              <a:rPr lang="en-US" dirty="0"/>
              <a:t>How much do you feel comfortable in applying that method</a:t>
            </a:r>
          </a:p>
          <a:p>
            <a:r>
              <a:rPr lang="de-AT" dirty="0"/>
              <a:t>Do </a:t>
            </a:r>
            <a:r>
              <a:rPr lang="de-AT" dirty="0" err="1"/>
              <a:t>you</a:t>
            </a:r>
            <a:r>
              <a:rPr lang="de-AT" dirty="0"/>
              <a:t> </a:t>
            </a:r>
            <a:r>
              <a:rPr lang="de-AT" dirty="0" err="1"/>
              <a:t>think</a:t>
            </a:r>
            <a:r>
              <a:rPr lang="de-AT" dirty="0"/>
              <a:t> </a:t>
            </a:r>
            <a:r>
              <a:rPr lang="de-AT" dirty="0" err="1"/>
              <a:t>you</a:t>
            </a:r>
            <a:r>
              <a:rPr lang="de-AT" dirty="0"/>
              <a:t> </a:t>
            </a:r>
            <a:r>
              <a:rPr lang="de-AT" dirty="0" err="1"/>
              <a:t>could</a:t>
            </a:r>
            <a:r>
              <a:rPr lang="de-AT" dirty="0"/>
              <a:t> </a:t>
            </a:r>
            <a:r>
              <a:rPr lang="de-AT" dirty="0" err="1"/>
              <a:t>practice</a:t>
            </a:r>
            <a:r>
              <a:rPr lang="de-AT" dirty="0"/>
              <a:t> </a:t>
            </a:r>
            <a:r>
              <a:rPr lang="de-AT" dirty="0" err="1"/>
              <a:t>these</a:t>
            </a:r>
            <a:r>
              <a:rPr lang="de-AT" dirty="0"/>
              <a:t> </a:t>
            </a:r>
            <a:r>
              <a:rPr lang="de-AT" dirty="0" err="1"/>
              <a:t>methods</a:t>
            </a:r>
            <a:r>
              <a:rPr lang="de-AT" dirty="0"/>
              <a:t> in </a:t>
            </a:r>
            <a:r>
              <a:rPr lang="de-AT" dirty="0" err="1"/>
              <a:t>your</a:t>
            </a:r>
            <a:r>
              <a:rPr lang="de-AT" dirty="0"/>
              <a:t> </a:t>
            </a:r>
            <a:r>
              <a:rPr lang="de-AT" dirty="0" err="1"/>
              <a:t>schools</a:t>
            </a:r>
            <a:r>
              <a:rPr lang="de-AT" dirty="0"/>
              <a:t>?</a:t>
            </a:r>
          </a:p>
        </p:txBody>
      </p:sp>
      <p:sp>
        <p:nvSpPr>
          <p:cNvPr id="4" name="Fußzeilenplatzhalter 3">
            <a:extLst>
              <a:ext uri="{FF2B5EF4-FFF2-40B4-BE49-F238E27FC236}">
                <a16:creationId xmlns:a16="http://schemas.microsoft.com/office/drawing/2014/main" id="{FD368DCE-CA0E-4091-9B30-6224C086319E}"/>
              </a:ext>
            </a:extLst>
          </p:cNvPr>
          <p:cNvSpPr>
            <a:spLocks noGrp="1"/>
          </p:cNvSpPr>
          <p:nvPr>
            <p:ph type="ftr" sz="quarter" idx="11"/>
          </p:nvPr>
        </p:nvSpPr>
        <p:spPr/>
        <p:txBody>
          <a:bodyPr/>
          <a:lstStyle/>
          <a:p>
            <a:r>
              <a:rPr lang="de-AT" dirty="0" err="1"/>
              <a:t>Assignment</a:t>
            </a:r>
            <a:endParaRPr lang="de-AT" dirty="0"/>
          </a:p>
        </p:txBody>
      </p:sp>
      <p:sp>
        <p:nvSpPr>
          <p:cNvPr id="5" name="Foliennummernplatzhalter 4">
            <a:extLst>
              <a:ext uri="{FF2B5EF4-FFF2-40B4-BE49-F238E27FC236}">
                <a16:creationId xmlns:a16="http://schemas.microsoft.com/office/drawing/2014/main" id="{6E55B647-09F1-41A1-A084-7383D5194AC6}"/>
              </a:ext>
            </a:extLst>
          </p:cNvPr>
          <p:cNvSpPr>
            <a:spLocks noGrp="1"/>
          </p:cNvSpPr>
          <p:nvPr>
            <p:ph type="sldNum" sz="quarter" idx="12"/>
          </p:nvPr>
        </p:nvSpPr>
        <p:spPr/>
        <p:txBody>
          <a:bodyPr/>
          <a:lstStyle/>
          <a:p>
            <a:fld id="{8B44F962-17F4-4193-8DD0-20201EFDB343}" type="slidenum">
              <a:rPr lang="de-AT" smtClean="0"/>
              <a:pPr/>
              <a:t>35</a:t>
            </a:fld>
            <a:endParaRPr lang="de-AT" dirty="0"/>
          </a:p>
        </p:txBody>
      </p:sp>
      <p:pic>
        <p:nvPicPr>
          <p:cNvPr id="9" name="Inhaltsplatzhalter 5">
            <a:extLst>
              <a:ext uri="{FF2B5EF4-FFF2-40B4-BE49-F238E27FC236}">
                <a16:creationId xmlns:a16="http://schemas.microsoft.com/office/drawing/2014/main" id="{3812F579-6ABF-49E4-8E37-5F8B1258B5F6}"/>
              </a:ext>
            </a:extLst>
          </p:cNvPr>
          <p:cNvPicPr>
            <a:picLocks noChangeAspect="1"/>
          </p:cNvPicPr>
          <p:nvPr/>
        </p:nvPicPr>
        <p:blipFill rotWithShape="1">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p:blipFill>
        <p:spPr>
          <a:xfrm>
            <a:off x="10699772" y="5209232"/>
            <a:ext cx="1000265" cy="1066949"/>
          </a:xfrm>
          <a:prstGeom prst="rect">
            <a:avLst/>
          </a:prstGeom>
        </p:spPr>
      </p:pic>
    </p:spTree>
    <p:extLst>
      <p:ext uri="{BB962C8B-B14F-4D97-AF65-F5344CB8AC3E}">
        <p14:creationId xmlns:p14="http://schemas.microsoft.com/office/powerpoint/2010/main" val="27875174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ABE04-F456-49D8-A26E-9C689E355CD2}"/>
              </a:ext>
            </a:extLst>
          </p:cNvPr>
          <p:cNvSpPr>
            <a:spLocks noGrp="1"/>
          </p:cNvSpPr>
          <p:nvPr>
            <p:ph type="title"/>
          </p:nvPr>
        </p:nvSpPr>
        <p:spPr/>
        <p:txBody>
          <a:bodyPr/>
          <a:lstStyle/>
          <a:p>
            <a:r>
              <a:rPr lang="de-AT" dirty="0" err="1"/>
              <a:t>Get</a:t>
            </a:r>
            <a:r>
              <a:rPr lang="de-AT" dirty="0"/>
              <a:t> </a:t>
            </a:r>
            <a:r>
              <a:rPr lang="de-AT" dirty="0" err="1"/>
              <a:t>familiar</a:t>
            </a:r>
            <a:r>
              <a:rPr lang="de-AT" dirty="0"/>
              <a:t> </a:t>
            </a:r>
            <a:r>
              <a:rPr lang="de-AT" dirty="0" err="1"/>
              <a:t>with</a:t>
            </a:r>
            <a:r>
              <a:rPr lang="de-AT" dirty="0"/>
              <a:t> </a:t>
            </a:r>
            <a:r>
              <a:rPr lang="de-AT" dirty="0" err="1"/>
              <a:t>leadership</a:t>
            </a:r>
            <a:r>
              <a:rPr lang="de-AT" dirty="0"/>
              <a:t> </a:t>
            </a:r>
            <a:r>
              <a:rPr lang="de-AT" dirty="0" err="1"/>
              <a:t>dimensions</a:t>
            </a:r>
            <a:r>
              <a:rPr lang="de-AT" dirty="0"/>
              <a:t> </a:t>
            </a:r>
            <a:r>
              <a:rPr lang="de-AT" dirty="0" err="1"/>
              <a:t>and</a:t>
            </a:r>
            <a:r>
              <a:rPr lang="de-AT" dirty="0"/>
              <a:t> </a:t>
            </a:r>
            <a:r>
              <a:rPr lang="de-AT" dirty="0" err="1"/>
              <a:t>try</a:t>
            </a:r>
            <a:r>
              <a:rPr lang="de-AT" dirty="0"/>
              <a:t> </a:t>
            </a:r>
            <a:r>
              <a:rPr lang="de-AT" dirty="0" err="1"/>
              <a:t>to</a:t>
            </a:r>
            <a:r>
              <a:rPr lang="de-AT" dirty="0"/>
              <a:t> </a:t>
            </a:r>
            <a:r>
              <a:rPr lang="de-AT" dirty="0" err="1"/>
              <a:t>use</a:t>
            </a:r>
            <a:r>
              <a:rPr lang="de-AT" dirty="0"/>
              <a:t> </a:t>
            </a:r>
            <a:r>
              <a:rPr lang="de-AT" dirty="0" err="1"/>
              <a:t>the</a:t>
            </a:r>
            <a:r>
              <a:rPr lang="de-AT" dirty="0"/>
              <a:t> </a:t>
            </a:r>
            <a:r>
              <a:rPr lang="de-AT" dirty="0" err="1"/>
              <a:t>groupwork</a:t>
            </a:r>
            <a:r>
              <a:rPr lang="de-AT" dirty="0"/>
              <a:t> </a:t>
            </a:r>
            <a:r>
              <a:rPr lang="de-AT" dirty="0" err="1"/>
              <a:t>feedback</a:t>
            </a:r>
            <a:r>
              <a:rPr lang="de-AT" dirty="0"/>
              <a:t> on </a:t>
            </a:r>
            <a:r>
              <a:rPr lang="de-AT" dirty="0" err="1"/>
              <a:t>your</a:t>
            </a:r>
            <a:r>
              <a:rPr lang="de-AT" dirty="0"/>
              <a:t> </a:t>
            </a:r>
            <a:r>
              <a:rPr lang="de-AT" dirty="0" err="1"/>
              <a:t>list</a:t>
            </a:r>
            <a:r>
              <a:rPr lang="de-AT" dirty="0"/>
              <a:t> </a:t>
            </a:r>
            <a:r>
              <a:rPr lang="de-AT" dirty="0" err="1"/>
              <a:t>for</a:t>
            </a:r>
            <a:r>
              <a:rPr lang="de-AT" dirty="0"/>
              <a:t> </a:t>
            </a:r>
            <a:r>
              <a:rPr lang="de-AT" dirty="0" err="1"/>
              <a:t>leading</a:t>
            </a:r>
            <a:r>
              <a:rPr lang="de-AT" dirty="0"/>
              <a:t> </a:t>
            </a:r>
            <a:r>
              <a:rPr lang="de-AT" dirty="0" err="1"/>
              <a:t>healthy</a:t>
            </a:r>
            <a:r>
              <a:rPr lang="de-AT" dirty="0"/>
              <a:t> </a:t>
            </a:r>
            <a:r>
              <a:rPr lang="de-AT" dirty="0" err="1"/>
              <a:t>and</a:t>
            </a:r>
            <a:r>
              <a:rPr lang="de-AT" dirty="0"/>
              <a:t> happy </a:t>
            </a:r>
            <a:r>
              <a:rPr lang="de-AT" dirty="0" err="1"/>
              <a:t>schools</a:t>
            </a:r>
            <a:br>
              <a:rPr lang="de-AT" dirty="0"/>
            </a:br>
            <a:br>
              <a:rPr lang="de-AT" dirty="0"/>
            </a:br>
            <a:br>
              <a:rPr lang="de-AT" dirty="0"/>
            </a:br>
            <a:endParaRPr lang="de-AT" dirty="0"/>
          </a:p>
        </p:txBody>
      </p:sp>
      <p:sp>
        <p:nvSpPr>
          <p:cNvPr id="3" name="Inhaltsplatzhalter 2">
            <a:extLst>
              <a:ext uri="{FF2B5EF4-FFF2-40B4-BE49-F238E27FC236}">
                <a16:creationId xmlns:a16="http://schemas.microsoft.com/office/drawing/2014/main" id="{1370CE1D-811C-49A8-B06E-A86DC7062244}"/>
              </a:ext>
            </a:extLst>
          </p:cNvPr>
          <p:cNvSpPr>
            <a:spLocks noGrp="1"/>
          </p:cNvSpPr>
          <p:nvPr>
            <p:ph idx="1"/>
          </p:nvPr>
        </p:nvSpPr>
        <p:spPr/>
        <p:txBody>
          <a:bodyPr/>
          <a:lstStyle/>
          <a:p>
            <a:pPr marL="0" indent="0">
              <a:buNone/>
            </a:pPr>
            <a:endParaRPr lang="de-AT" dirty="0"/>
          </a:p>
          <a:p>
            <a:pPr marL="0" indent="0">
              <a:buNone/>
            </a:pPr>
            <a:endParaRPr lang="de-AT" dirty="0"/>
          </a:p>
          <a:p>
            <a:pPr marL="0" indent="0">
              <a:buNone/>
            </a:pPr>
            <a:endParaRPr lang="de-AT" dirty="0"/>
          </a:p>
          <a:p>
            <a:pPr marL="0" indent="0">
              <a:buNone/>
            </a:pPr>
            <a:endParaRPr lang="de-AT" dirty="0"/>
          </a:p>
          <a:p>
            <a:pPr marL="0" indent="0">
              <a:buNone/>
            </a:pPr>
            <a:r>
              <a:rPr lang="it-IT" dirty="0"/>
              <a:t>Select a leadership </a:t>
            </a:r>
            <a:r>
              <a:rPr lang="it-IT" dirty="0" err="1"/>
              <a:t>dimension</a:t>
            </a:r>
            <a:r>
              <a:rPr lang="it-IT" dirty="0"/>
              <a:t> and </a:t>
            </a:r>
            <a:r>
              <a:rPr lang="it-IT" dirty="0" err="1"/>
              <a:t>develop</a:t>
            </a:r>
            <a:r>
              <a:rPr lang="it-IT" dirty="0"/>
              <a:t> a </a:t>
            </a:r>
            <a:r>
              <a:rPr lang="it-IT" dirty="0" err="1"/>
              <a:t>plan</a:t>
            </a:r>
            <a:r>
              <a:rPr lang="it-IT" dirty="0"/>
              <a:t> for </a:t>
            </a:r>
            <a:r>
              <a:rPr lang="it-IT" dirty="0" err="1"/>
              <a:t>implementing</a:t>
            </a:r>
            <a:r>
              <a:rPr lang="it-IT" dirty="0"/>
              <a:t> </a:t>
            </a:r>
            <a:r>
              <a:rPr lang="it-IT" dirty="0" err="1"/>
              <a:t>it</a:t>
            </a:r>
            <a:endParaRPr lang="de-AT" dirty="0"/>
          </a:p>
        </p:txBody>
      </p:sp>
      <p:sp>
        <p:nvSpPr>
          <p:cNvPr id="4" name="Fußzeilenplatzhalter 3">
            <a:extLst>
              <a:ext uri="{FF2B5EF4-FFF2-40B4-BE49-F238E27FC236}">
                <a16:creationId xmlns:a16="http://schemas.microsoft.com/office/drawing/2014/main" id="{D05A5D49-169A-450C-9462-7F5FC589E993}"/>
              </a:ext>
            </a:extLst>
          </p:cNvPr>
          <p:cNvSpPr>
            <a:spLocks noGrp="1"/>
          </p:cNvSpPr>
          <p:nvPr>
            <p:ph type="ftr" sz="quarter" idx="11"/>
          </p:nvPr>
        </p:nvSpPr>
        <p:spPr/>
        <p:txBody>
          <a:bodyPr/>
          <a:lstStyle/>
          <a:p>
            <a:r>
              <a:rPr lang="de-AT" dirty="0"/>
              <a:t>Self-</a:t>
            </a:r>
            <a:r>
              <a:rPr lang="de-AT" dirty="0" err="1"/>
              <a:t>study</a:t>
            </a:r>
            <a:endParaRPr lang="de-AT" dirty="0"/>
          </a:p>
        </p:txBody>
      </p:sp>
      <p:sp>
        <p:nvSpPr>
          <p:cNvPr id="5" name="Foliennummernplatzhalter 4">
            <a:extLst>
              <a:ext uri="{FF2B5EF4-FFF2-40B4-BE49-F238E27FC236}">
                <a16:creationId xmlns:a16="http://schemas.microsoft.com/office/drawing/2014/main" id="{54746B2F-3AD3-45FF-8F44-828D20A6302A}"/>
              </a:ext>
            </a:extLst>
          </p:cNvPr>
          <p:cNvSpPr>
            <a:spLocks noGrp="1"/>
          </p:cNvSpPr>
          <p:nvPr>
            <p:ph type="sldNum" sz="quarter" idx="12"/>
          </p:nvPr>
        </p:nvSpPr>
        <p:spPr/>
        <p:txBody>
          <a:bodyPr/>
          <a:lstStyle/>
          <a:p>
            <a:fld id="{8B44F962-17F4-4193-8DD0-20201EFDB343}" type="slidenum">
              <a:rPr lang="de-AT" smtClean="0"/>
              <a:pPr/>
              <a:t>36</a:t>
            </a:fld>
            <a:endParaRPr lang="de-AT" dirty="0"/>
          </a:p>
        </p:txBody>
      </p:sp>
      <p:pic>
        <p:nvPicPr>
          <p:cNvPr id="6" name="Grafik 5">
            <a:extLst>
              <a:ext uri="{FF2B5EF4-FFF2-40B4-BE49-F238E27FC236}">
                <a16:creationId xmlns:a16="http://schemas.microsoft.com/office/drawing/2014/main" id="{293FAFCF-160F-48F7-BD3D-A3F2DF11127A}"/>
              </a:ext>
            </a:extLst>
          </p:cNvPr>
          <p:cNvPicPr>
            <a:picLocks noChangeAspect="1"/>
          </p:cNvPicPr>
          <p:nvPr/>
        </p:nvPicPr>
        <p:blipFill>
          <a:blip r:embed="rId2">
            <a:clrChange>
              <a:clrFrom>
                <a:srgbClr val="000000"/>
              </a:clrFrom>
              <a:clrTo>
                <a:srgbClr val="000000">
                  <a:alpha val="0"/>
                </a:srgbClr>
              </a:clrTo>
            </a:clrChange>
            <a:duotone>
              <a:schemeClr val="accent1">
                <a:shade val="45000"/>
                <a:satMod val="135000"/>
              </a:schemeClr>
              <a:prstClr val="white"/>
            </a:duotone>
          </a:blip>
          <a:stretch>
            <a:fillRect/>
          </a:stretch>
        </p:blipFill>
        <p:spPr>
          <a:xfrm>
            <a:off x="10474090" y="5134997"/>
            <a:ext cx="1278771" cy="1252674"/>
          </a:xfrm>
          <a:prstGeom prst="rect">
            <a:avLst/>
          </a:prstGeom>
        </p:spPr>
      </p:pic>
    </p:spTree>
    <p:extLst>
      <p:ext uri="{BB962C8B-B14F-4D97-AF65-F5344CB8AC3E}">
        <p14:creationId xmlns:p14="http://schemas.microsoft.com/office/powerpoint/2010/main" val="38531401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E0E118-AF13-41D3-883C-1CC9819DC2DC}"/>
              </a:ext>
            </a:extLst>
          </p:cNvPr>
          <p:cNvSpPr>
            <a:spLocks noGrp="1"/>
          </p:cNvSpPr>
          <p:nvPr>
            <p:ph type="title"/>
          </p:nvPr>
        </p:nvSpPr>
        <p:spPr/>
        <p:txBody>
          <a:bodyPr/>
          <a:lstStyle/>
          <a:p>
            <a:r>
              <a:rPr lang="de-AT" dirty="0"/>
              <a:t>A </a:t>
            </a:r>
            <a:r>
              <a:rPr lang="de-AT" dirty="0" err="1"/>
              <a:t>draft</a:t>
            </a:r>
            <a:r>
              <a:rPr lang="de-AT" dirty="0"/>
              <a:t> </a:t>
            </a:r>
            <a:r>
              <a:rPr lang="de-AT" dirty="0" err="1"/>
              <a:t>for</a:t>
            </a:r>
            <a:r>
              <a:rPr lang="de-AT" dirty="0"/>
              <a:t> professional </a:t>
            </a:r>
            <a:r>
              <a:rPr lang="de-AT" dirty="0" err="1"/>
              <a:t>development</a:t>
            </a:r>
            <a:r>
              <a:rPr lang="de-AT" dirty="0"/>
              <a:t> in </a:t>
            </a:r>
            <a:r>
              <a:rPr lang="de-AT" dirty="0" err="1"/>
              <a:t>leadership</a:t>
            </a:r>
            <a:r>
              <a:rPr lang="de-AT" dirty="0"/>
              <a:t> </a:t>
            </a:r>
            <a:r>
              <a:rPr lang="de-AT" dirty="0" err="1"/>
              <a:t>dimensions</a:t>
            </a:r>
            <a:r>
              <a:rPr lang="de-AT" dirty="0"/>
              <a:t> </a:t>
            </a:r>
          </a:p>
        </p:txBody>
      </p:sp>
      <p:sp>
        <p:nvSpPr>
          <p:cNvPr id="3" name="Inhaltsplatzhalter 2">
            <a:extLst>
              <a:ext uri="{FF2B5EF4-FFF2-40B4-BE49-F238E27FC236}">
                <a16:creationId xmlns:a16="http://schemas.microsoft.com/office/drawing/2014/main" id="{1136F932-CF8F-47B1-BF82-2E5BE47AA815}"/>
              </a:ext>
            </a:extLst>
          </p:cNvPr>
          <p:cNvSpPr>
            <a:spLocks noGrp="1"/>
          </p:cNvSpPr>
          <p:nvPr>
            <p:ph idx="1"/>
          </p:nvPr>
        </p:nvSpPr>
        <p:spPr>
          <a:xfrm>
            <a:off x="838200" y="2477775"/>
            <a:ext cx="10515600" cy="4123715"/>
          </a:xfrm>
        </p:spPr>
        <p:txBody>
          <a:bodyPr>
            <a:normAutofit/>
          </a:bodyPr>
          <a:lstStyle/>
          <a:p>
            <a:r>
              <a:rPr lang="de-AT" dirty="0" err="1"/>
              <a:t>Introduce</a:t>
            </a:r>
            <a:r>
              <a:rPr lang="de-AT" dirty="0"/>
              <a:t> </a:t>
            </a:r>
            <a:r>
              <a:rPr lang="de-AT" dirty="0" err="1"/>
              <a:t>your</a:t>
            </a:r>
            <a:r>
              <a:rPr lang="de-AT" dirty="0"/>
              <a:t> plan </a:t>
            </a:r>
            <a:r>
              <a:rPr lang="de-AT" dirty="0" err="1"/>
              <a:t>for</a:t>
            </a:r>
            <a:r>
              <a:rPr lang="de-AT" dirty="0"/>
              <a:t> </a:t>
            </a:r>
            <a:r>
              <a:rPr lang="de-AT" dirty="0" err="1"/>
              <a:t>promoting</a:t>
            </a:r>
            <a:r>
              <a:rPr lang="de-AT" dirty="0"/>
              <a:t> </a:t>
            </a:r>
            <a:r>
              <a:rPr lang="de-AT" dirty="0" err="1"/>
              <a:t>leadership</a:t>
            </a:r>
            <a:r>
              <a:rPr lang="de-AT" dirty="0"/>
              <a:t> </a:t>
            </a:r>
            <a:r>
              <a:rPr lang="de-AT" dirty="0" err="1"/>
              <a:t>for</a:t>
            </a:r>
            <a:r>
              <a:rPr lang="de-AT" dirty="0"/>
              <a:t> </a:t>
            </a:r>
            <a:r>
              <a:rPr lang="de-AT" dirty="0" err="1"/>
              <a:t>healthy</a:t>
            </a:r>
            <a:r>
              <a:rPr lang="de-AT" dirty="0"/>
              <a:t> </a:t>
            </a:r>
            <a:r>
              <a:rPr lang="de-AT" dirty="0" err="1"/>
              <a:t>and</a:t>
            </a:r>
            <a:r>
              <a:rPr lang="de-AT" dirty="0"/>
              <a:t> </a:t>
            </a:r>
            <a:r>
              <a:rPr lang="de-AT" dirty="0" err="1"/>
              <a:t>resilient</a:t>
            </a:r>
            <a:r>
              <a:rPr lang="de-AT" dirty="0"/>
              <a:t> </a:t>
            </a:r>
            <a:r>
              <a:rPr lang="de-AT" dirty="0" err="1"/>
              <a:t>schools</a:t>
            </a:r>
            <a:endParaRPr lang="de-AT" dirty="0"/>
          </a:p>
          <a:p>
            <a:r>
              <a:rPr lang="en-US" dirty="0"/>
              <a:t>Describe needs and resources (Diagnosis)</a:t>
            </a:r>
          </a:p>
          <a:p>
            <a:r>
              <a:rPr lang="en-US" dirty="0"/>
              <a:t>Describe goals (Plan)</a:t>
            </a:r>
          </a:p>
          <a:p>
            <a:r>
              <a:rPr lang="en-US" dirty="0"/>
              <a:t>Describe actions (Implementation)</a:t>
            </a:r>
          </a:p>
          <a:p>
            <a:r>
              <a:rPr lang="en-US" dirty="0"/>
              <a:t>Describe how you can assess the project (Monitoring success)</a:t>
            </a:r>
          </a:p>
          <a:p>
            <a:pPr marL="0" indent="0">
              <a:buNone/>
            </a:pPr>
            <a:endParaRPr lang="de-AT" dirty="0"/>
          </a:p>
        </p:txBody>
      </p:sp>
      <p:sp>
        <p:nvSpPr>
          <p:cNvPr id="4" name="Fußzeilenplatzhalter 3">
            <a:extLst>
              <a:ext uri="{FF2B5EF4-FFF2-40B4-BE49-F238E27FC236}">
                <a16:creationId xmlns:a16="http://schemas.microsoft.com/office/drawing/2014/main" id="{8261C7BE-3B96-4580-AA0C-CE002D52B0A0}"/>
              </a:ext>
            </a:extLst>
          </p:cNvPr>
          <p:cNvSpPr>
            <a:spLocks noGrp="1"/>
          </p:cNvSpPr>
          <p:nvPr>
            <p:ph type="ftr" sz="quarter" idx="11"/>
          </p:nvPr>
        </p:nvSpPr>
        <p:spPr/>
        <p:txBody>
          <a:bodyPr/>
          <a:lstStyle/>
          <a:p>
            <a:r>
              <a:rPr lang="de-AT" dirty="0"/>
              <a:t>Project </a:t>
            </a:r>
            <a:r>
              <a:rPr lang="de-AT" dirty="0" err="1"/>
              <a:t>work</a:t>
            </a:r>
            <a:endParaRPr lang="de-AT" dirty="0"/>
          </a:p>
        </p:txBody>
      </p:sp>
      <p:sp>
        <p:nvSpPr>
          <p:cNvPr id="5" name="Foliennummernplatzhalter 4">
            <a:extLst>
              <a:ext uri="{FF2B5EF4-FFF2-40B4-BE49-F238E27FC236}">
                <a16:creationId xmlns:a16="http://schemas.microsoft.com/office/drawing/2014/main" id="{F1822C9F-EDCF-4332-93A4-AAB0EDF00F58}"/>
              </a:ext>
            </a:extLst>
          </p:cNvPr>
          <p:cNvSpPr>
            <a:spLocks noGrp="1"/>
          </p:cNvSpPr>
          <p:nvPr>
            <p:ph type="sldNum" sz="quarter" idx="12"/>
          </p:nvPr>
        </p:nvSpPr>
        <p:spPr/>
        <p:txBody>
          <a:bodyPr/>
          <a:lstStyle/>
          <a:p>
            <a:fld id="{8B44F962-17F4-4193-8DD0-20201EFDB343}" type="slidenum">
              <a:rPr lang="de-AT" smtClean="0"/>
              <a:pPr/>
              <a:t>37</a:t>
            </a:fld>
            <a:endParaRPr lang="de-AT" dirty="0"/>
          </a:p>
        </p:txBody>
      </p:sp>
      <p:pic>
        <p:nvPicPr>
          <p:cNvPr id="6" name="Grafik 5">
            <a:extLst>
              <a:ext uri="{FF2B5EF4-FFF2-40B4-BE49-F238E27FC236}">
                <a16:creationId xmlns:a16="http://schemas.microsoft.com/office/drawing/2014/main" id="{31891A95-E8A7-4234-B137-E6F2CD43F10E}"/>
              </a:ext>
            </a:extLst>
          </p:cNvPr>
          <p:cNvPicPr>
            <a:picLocks noChangeAspect="1"/>
          </p:cNvPicPr>
          <p:nvPr/>
        </p:nvPicPr>
        <p:blipFill>
          <a:blip r:embed="rId2">
            <a:clrChange>
              <a:clrFrom>
                <a:srgbClr val="FFFFFF"/>
              </a:clrFrom>
              <a:clrTo>
                <a:srgbClr val="FFFFFF">
                  <a:alpha val="0"/>
                </a:srgbClr>
              </a:clrTo>
            </a:clrChange>
            <a:duotone>
              <a:schemeClr val="accent5">
                <a:shade val="45000"/>
                <a:satMod val="135000"/>
              </a:schemeClr>
              <a:prstClr val="white"/>
            </a:duotone>
          </a:blip>
          <a:stretch>
            <a:fillRect/>
          </a:stretch>
        </p:blipFill>
        <p:spPr>
          <a:xfrm>
            <a:off x="10245970" y="5380207"/>
            <a:ext cx="1445602" cy="970769"/>
          </a:xfrm>
          <a:prstGeom prst="rect">
            <a:avLst/>
          </a:prstGeom>
        </p:spPr>
      </p:pic>
    </p:spTree>
    <p:extLst>
      <p:ext uri="{BB962C8B-B14F-4D97-AF65-F5344CB8AC3E}">
        <p14:creationId xmlns:p14="http://schemas.microsoft.com/office/powerpoint/2010/main" val="4206633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18365" t="22573" r="28167" b="13535"/>
          <a:stretch/>
        </p:blipFill>
        <p:spPr bwMode="auto">
          <a:xfrm rot="21424798">
            <a:off x="5468222" y="1232696"/>
            <a:ext cx="5450292" cy="430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a:extLst>
              <a:ext uri="{FF2B5EF4-FFF2-40B4-BE49-F238E27FC236}">
                <a16:creationId xmlns:a16="http://schemas.microsoft.com/office/drawing/2014/main" id="{56B19DC9-7752-4D77-9A00-7BC938F86CA4}"/>
              </a:ext>
            </a:extLst>
          </p:cNvPr>
          <p:cNvSpPr>
            <a:spLocks noGrp="1"/>
          </p:cNvSpPr>
          <p:nvPr>
            <p:ph type="title"/>
          </p:nvPr>
        </p:nvSpPr>
        <p:spPr/>
        <p:txBody>
          <a:bodyPr/>
          <a:lstStyle/>
          <a:p>
            <a:r>
              <a:rPr lang="de-AT" dirty="0" err="1"/>
              <a:t>Why</a:t>
            </a:r>
            <a:r>
              <a:rPr lang="de-AT" dirty="0"/>
              <a:t> Leadership? </a:t>
            </a:r>
          </a:p>
        </p:txBody>
      </p:sp>
      <p:sp>
        <p:nvSpPr>
          <p:cNvPr id="4" name="Fußzeilenplatzhalter 3">
            <a:extLst>
              <a:ext uri="{FF2B5EF4-FFF2-40B4-BE49-F238E27FC236}">
                <a16:creationId xmlns:a16="http://schemas.microsoft.com/office/drawing/2014/main" id="{B682748B-9428-4541-9D9E-F3713D5D177B}"/>
              </a:ext>
            </a:extLst>
          </p:cNvPr>
          <p:cNvSpPr>
            <a:spLocks noGrp="1"/>
          </p:cNvSpPr>
          <p:nvPr>
            <p:ph type="ftr" sz="quarter" idx="11"/>
          </p:nvPr>
        </p:nvSpPr>
        <p:spPr/>
        <p:txBody>
          <a:bodyPr/>
          <a:lstStyle/>
          <a:p>
            <a:r>
              <a:rPr lang="de-AT" dirty="0"/>
              <a:t>Leadership</a:t>
            </a:r>
          </a:p>
        </p:txBody>
      </p:sp>
      <p:sp>
        <p:nvSpPr>
          <p:cNvPr id="5" name="Foliennummernplatzhalter 4">
            <a:extLst>
              <a:ext uri="{FF2B5EF4-FFF2-40B4-BE49-F238E27FC236}">
                <a16:creationId xmlns:a16="http://schemas.microsoft.com/office/drawing/2014/main" id="{3229D9CB-AEBE-4DF1-9A74-610956C07F6A}"/>
              </a:ext>
            </a:extLst>
          </p:cNvPr>
          <p:cNvSpPr>
            <a:spLocks noGrp="1"/>
          </p:cNvSpPr>
          <p:nvPr>
            <p:ph type="sldNum" sz="quarter" idx="12"/>
          </p:nvPr>
        </p:nvSpPr>
        <p:spPr/>
        <p:txBody>
          <a:bodyPr/>
          <a:lstStyle/>
          <a:p>
            <a:fld id="{8B44F962-17F4-4193-8DD0-20201EFDB343}" type="slidenum">
              <a:rPr lang="de-AT" smtClean="0"/>
              <a:pPr/>
              <a:t>4</a:t>
            </a:fld>
            <a:endParaRPr lang="de-AT" dirty="0"/>
          </a:p>
        </p:txBody>
      </p:sp>
      <p:sp>
        <p:nvSpPr>
          <p:cNvPr id="6" name="CasellaDiTesto 5"/>
          <p:cNvSpPr txBox="1"/>
          <p:nvPr/>
        </p:nvSpPr>
        <p:spPr>
          <a:xfrm>
            <a:off x="685795" y="2212521"/>
            <a:ext cx="3739243" cy="2862322"/>
          </a:xfrm>
          <a:prstGeom prst="rect">
            <a:avLst/>
          </a:prstGeom>
          <a:noFill/>
        </p:spPr>
        <p:txBody>
          <a:bodyPr wrap="square" rtlCol="0">
            <a:spAutoFit/>
          </a:bodyPr>
          <a:lstStyle/>
          <a:p>
            <a:r>
              <a:rPr lang="en-US" dirty="0"/>
              <a:t>School leadership, like classroom teaching, is a </a:t>
            </a:r>
            <a:r>
              <a:rPr lang="en-US" b="1" dirty="0"/>
              <a:t>complex process </a:t>
            </a:r>
            <a:r>
              <a:rPr lang="en-US" dirty="0"/>
              <a:t>and managing complexity is, in itself, inherently stressful. </a:t>
            </a:r>
          </a:p>
          <a:p>
            <a:endParaRPr lang="en-US" dirty="0"/>
          </a:p>
          <a:p>
            <a:r>
              <a:rPr lang="en-US" dirty="0"/>
              <a:t>It is stressful because it entails </a:t>
            </a:r>
            <a:r>
              <a:rPr lang="en-US" b="1" dirty="0"/>
              <a:t>influencing others so that they might strive to improve and thrive in different ways</a:t>
            </a:r>
            <a:r>
              <a:rPr lang="en-US" dirty="0"/>
              <a:t>; and improvement involves change. </a:t>
            </a:r>
            <a:endParaRPr lang="it-IT" dirty="0"/>
          </a:p>
        </p:txBody>
      </p:sp>
    </p:spTree>
    <p:extLst>
      <p:ext uri="{BB962C8B-B14F-4D97-AF65-F5344CB8AC3E}">
        <p14:creationId xmlns:p14="http://schemas.microsoft.com/office/powerpoint/2010/main" val="2712143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9983D4-28DD-4C19-9051-D0EDAB6102F6}"/>
              </a:ext>
            </a:extLst>
          </p:cNvPr>
          <p:cNvSpPr>
            <a:spLocks noGrp="1"/>
          </p:cNvSpPr>
          <p:nvPr>
            <p:ph type="title"/>
          </p:nvPr>
        </p:nvSpPr>
        <p:spPr/>
        <p:txBody>
          <a:bodyPr/>
          <a:lstStyle/>
          <a:p>
            <a:r>
              <a:rPr lang="de-AT" dirty="0" err="1"/>
              <a:t>Which</a:t>
            </a:r>
            <a:r>
              <a:rPr lang="de-AT" dirty="0"/>
              <a:t> </a:t>
            </a:r>
            <a:r>
              <a:rPr lang="de-AT" dirty="0" err="1"/>
              <a:t>dimensions</a:t>
            </a:r>
            <a:r>
              <a:rPr lang="de-AT" dirty="0"/>
              <a:t> </a:t>
            </a:r>
            <a:r>
              <a:rPr lang="de-AT" dirty="0" err="1"/>
              <a:t>of</a:t>
            </a:r>
            <a:r>
              <a:rPr lang="de-AT" dirty="0"/>
              <a:t> </a:t>
            </a:r>
            <a:r>
              <a:rPr lang="de-AT" dirty="0" err="1"/>
              <a:t>leadership</a:t>
            </a:r>
            <a:r>
              <a:rPr lang="de-AT" dirty="0"/>
              <a:t>? </a:t>
            </a:r>
          </a:p>
        </p:txBody>
      </p:sp>
      <p:sp>
        <p:nvSpPr>
          <p:cNvPr id="3" name="Inhaltsplatzhalter 2">
            <a:extLst>
              <a:ext uri="{FF2B5EF4-FFF2-40B4-BE49-F238E27FC236}">
                <a16:creationId xmlns:a16="http://schemas.microsoft.com/office/drawing/2014/main" id="{F1774423-4F97-4782-8CD5-902016FEAD1E}"/>
              </a:ext>
            </a:extLst>
          </p:cNvPr>
          <p:cNvSpPr>
            <a:spLocks noGrp="1"/>
          </p:cNvSpPr>
          <p:nvPr>
            <p:ph idx="1"/>
          </p:nvPr>
        </p:nvSpPr>
        <p:spPr/>
        <p:txBody>
          <a:bodyPr/>
          <a:lstStyle/>
          <a:p>
            <a:r>
              <a:rPr lang="en-US" dirty="0"/>
              <a:t>In phases of change, the quality of leadership culture becomes particularly evident. Great school management means involving teaching staff in </a:t>
            </a:r>
            <a:r>
              <a:rPr lang="en-US" b="1" dirty="0"/>
              <a:t>change processes </a:t>
            </a:r>
            <a:r>
              <a:rPr lang="en-US" dirty="0"/>
              <a:t>from the very beginning. </a:t>
            </a:r>
          </a:p>
          <a:p>
            <a:r>
              <a:rPr lang="en-US" dirty="0"/>
              <a:t>Successful school leaders know that there are associations between the </a:t>
            </a:r>
            <a:r>
              <a:rPr lang="en-US" b="1" dirty="0"/>
              <a:t>quality of classroom teaching </a:t>
            </a:r>
            <a:r>
              <a:rPr lang="en-US" dirty="0"/>
              <a:t>and the </a:t>
            </a:r>
            <a:r>
              <a:rPr lang="en-US" b="1" dirty="0"/>
              <a:t>quality of student learning </a:t>
            </a:r>
            <a:r>
              <a:rPr lang="en-US" dirty="0"/>
              <a:t>and achievement. Teachers may respond positively or negatively in the presence of challenging  circumstances, and this will depend on the </a:t>
            </a:r>
            <a:r>
              <a:rPr lang="en-US" b="1" dirty="0"/>
              <a:t>quality of organizational </a:t>
            </a:r>
            <a:r>
              <a:rPr lang="en-US" dirty="0"/>
              <a:t>or colleague leadership as well as the strength of their own commitment.</a:t>
            </a:r>
            <a:endParaRPr lang="de-AT" dirty="0"/>
          </a:p>
        </p:txBody>
      </p:sp>
      <p:sp>
        <p:nvSpPr>
          <p:cNvPr id="4" name="Fußzeilenplatzhalter 3">
            <a:extLst>
              <a:ext uri="{FF2B5EF4-FFF2-40B4-BE49-F238E27FC236}">
                <a16:creationId xmlns:a16="http://schemas.microsoft.com/office/drawing/2014/main" id="{E345EAD3-5741-4141-9653-816ECCED8E3C}"/>
              </a:ext>
            </a:extLst>
          </p:cNvPr>
          <p:cNvSpPr>
            <a:spLocks noGrp="1"/>
          </p:cNvSpPr>
          <p:nvPr>
            <p:ph type="ftr" sz="quarter" idx="11"/>
          </p:nvPr>
        </p:nvSpPr>
        <p:spPr/>
        <p:txBody>
          <a:bodyPr/>
          <a:lstStyle/>
          <a:p>
            <a:r>
              <a:rPr lang="de-AT" dirty="0"/>
              <a:t>Leadership</a:t>
            </a:r>
          </a:p>
        </p:txBody>
      </p:sp>
      <p:sp>
        <p:nvSpPr>
          <p:cNvPr id="5" name="Foliennummernplatzhalter 4">
            <a:extLst>
              <a:ext uri="{FF2B5EF4-FFF2-40B4-BE49-F238E27FC236}">
                <a16:creationId xmlns:a16="http://schemas.microsoft.com/office/drawing/2014/main" id="{3C5D4E0C-7F18-4D50-BE4C-76915FF1F353}"/>
              </a:ext>
            </a:extLst>
          </p:cNvPr>
          <p:cNvSpPr>
            <a:spLocks noGrp="1"/>
          </p:cNvSpPr>
          <p:nvPr>
            <p:ph type="sldNum" sz="quarter" idx="12"/>
          </p:nvPr>
        </p:nvSpPr>
        <p:spPr/>
        <p:txBody>
          <a:bodyPr/>
          <a:lstStyle/>
          <a:p>
            <a:fld id="{8B44F962-17F4-4193-8DD0-20201EFDB343}" type="slidenum">
              <a:rPr lang="de-AT" smtClean="0"/>
              <a:pPr/>
              <a:t>5</a:t>
            </a:fld>
            <a:endParaRPr lang="de-AT" dirty="0"/>
          </a:p>
        </p:txBody>
      </p:sp>
    </p:spTree>
    <p:extLst>
      <p:ext uri="{BB962C8B-B14F-4D97-AF65-F5344CB8AC3E}">
        <p14:creationId xmlns:p14="http://schemas.microsoft.com/office/powerpoint/2010/main" val="2394840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3075ED-4CD7-4987-B518-EB09E9CDE947}"/>
              </a:ext>
            </a:extLst>
          </p:cNvPr>
          <p:cNvSpPr>
            <a:spLocks noGrp="1"/>
          </p:cNvSpPr>
          <p:nvPr>
            <p:ph type="title"/>
          </p:nvPr>
        </p:nvSpPr>
        <p:spPr>
          <a:xfrm>
            <a:off x="838199" y="925222"/>
            <a:ext cx="10515600" cy="884570"/>
          </a:xfrm>
        </p:spPr>
        <p:txBody>
          <a:bodyPr/>
          <a:lstStyle/>
          <a:p>
            <a:r>
              <a:rPr lang="de-AT" dirty="0" err="1"/>
              <a:t>Which</a:t>
            </a:r>
            <a:r>
              <a:rPr lang="de-AT" dirty="0"/>
              <a:t> </a:t>
            </a:r>
            <a:r>
              <a:rPr lang="de-AT" dirty="0" err="1"/>
              <a:t>dimensions</a:t>
            </a:r>
            <a:r>
              <a:rPr lang="de-AT" dirty="0"/>
              <a:t> </a:t>
            </a:r>
            <a:r>
              <a:rPr lang="de-AT" dirty="0" err="1"/>
              <a:t>of</a:t>
            </a:r>
            <a:r>
              <a:rPr lang="de-AT" dirty="0"/>
              <a:t> </a:t>
            </a:r>
            <a:r>
              <a:rPr lang="de-AT" dirty="0" err="1"/>
              <a:t>leadership</a:t>
            </a:r>
            <a:r>
              <a:rPr lang="de-AT" dirty="0"/>
              <a:t>? </a:t>
            </a:r>
          </a:p>
        </p:txBody>
      </p:sp>
      <p:sp>
        <p:nvSpPr>
          <p:cNvPr id="3" name="Inhaltsplatzhalter 2">
            <a:extLst>
              <a:ext uri="{FF2B5EF4-FFF2-40B4-BE49-F238E27FC236}">
                <a16:creationId xmlns:a16="http://schemas.microsoft.com/office/drawing/2014/main" id="{EBFF898A-F84E-4925-ACD2-E0120662AE80}"/>
              </a:ext>
            </a:extLst>
          </p:cNvPr>
          <p:cNvSpPr>
            <a:spLocks noGrp="1"/>
          </p:cNvSpPr>
          <p:nvPr>
            <p:ph idx="1"/>
          </p:nvPr>
        </p:nvSpPr>
        <p:spPr>
          <a:xfrm>
            <a:off x="293914" y="1543051"/>
            <a:ext cx="11454493" cy="4633912"/>
          </a:xfrm>
        </p:spPr>
        <p:txBody>
          <a:bodyPr>
            <a:normAutofit lnSpcReduction="10000"/>
          </a:bodyPr>
          <a:lstStyle/>
          <a:p>
            <a:r>
              <a:rPr lang="en-US" sz="2400" dirty="0"/>
              <a:t>Here some examples for leaders’ actions that you can pick inside the handbook:</a:t>
            </a:r>
            <a:endParaRPr lang="de-AT" sz="2400" dirty="0"/>
          </a:p>
          <a:p>
            <a:r>
              <a:rPr lang="de-AT" sz="2000" b="1" dirty="0"/>
              <a:t>Positive </a:t>
            </a:r>
            <a:r>
              <a:rPr lang="de-AT" sz="2000" b="1" dirty="0" err="1"/>
              <a:t>connections</a:t>
            </a:r>
            <a:r>
              <a:rPr lang="de-AT" sz="2000" b="1" dirty="0"/>
              <a:t> </a:t>
            </a:r>
            <a:r>
              <a:rPr lang="de-AT" sz="2000" dirty="0"/>
              <a:t>(e.g. p</a:t>
            </a:r>
            <a:r>
              <a:rPr lang="en-US" sz="2000" dirty="0" err="1"/>
              <a:t>romote</a:t>
            </a:r>
            <a:r>
              <a:rPr lang="en-US" sz="2000" dirty="0"/>
              <a:t> caring and consistent relationships with supportive adults and peers; diversify teaching approaches by encompassing multiple intelligences)</a:t>
            </a:r>
          </a:p>
          <a:p>
            <a:r>
              <a:rPr lang="en-US" sz="2000" b="1" dirty="0"/>
              <a:t>Set clear, consistent, and appropriate boundaries </a:t>
            </a:r>
            <a:r>
              <a:rPr lang="en-US" sz="2000" dirty="0"/>
              <a:t>(e.g. share behavioral expectations with staff, students, families; base rules and policies on research, information gathering, and best practices as “best performers ones”)</a:t>
            </a:r>
          </a:p>
          <a:p>
            <a:r>
              <a:rPr lang="en-US" sz="2000" b="1" dirty="0"/>
              <a:t>Teach life guiding skills </a:t>
            </a:r>
            <a:r>
              <a:rPr lang="en-US" sz="2000" dirty="0"/>
              <a:t>(e.g. integrate life skills into daily school activities; survey your school’s educational workforce about what they think they need in the way of professional development initiatives)</a:t>
            </a:r>
          </a:p>
          <a:p>
            <a:r>
              <a:rPr lang="en-US" sz="2000" b="1" dirty="0"/>
              <a:t>Provide Nurture and support </a:t>
            </a:r>
            <a:r>
              <a:rPr lang="en-US" sz="2000" dirty="0"/>
              <a:t>(e.g. provide purposeful and regular feedback that sends message of support; work with the media to get stories that demonstrate caring and support out of the public)</a:t>
            </a:r>
          </a:p>
          <a:p>
            <a:r>
              <a:rPr lang="en-US" sz="2000" b="1" dirty="0"/>
              <a:t>Set and communicate purposes and expectations </a:t>
            </a:r>
            <a:r>
              <a:rPr lang="en-US" sz="2000" dirty="0"/>
              <a:t>(e.g. permeate the school with “can do” messages; tell stories about Role models)</a:t>
            </a:r>
          </a:p>
          <a:p>
            <a:r>
              <a:rPr lang="en-US" sz="2000" b="1" dirty="0"/>
              <a:t>Provide opportunities for meaningful participation </a:t>
            </a:r>
            <a:r>
              <a:rPr lang="en-US" sz="2000" dirty="0"/>
              <a:t>(e.g. promote team planning and team teaching; promote student participation in school governance)</a:t>
            </a:r>
          </a:p>
          <a:p>
            <a:endParaRPr lang="de-AT" sz="2000" dirty="0"/>
          </a:p>
        </p:txBody>
      </p:sp>
      <p:sp>
        <p:nvSpPr>
          <p:cNvPr id="4" name="Fußzeilenplatzhalter 3">
            <a:extLst>
              <a:ext uri="{FF2B5EF4-FFF2-40B4-BE49-F238E27FC236}">
                <a16:creationId xmlns:a16="http://schemas.microsoft.com/office/drawing/2014/main" id="{5D39A505-B2A9-4E5A-95FD-4C76C339D6FC}"/>
              </a:ext>
            </a:extLst>
          </p:cNvPr>
          <p:cNvSpPr>
            <a:spLocks noGrp="1"/>
          </p:cNvSpPr>
          <p:nvPr>
            <p:ph type="ftr" sz="quarter" idx="11"/>
          </p:nvPr>
        </p:nvSpPr>
        <p:spPr/>
        <p:txBody>
          <a:bodyPr/>
          <a:lstStyle/>
          <a:p>
            <a:r>
              <a:rPr lang="de-AT" dirty="0"/>
              <a:t>Leadership</a:t>
            </a:r>
          </a:p>
          <a:p>
            <a:endParaRPr lang="de-AT" dirty="0"/>
          </a:p>
        </p:txBody>
      </p:sp>
      <p:sp>
        <p:nvSpPr>
          <p:cNvPr id="5" name="Foliennummernplatzhalter 4">
            <a:extLst>
              <a:ext uri="{FF2B5EF4-FFF2-40B4-BE49-F238E27FC236}">
                <a16:creationId xmlns:a16="http://schemas.microsoft.com/office/drawing/2014/main" id="{96BB206D-1C05-4164-8E2B-54697E523392}"/>
              </a:ext>
            </a:extLst>
          </p:cNvPr>
          <p:cNvSpPr>
            <a:spLocks noGrp="1"/>
          </p:cNvSpPr>
          <p:nvPr>
            <p:ph type="sldNum" sz="quarter" idx="12"/>
          </p:nvPr>
        </p:nvSpPr>
        <p:spPr/>
        <p:txBody>
          <a:bodyPr/>
          <a:lstStyle/>
          <a:p>
            <a:fld id="{8B44F962-17F4-4193-8DD0-20201EFDB343}" type="slidenum">
              <a:rPr lang="de-AT" smtClean="0"/>
              <a:pPr/>
              <a:t>6</a:t>
            </a:fld>
            <a:endParaRPr lang="de-AT" dirty="0"/>
          </a:p>
        </p:txBody>
      </p:sp>
    </p:spTree>
    <p:extLst>
      <p:ext uri="{BB962C8B-B14F-4D97-AF65-F5344CB8AC3E}">
        <p14:creationId xmlns:p14="http://schemas.microsoft.com/office/powerpoint/2010/main" val="2518963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F778A9E7-0611-4274-93A2-E0EFA5D90A71}"/>
              </a:ext>
            </a:extLst>
          </p:cNvPr>
          <p:cNvSpPr>
            <a:spLocks noGrp="1"/>
          </p:cNvSpPr>
          <p:nvPr>
            <p:ph type="title"/>
          </p:nvPr>
        </p:nvSpPr>
        <p:spPr/>
        <p:txBody>
          <a:bodyPr/>
          <a:lstStyle/>
          <a:p>
            <a:r>
              <a:rPr lang="en-US" dirty="0"/>
              <a:t>Creating health-promoting working conditions</a:t>
            </a:r>
          </a:p>
        </p:txBody>
      </p:sp>
      <p:sp>
        <p:nvSpPr>
          <p:cNvPr id="8" name="Textplatzhalter 7">
            <a:extLst>
              <a:ext uri="{FF2B5EF4-FFF2-40B4-BE49-F238E27FC236}">
                <a16:creationId xmlns:a16="http://schemas.microsoft.com/office/drawing/2014/main" id="{C7799056-F14A-44BA-ACC0-15B697F90CE2}"/>
              </a:ext>
            </a:extLst>
          </p:cNvPr>
          <p:cNvSpPr>
            <a:spLocks noGrp="1"/>
          </p:cNvSpPr>
          <p:nvPr>
            <p:ph type="body" idx="1"/>
          </p:nvPr>
        </p:nvSpPr>
        <p:spPr/>
        <p:txBody>
          <a:bodyPr/>
          <a:lstStyle/>
          <a:p>
            <a:r>
              <a:rPr lang="en-US" dirty="0"/>
              <a:t>Leading people by creating a healthy, happy, safe school</a:t>
            </a:r>
            <a:endParaRPr lang="de-AT" dirty="0"/>
          </a:p>
        </p:txBody>
      </p:sp>
      <p:sp>
        <p:nvSpPr>
          <p:cNvPr id="4" name="Fußzeilenplatzhalter 3">
            <a:extLst>
              <a:ext uri="{FF2B5EF4-FFF2-40B4-BE49-F238E27FC236}">
                <a16:creationId xmlns:a16="http://schemas.microsoft.com/office/drawing/2014/main" id="{24B89D40-2E32-49A4-9077-E37BF6A08052}"/>
              </a:ext>
            </a:extLst>
          </p:cNvPr>
          <p:cNvSpPr>
            <a:spLocks noGrp="1"/>
          </p:cNvSpPr>
          <p:nvPr>
            <p:ph type="ftr" sz="quarter" idx="11"/>
          </p:nvPr>
        </p:nvSpPr>
        <p:spPr/>
        <p:txBody>
          <a:bodyPr/>
          <a:lstStyle/>
          <a:p>
            <a:r>
              <a:rPr lang="de-AT" dirty="0" err="1"/>
              <a:t>Leardership</a:t>
            </a:r>
            <a:endParaRPr lang="de-AT" dirty="0"/>
          </a:p>
        </p:txBody>
      </p:sp>
      <p:sp>
        <p:nvSpPr>
          <p:cNvPr id="5" name="Foliennummernplatzhalter 4">
            <a:extLst>
              <a:ext uri="{FF2B5EF4-FFF2-40B4-BE49-F238E27FC236}">
                <a16:creationId xmlns:a16="http://schemas.microsoft.com/office/drawing/2014/main" id="{701E753D-F629-4B4A-8D77-C05F6CD19398}"/>
              </a:ext>
            </a:extLst>
          </p:cNvPr>
          <p:cNvSpPr>
            <a:spLocks noGrp="1"/>
          </p:cNvSpPr>
          <p:nvPr>
            <p:ph type="sldNum" sz="quarter" idx="12"/>
          </p:nvPr>
        </p:nvSpPr>
        <p:spPr/>
        <p:txBody>
          <a:bodyPr/>
          <a:lstStyle/>
          <a:p>
            <a:fld id="{8B44F962-17F4-4193-8DD0-20201EFDB343}" type="slidenum">
              <a:rPr lang="de-AT" smtClean="0"/>
              <a:pPr/>
              <a:t>7</a:t>
            </a:fld>
            <a:endParaRPr lang="de-AT" dirty="0"/>
          </a:p>
        </p:txBody>
      </p:sp>
    </p:spTree>
    <p:extLst>
      <p:ext uri="{BB962C8B-B14F-4D97-AF65-F5344CB8AC3E}">
        <p14:creationId xmlns:p14="http://schemas.microsoft.com/office/powerpoint/2010/main" val="3636720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8AF5B54-B4EF-4D20-9B2D-CF22422435FA}"/>
              </a:ext>
            </a:extLst>
          </p:cNvPr>
          <p:cNvSpPr>
            <a:spLocks noGrp="1"/>
          </p:cNvSpPr>
          <p:nvPr>
            <p:ph type="title"/>
          </p:nvPr>
        </p:nvSpPr>
        <p:spPr>
          <a:xfrm>
            <a:off x="936170" y="949709"/>
            <a:ext cx="10515600" cy="884570"/>
          </a:xfrm>
        </p:spPr>
        <p:txBody>
          <a:bodyPr/>
          <a:lstStyle/>
          <a:p>
            <a:r>
              <a:rPr lang="de-AT" dirty="0" err="1"/>
              <a:t>Leading</a:t>
            </a:r>
            <a:r>
              <a:rPr lang="de-AT" dirty="0"/>
              <a:t> </a:t>
            </a:r>
            <a:r>
              <a:rPr lang="de-AT" dirty="0" err="1"/>
              <a:t>healthy</a:t>
            </a:r>
            <a:r>
              <a:rPr lang="de-AT" dirty="0"/>
              <a:t> </a:t>
            </a:r>
            <a:r>
              <a:rPr lang="de-AT" dirty="0" err="1"/>
              <a:t>and</a:t>
            </a:r>
            <a:r>
              <a:rPr lang="de-AT" dirty="0"/>
              <a:t> happy </a:t>
            </a:r>
            <a:r>
              <a:rPr lang="de-AT" dirty="0" err="1"/>
              <a:t>organizations</a:t>
            </a:r>
            <a:endParaRPr lang="de-AT" dirty="0"/>
          </a:p>
        </p:txBody>
      </p:sp>
      <p:sp>
        <p:nvSpPr>
          <p:cNvPr id="7" name="Inhaltsplatzhalter 6">
            <a:extLst>
              <a:ext uri="{FF2B5EF4-FFF2-40B4-BE49-F238E27FC236}">
                <a16:creationId xmlns:a16="http://schemas.microsoft.com/office/drawing/2014/main" id="{20CA26C7-54E4-4166-B66B-5356FBE01DE4}"/>
              </a:ext>
            </a:extLst>
          </p:cNvPr>
          <p:cNvSpPr>
            <a:spLocks noGrp="1"/>
          </p:cNvSpPr>
          <p:nvPr>
            <p:ph idx="1"/>
          </p:nvPr>
        </p:nvSpPr>
        <p:spPr>
          <a:xfrm>
            <a:off x="457200" y="1657351"/>
            <a:ext cx="10896600" cy="4519612"/>
          </a:xfrm>
        </p:spPr>
        <p:txBody>
          <a:bodyPr/>
          <a:lstStyle/>
          <a:p>
            <a:r>
              <a:rPr lang="en-US" dirty="0"/>
              <a:t>Healthy and happy people, as well as, school workers, live in healthy and happy organizations. Examples of measures You can implement the following situational and behavioral prevention measures at your school:</a:t>
            </a:r>
            <a:endParaRPr lang="de-AT" dirty="0"/>
          </a:p>
        </p:txBody>
      </p:sp>
      <p:sp>
        <p:nvSpPr>
          <p:cNvPr id="4" name="Fußzeilenplatzhalter 3">
            <a:extLst>
              <a:ext uri="{FF2B5EF4-FFF2-40B4-BE49-F238E27FC236}">
                <a16:creationId xmlns:a16="http://schemas.microsoft.com/office/drawing/2014/main" id="{A4B2C3EE-E55E-45CB-B4E2-F2E5A6631584}"/>
              </a:ext>
            </a:extLst>
          </p:cNvPr>
          <p:cNvSpPr>
            <a:spLocks noGrp="1"/>
          </p:cNvSpPr>
          <p:nvPr>
            <p:ph type="ftr" sz="quarter" idx="11"/>
          </p:nvPr>
        </p:nvSpPr>
        <p:spPr/>
        <p:txBody>
          <a:bodyPr/>
          <a:lstStyle/>
          <a:p>
            <a:r>
              <a:rPr lang="de-AT" dirty="0" err="1"/>
              <a:t>Leading</a:t>
            </a:r>
            <a:r>
              <a:rPr lang="de-AT" dirty="0"/>
              <a:t> </a:t>
            </a:r>
            <a:r>
              <a:rPr lang="de-AT" dirty="0" err="1"/>
              <a:t>healthy</a:t>
            </a:r>
            <a:r>
              <a:rPr lang="de-AT" dirty="0"/>
              <a:t> </a:t>
            </a:r>
            <a:r>
              <a:rPr lang="de-AT" dirty="0" err="1"/>
              <a:t>and</a:t>
            </a:r>
            <a:r>
              <a:rPr lang="de-AT" dirty="0"/>
              <a:t> happy </a:t>
            </a:r>
            <a:r>
              <a:rPr lang="de-AT" dirty="0" err="1"/>
              <a:t>organizations</a:t>
            </a:r>
            <a:endParaRPr lang="de-AT" dirty="0"/>
          </a:p>
        </p:txBody>
      </p:sp>
      <p:sp>
        <p:nvSpPr>
          <p:cNvPr id="5" name="Foliennummernplatzhalter 4">
            <a:extLst>
              <a:ext uri="{FF2B5EF4-FFF2-40B4-BE49-F238E27FC236}">
                <a16:creationId xmlns:a16="http://schemas.microsoft.com/office/drawing/2014/main" id="{EC460A83-1F63-43EF-B04F-A0B0B88A400E}"/>
              </a:ext>
            </a:extLst>
          </p:cNvPr>
          <p:cNvSpPr>
            <a:spLocks noGrp="1"/>
          </p:cNvSpPr>
          <p:nvPr>
            <p:ph type="sldNum" sz="quarter" idx="12"/>
          </p:nvPr>
        </p:nvSpPr>
        <p:spPr/>
        <p:txBody>
          <a:bodyPr/>
          <a:lstStyle/>
          <a:p>
            <a:fld id="{8B44F962-17F4-4193-8DD0-20201EFDB343}" type="slidenum">
              <a:rPr lang="de-AT" smtClean="0"/>
              <a:pPr/>
              <a:t>8</a:t>
            </a:fld>
            <a:endParaRPr lang="de-AT" dirty="0"/>
          </a:p>
        </p:txBody>
      </p:sp>
      <p:pic>
        <p:nvPicPr>
          <p:cNvPr id="8" name="Immagine 7">
            <a:extLst>
              <a:ext uri="{FF2B5EF4-FFF2-40B4-BE49-F238E27FC236}">
                <a16:creationId xmlns:a16="http://schemas.microsoft.com/office/drawing/2014/main" id="{97438B12-5E40-7842-9887-B4AFC33377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4406" y="2937969"/>
            <a:ext cx="6162187" cy="29703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182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8AF5B54-B4EF-4D20-9B2D-CF22422435FA}"/>
              </a:ext>
            </a:extLst>
          </p:cNvPr>
          <p:cNvSpPr>
            <a:spLocks noGrp="1"/>
          </p:cNvSpPr>
          <p:nvPr>
            <p:ph type="title"/>
          </p:nvPr>
        </p:nvSpPr>
        <p:spPr>
          <a:xfrm>
            <a:off x="838199" y="892566"/>
            <a:ext cx="3258313" cy="884570"/>
          </a:xfrm>
        </p:spPr>
        <p:txBody>
          <a:bodyPr/>
          <a:lstStyle/>
          <a:p>
            <a:r>
              <a:rPr lang="de-AT" dirty="0" err="1"/>
              <a:t>Leading</a:t>
            </a:r>
            <a:r>
              <a:rPr lang="de-AT" dirty="0"/>
              <a:t> </a:t>
            </a:r>
            <a:r>
              <a:rPr lang="de-AT" dirty="0" err="1"/>
              <a:t>healthy</a:t>
            </a:r>
            <a:r>
              <a:rPr lang="de-AT" dirty="0"/>
              <a:t> </a:t>
            </a:r>
            <a:r>
              <a:rPr lang="de-AT" dirty="0" err="1"/>
              <a:t>schools</a:t>
            </a:r>
            <a:r>
              <a:rPr lang="de-AT" dirty="0"/>
              <a:t>: </a:t>
            </a:r>
            <a:r>
              <a:rPr lang="de-AT" dirty="0" err="1"/>
              <a:t>compare</a:t>
            </a:r>
            <a:r>
              <a:rPr lang="de-AT" dirty="0"/>
              <a:t> </a:t>
            </a:r>
            <a:r>
              <a:rPr lang="de-AT" dirty="0" err="1"/>
              <a:t>school</a:t>
            </a:r>
            <a:r>
              <a:rPr lang="de-AT" dirty="0"/>
              <a:t> </a:t>
            </a:r>
            <a:r>
              <a:rPr lang="de-AT" dirty="0" err="1"/>
              <a:t>development</a:t>
            </a:r>
            <a:r>
              <a:rPr lang="de-AT" dirty="0"/>
              <a:t> </a:t>
            </a:r>
            <a:r>
              <a:rPr lang="de-AT" dirty="0" err="1"/>
              <a:t>and</a:t>
            </a:r>
            <a:r>
              <a:rPr lang="de-AT" dirty="0"/>
              <a:t> </a:t>
            </a:r>
            <a:r>
              <a:rPr lang="de-AT" dirty="0" err="1"/>
              <a:t>health</a:t>
            </a:r>
            <a:r>
              <a:rPr lang="de-AT" dirty="0"/>
              <a:t> </a:t>
            </a:r>
            <a:r>
              <a:rPr lang="de-AT" dirty="0" err="1"/>
              <a:t>project</a:t>
            </a:r>
            <a:r>
              <a:rPr lang="de-AT" dirty="0"/>
              <a:t> </a:t>
            </a:r>
            <a:r>
              <a:rPr lang="de-AT" dirty="0" err="1"/>
              <a:t>development</a:t>
            </a:r>
            <a:endParaRPr lang="de-AT" dirty="0"/>
          </a:p>
        </p:txBody>
      </p:sp>
      <p:sp>
        <p:nvSpPr>
          <p:cNvPr id="4" name="Fußzeilenplatzhalter 3">
            <a:extLst>
              <a:ext uri="{FF2B5EF4-FFF2-40B4-BE49-F238E27FC236}">
                <a16:creationId xmlns:a16="http://schemas.microsoft.com/office/drawing/2014/main" id="{A4B2C3EE-E55E-45CB-B4E2-F2E5A6631584}"/>
              </a:ext>
            </a:extLst>
          </p:cNvPr>
          <p:cNvSpPr>
            <a:spLocks noGrp="1"/>
          </p:cNvSpPr>
          <p:nvPr>
            <p:ph type="ftr" sz="quarter" idx="11"/>
          </p:nvPr>
        </p:nvSpPr>
        <p:spPr/>
        <p:txBody>
          <a:bodyPr/>
          <a:lstStyle/>
          <a:p>
            <a:r>
              <a:rPr lang="de-AT" dirty="0" err="1"/>
              <a:t>Leading</a:t>
            </a:r>
            <a:r>
              <a:rPr lang="de-AT" dirty="0"/>
              <a:t> </a:t>
            </a:r>
            <a:r>
              <a:rPr lang="de-AT" dirty="0" err="1"/>
              <a:t>healthy</a:t>
            </a:r>
            <a:r>
              <a:rPr lang="de-AT" dirty="0"/>
              <a:t> </a:t>
            </a:r>
            <a:r>
              <a:rPr lang="de-AT" dirty="0" err="1"/>
              <a:t>schools</a:t>
            </a:r>
            <a:endParaRPr lang="de-AT" dirty="0"/>
          </a:p>
        </p:txBody>
      </p:sp>
      <p:sp>
        <p:nvSpPr>
          <p:cNvPr id="5" name="Foliennummernplatzhalter 4">
            <a:extLst>
              <a:ext uri="{FF2B5EF4-FFF2-40B4-BE49-F238E27FC236}">
                <a16:creationId xmlns:a16="http://schemas.microsoft.com/office/drawing/2014/main" id="{EC460A83-1F63-43EF-B04F-A0B0B88A400E}"/>
              </a:ext>
            </a:extLst>
          </p:cNvPr>
          <p:cNvSpPr>
            <a:spLocks noGrp="1"/>
          </p:cNvSpPr>
          <p:nvPr>
            <p:ph type="sldNum" sz="quarter" idx="12"/>
          </p:nvPr>
        </p:nvSpPr>
        <p:spPr/>
        <p:txBody>
          <a:bodyPr/>
          <a:lstStyle/>
          <a:p>
            <a:fld id="{8B44F962-17F4-4193-8DD0-20201EFDB343}" type="slidenum">
              <a:rPr lang="de-AT" smtClean="0"/>
              <a:pPr/>
              <a:t>9</a:t>
            </a:fld>
            <a:endParaRPr lang="de-AT" dirty="0"/>
          </a:p>
        </p:txBody>
      </p:sp>
      <p:pic>
        <p:nvPicPr>
          <p:cNvPr id="9" name="Immagine 8">
            <a:extLst>
              <a:ext uri="{FF2B5EF4-FFF2-40B4-BE49-F238E27FC236}">
                <a16:creationId xmlns:a16="http://schemas.microsoft.com/office/drawing/2014/main" id="{C80C0DF1-EA00-2D41-ADE6-7C0DC5265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5735" y="1024763"/>
            <a:ext cx="6341837" cy="50102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273159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2296</Words>
  <Application>Microsoft Office PowerPoint</Application>
  <PresentationFormat>Breitbild</PresentationFormat>
  <Paragraphs>210</Paragraphs>
  <Slides>37</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37</vt:i4>
      </vt:variant>
    </vt:vector>
  </HeadingPairs>
  <TitlesOfParts>
    <vt:vector size="41" baseType="lpstr">
      <vt:lpstr>Arial</vt:lpstr>
      <vt:lpstr>Calibri</vt:lpstr>
      <vt:lpstr>Calibri Light</vt:lpstr>
      <vt:lpstr>Office</vt:lpstr>
      <vt:lpstr>Leadership</vt:lpstr>
      <vt:lpstr>Overview</vt:lpstr>
      <vt:lpstr>Leadership for teachers and headteachers</vt:lpstr>
      <vt:lpstr>Why Leadership? </vt:lpstr>
      <vt:lpstr>Which dimensions of leadership? </vt:lpstr>
      <vt:lpstr>Which dimensions of leadership? </vt:lpstr>
      <vt:lpstr>Creating health-promoting working conditions</vt:lpstr>
      <vt:lpstr>Leading healthy and happy organizations</vt:lpstr>
      <vt:lpstr>Leading healthy schools: compare school development and health project development</vt:lpstr>
      <vt:lpstr>Leading healthy schools</vt:lpstr>
      <vt:lpstr>Diagnosis</vt:lpstr>
      <vt:lpstr>Plan</vt:lpstr>
      <vt:lpstr>Implementation</vt:lpstr>
      <vt:lpstr>Monitoring success</vt:lpstr>
      <vt:lpstr>Successful parent involvement</vt:lpstr>
      <vt:lpstr>Favorable conditions for parental work What framework conditions can we create to increase parental involvement?</vt:lpstr>
      <vt:lpstr>Write a short report for leading an healthy and happy school  </vt:lpstr>
      <vt:lpstr>Create healthy spaces for students but also for teachers, and other school workers/stakeholders</vt:lpstr>
      <vt:lpstr>Get feedback to your example for creating an healthy space and improve it</vt:lpstr>
      <vt:lpstr>Get familiar with the Feedback in class   </vt:lpstr>
      <vt:lpstr>Practice how to provide nurture and support</vt:lpstr>
      <vt:lpstr>Design a workshop</vt:lpstr>
      <vt:lpstr>Human resource development</vt:lpstr>
      <vt:lpstr>Human resource development</vt:lpstr>
      <vt:lpstr>The sections of the comfort zone model  The comfort zone model distinguishes three sections in the process of change: </vt:lpstr>
      <vt:lpstr>The comfort zone</vt:lpstr>
      <vt:lpstr>The learning zone</vt:lpstr>
      <vt:lpstr>The Panic zone</vt:lpstr>
      <vt:lpstr>Ways out of the comfort zone</vt:lpstr>
      <vt:lpstr>Everything is better together: providing support in the learning zone</vt:lpstr>
      <vt:lpstr>Don´t panic...! First aid in the panic zone </vt:lpstr>
      <vt:lpstr>Burn out: leading and empowering teachers at risk</vt:lpstr>
      <vt:lpstr>Re-Read and consider the Leaders‘ actions again </vt:lpstr>
      <vt:lpstr>Get familiar with different methods</vt:lpstr>
      <vt:lpstr>Shift Leaders‘ method in your reality</vt:lpstr>
      <vt:lpstr>Get familiar with leadership dimensions and try to use the groupwork feedback on your list for leading healthy and happy schools   </vt:lpstr>
      <vt:lpstr>A draft for professional development in leadership dimensions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Klaus Linde-Leimer</dc:creator>
  <cp:lastModifiedBy>Klaus Linde-Leimer</cp:lastModifiedBy>
  <cp:revision>75</cp:revision>
  <dcterms:created xsi:type="dcterms:W3CDTF">2019-02-17T11:29:45Z</dcterms:created>
  <dcterms:modified xsi:type="dcterms:W3CDTF">2019-04-11T10:22:37Z</dcterms:modified>
</cp:coreProperties>
</file>