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9" r:id="rId3"/>
    <p:sldId id="258" r:id="rId4"/>
    <p:sldId id="276" r:id="rId5"/>
    <p:sldId id="295" r:id="rId6"/>
    <p:sldId id="296" r:id="rId7"/>
    <p:sldId id="299" r:id="rId8"/>
    <p:sldId id="297" r:id="rId9"/>
    <p:sldId id="298" r:id="rId10"/>
    <p:sldId id="301" r:id="rId11"/>
    <p:sldId id="302" r:id="rId12"/>
    <p:sldId id="303" r:id="rId13"/>
    <p:sldId id="304" r:id="rId14"/>
    <p:sldId id="305" r:id="rId15"/>
    <p:sldId id="306" r:id="rId16"/>
    <p:sldId id="307" r:id="rId17"/>
    <p:sldId id="329" r:id="rId18"/>
    <p:sldId id="330" r:id="rId19"/>
    <p:sldId id="300" r:id="rId20"/>
    <p:sldId id="309" r:id="rId21"/>
    <p:sldId id="291" r:id="rId22"/>
    <p:sldId id="319" r:id="rId23"/>
    <p:sldId id="257" r:id="rId24"/>
    <p:sldId id="320" r:id="rId25"/>
    <p:sldId id="331" r:id="rId26"/>
    <p:sldId id="315" r:id="rId27"/>
    <p:sldId id="318" r:id="rId28"/>
    <p:sldId id="321" r:id="rId29"/>
    <p:sldId id="327" r:id="rId30"/>
    <p:sldId id="278" r:id="rId31"/>
    <p:sldId id="279" r:id="rId32"/>
    <p:sldId id="280" r:id="rId33"/>
    <p:sldId id="281" r:id="rId34"/>
    <p:sldId id="332" r:id="rId35"/>
    <p:sldId id="339" r:id="rId36"/>
    <p:sldId id="340" r:id="rId37"/>
    <p:sldId id="341" r:id="rId38"/>
    <p:sldId id="342" r:id="rId39"/>
    <p:sldId id="288" r:id="rId40"/>
    <p:sldId id="323" r:id="rId41"/>
    <p:sldId id="335" r:id="rId42"/>
    <p:sldId id="290" r:id="rId43"/>
    <p:sldId id="336" r:id="rId44"/>
    <p:sldId id="277" r:id="rId45"/>
    <p:sldId id="337" r:id="rId46"/>
    <p:sldId id="338" r:id="rId47"/>
    <p:sldId id="324" r:id="rId48"/>
    <p:sldId id="325" r:id="rId49"/>
    <p:sldId id="310" r:id="rId50"/>
    <p:sldId id="311" r:id="rId51"/>
    <p:sldId id="312" r:id="rId52"/>
    <p:sldId id="316" r:id="rId5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3" autoAdjust="0"/>
    <p:restoredTop sz="94660"/>
  </p:normalViewPr>
  <p:slideViewPr>
    <p:cSldViewPr snapToGrid="0">
      <p:cViewPr varScale="1">
        <p:scale>
          <a:sx n="61" d="100"/>
          <a:sy n="61" d="100"/>
        </p:scale>
        <p:origin x="110" y="29"/>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1.xml.rels><?xml version="1.0" encoding="UTF-8" standalone="yes"?>
<Relationships xmlns="http://schemas.openxmlformats.org/package/2006/relationships"><Relationship Id="rId1" Type="http://schemas.openxmlformats.org/officeDocument/2006/relationships/image" Target="../media/image10.png"/></Relationships>
</file>

<file path=ppt/diagrams/_rels/data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12CF2-102D-48A1-BDBE-C144DF8E46C2}"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de-AT"/>
        </a:p>
      </dgm:t>
    </dgm:pt>
    <dgm:pt modelId="{23DD76AD-664A-4301-B525-CDA37B3EDEDE}">
      <dgm:prSet phldrT="[Text]"/>
      <dgm:spPr/>
      <dgm:t>
        <a:bodyPr/>
        <a:lstStyle/>
        <a:p>
          <a:r>
            <a:rPr lang="de-AT" dirty="0" err="1"/>
            <a:t>topics</a:t>
          </a:r>
          <a:endParaRPr lang="de-AT" dirty="0"/>
        </a:p>
      </dgm:t>
    </dgm:pt>
    <dgm:pt modelId="{816B7D9E-104D-4785-B2BF-4865923FF0E8}" type="parTrans" cxnId="{ADBAD02A-C64E-4BB3-90D8-F5030F97452D}">
      <dgm:prSet/>
      <dgm:spPr/>
      <dgm:t>
        <a:bodyPr/>
        <a:lstStyle/>
        <a:p>
          <a:endParaRPr lang="de-AT"/>
        </a:p>
      </dgm:t>
    </dgm:pt>
    <dgm:pt modelId="{19CCC13C-E445-496C-A612-994637F8B0A1}" type="sibTrans" cxnId="{ADBAD02A-C64E-4BB3-90D8-F5030F97452D}">
      <dgm:prSet/>
      <dgm:spPr/>
      <dgm:t>
        <a:bodyPr/>
        <a:lstStyle/>
        <a:p>
          <a:endParaRPr lang="de-AT"/>
        </a:p>
      </dgm:t>
    </dgm:pt>
    <dgm:pt modelId="{372EA794-E076-4656-819F-D7F8FB3E458D}">
      <dgm:prSet phldrT="[Text]" custT="1"/>
      <dgm:spPr>
        <a:solidFill>
          <a:schemeClr val="accent1"/>
        </a:solidFill>
      </dgm:spPr>
      <dgm:t>
        <a:bodyPr/>
        <a:lstStyle/>
        <a:p>
          <a:pPr marL="228600" lvl="1" indent="0" algn="l" defTabSz="1066800">
            <a:lnSpc>
              <a:spcPct val="90000"/>
            </a:lnSpc>
            <a:spcBef>
              <a:spcPct val="0"/>
            </a:spcBef>
            <a:spcAft>
              <a:spcPct val="15000"/>
            </a:spcAft>
          </a:pPr>
          <a:r>
            <a:rPr lang="en-US" sz="2400" kern="1200" dirty="0"/>
            <a:t>How does feedback affect students' motivation and self-efficacy expectations?</a:t>
          </a:r>
          <a:endParaRPr lang="de-AT" sz="2400" kern="1200" dirty="0"/>
        </a:p>
      </dgm:t>
    </dgm:pt>
    <dgm:pt modelId="{8F9F84A6-5225-49F0-82D4-B110FA908BF0}" type="parTrans" cxnId="{3AA64D9A-10A0-45CB-AEA4-479F2E544ED4}">
      <dgm:prSet/>
      <dgm:spPr/>
      <dgm:t>
        <a:bodyPr/>
        <a:lstStyle/>
        <a:p>
          <a:endParaRPr lang="de-AT"/>
        </a:p>
      </dgm:t>
    </dgm:pt>
    <dgm:pt modelId="{890031F7-30E4-4AFF-BAB7-3EB1AF0DEAB9}" type="sibTrans" cxnId="{3AA64D9A-10A0-45CB-AEA4-479F2E544ED4}">
      <dgm:prSet/>
      <dgm:spPr/>
      <dgm:t>
        <a:bodyPr/>
        <a:lstStyle/>
        <a:p>
          <a:endParaRPr lang="de-AT"/>
        </a:p>
      </dgm:t>
    </dgm:pt>
    <dgm:pt modelId="{4D33F1C2-804A-43BC-96CE-7D2F589FFFE3}">
      <dgm:prSet custT="1"/>
      <dgm:spPr/>
      <dgm:t>
        <a:bodyPr/>
        <a:lstStyle/>
        <a:p>
          <a:pPr marL="228600" lvl="1" indent="0" algn="l" defTabSz="1066800">
            <a:lnSpc>
              <a:spcPct val="90000"/>
            </a:lnSpc>
            <a:spcBef>
              <a:spcPct val="0"/>
            </a:spcBef>
            <a:spcAft>
              <a:spcPct val="15000"/>
            </a:spcAft>
          </a:pPr>
          <a:r>
            <a:rPr lang="it-IT" sz="2400" kern="1200" dirty="0"/>
            <a:t>Criteria for a conducive performance monitoring</a:t>
          </a:r>
          <a:endParaRPr lang="de-AT" sz="2400" kern="1200" dirty="0"/>
        </a:p>
      </dgm:t>
    </dgm:pt>
    <dgm:pt modelId="{97B9E20B-7ADE-48E3-BB8C-E98C7FA267AC}" type="parTrans" cxnId="{77325592-A6FF-47CB-ABE0-563F698FB9B3}">
      <dgm:prSet/>
      <dgm:spPr/>
      <dgm:t>
        <a:bodyPr/>
        <a:lstStyle/>
        <a:p>
          <a:endParaRPr lang="de-AT"/>
        </a:p>
      </dgm:t>
    </dgm:pt>
    <dgm:pt modelId="{E2474A62-BC67-40CA-8B45-0299F13FD14A}" type="sibTrans" cxnId="{77325592-A6FF-47CB-ABE0-563F698FB9B3}">
      <dgm:prSet/>
      <dgm:spPr/>
      <dgm:t>
        <a:bodyPr/>
        <a:lstStyle/>
        <a:p>
          <a:endParaRPr lang="de-AT"/>
        </a:p>
      </dgm:t>
    </dgm:pt>
    <dgm:pt modelId="{675B6F46-3682-4497-9DAE-6B0A97C4C415}">
      <dgm:prSet custT="1"/>
      <dgm:spPr/>
      <dgm:t>
        <a:bodyPr/>
        <a:lstStyle/>
        <a:p>
          <a:pPr marL="228600" lvl="1" indent="0" algn="l" defTabSz="1066800">
            <a:lnSpc>
              <a:spcPct val="90000"/>
            </a:lnSpc>
            <a:spcBef>
              <a:spcPct val="0"/>
            </a:spcBef>
            <a:spcAft>
              <a:spcPct val="15000"/>
            </a:spcAft>
          </a:pPr>
          <a:r>
            <a:rPr lang="de-AT" sz="2400" kern="1200" dirty="0"/>
            <a:t>Extended understanding </a:t>
          </a:r>
          <a:r>
            <a:rPr lang="de-AT" sz="2400" kern="1200" dirty="0" err="1"/>
            <a:t>of</a:t>
          </a:r>
          <a:r>
            <a:rPr lang="de-AT" sz="2400" kern="1200" dirty="0"/>
            <a:t> </a:t>
          </a:r>
          <a:r>
            <a:rPr lang="de-AT" sz="2400" kern="1200" dirty="0" err="1"/>
            <a:t>performance</a:t>
          </a:r>
          <a:endParaRPr lang="de-AT" sz="2400" kern="1200" dirty="0"/>
        </a:p>
      </dgm:t>
    </dgm:pt>
    <dgm:pt modelId="{0E7BD3C3-F13B-4D05-81FB-157462DF3C1D}" type="parTrans" cxnId="{34D7122A-B6BC-41B6-A71D-56BE6F9F5C88}">
      <dgm:prSet/>
      <dgm:spPr/>
      <dgm:t>
        <a:bodyPr/>
        <a:lstStyle/>
        <a:p>
          <a:endParaRPr lang="de-AT"/>
        </a:p>
      </dgm:t>
    </dgm:pt>
    <dgm:pt modelId="{4C8FC549-151B-4F69-A180-8D6D60355132}" type="sibTrans" cxnId="{34D7122A-B6BC-41B6-A71D-56BE6F9F5C88}">
      <dgm:prSet/>
      <dgm:spPr/>
      <dgm:t>
        <a:bodyPr/>
        <a:lstStyle/>
        <a:p>
          <a:endParaRPr lang="de-AT"/>
        </a:p>
      </dgm:t>
    </dgm:pt>
    <dgm:pt modelId="{70740BC3-C612-43B0-99D3-D8B7E273D463}">
      <dgm:prSet custT="1"/>
      <dgm:spPr/>
      <dgm:t>
        <a:bodyPr/>
        <a:lstStyle/>
        <a:p>
          <a:pPr marL="228600" lvl="1" indent="0" algn="l" defTabSz="1066800">
            <a:lnSpc>
              <a:spcPct val="90000"/>
            </a:lnSpc>
            <a:spcBef>
              <a:spcPct val="0"/>
            </a:spcBef>
            <a:spcAft>
              <a:spcPct val="15000"/>
            </a:spcAft>
          </a:pPr>
          <a:r>
            <a:rPr lang="de-AT" sz="2400" kern="1200" dirty="0"/>
            <a:t>	</a:t>
          </a:r>
          <a:r>
            <a:rPr lang="de-AT" sz="2000" kern="1200" dirty="0">
              <a:solidFill>
                <a:prstClr val="white"/>
              </a:solidFill>
              <a:latin typeface="Calibri" panose="020F0502020204030204"/>
              <a:ea typeface="+mn-ea"/>
              <a:cs typeface="+mn-cs"/>
            </a:rPr>
            <a:t>The </a:t>
          </a:r>
          <a:r>
            <a:rPr lang="de-AT" sz="2000" kern="1200" dirty="0" err="1">
              <a:solidFill>
                <a:prstClr val="white"/>
              </a:solidFill>
              <a:latin typeface="Calibri" panose="020F0502020204030204"/>
              <a:ea typeface="+mn-ea"/>
              <a:cs typeface="+mn-cs"/>
            </a:rPr>
            <a:t>Comprehension</a:t>
          </a:r>
          <a:r>
            <a:rPr lang="de-AT" sz="2000" kern="1200" dirty="0">
              <a:solidFill>
                <a:prstClr val="white"/>
              </a:solidFill>
              <a:latin typeface="Calibri" panose="020F0502020204030204"/>
              <a:ea typeface="+mn-ea"/>
              <a:cs typeface="+mn-cs"/>
            </a:rPr>
            <a:t> </a:t>
          </a:r>
          <a:r>
            <a:rPr lang="de-AT" sz="2000" kern="1200" dirty="0" err="1">
              <a:solidFill>
                <a:prstClr val="white"/>
              </a:solidFill>
              <a:latin typeface="Calibri" panose="020F0502020204030204"/>
              <a:ea typeface="+mn-ea"/>
              <a:cs typeface="+mn-cs"/>
            </a:rPr>
            <a:t>Honeycomb</a:t>
          </a:r>
          <a:endParaRPr lang="de-AT" sz="2000" kern="1200" dirty="0">
            <a:solidFill>
              <a:prstClr val="white"/>
            </a:solidFill>
            <a:latin typeface="Calibri" panose="020F0502020204030204"/>
            <a:ea typeface="+mn-ea"/>
            <a:cs typeface="+mn-cs"/>
          </a:endParaRPr>
        </a:p>
      </dgm:t>
    </dgm:pt>
    <dgm:pt modelId="{B986B4BF-5F72-47F6-86F4-AD920CAA572F}" type="parTrans" cxnId="{8909A95B-9A33-4787-99E8-EBE1BC89A219}">
      <dgm:prSet/>
      <dgm:spPr/>
      <dgm:t>
        <a:bodyPr/>
        <a:lstStyle/>
        <a:p>
          <a:endParaRPr lang="de-AT"/>
        </a:p>
      </dgm:t>
    </dgm:pt>
    <dgm:pt modelId="{132A0E42-BE18-424B-90CF-10A98E2CC81B}" type="sibTrans" cxnId="{8909A95B-9A33-4787-99E8-EBE1BC89A219}">
      <dgm:prSet/>
      <dgm:spPr/>
      <dgm:t>
        <a:bodyPr/>
        <a:lstStyle/>
        <a:p>
          <a:endParaRPr lang="de-AT"/>
        </a:p>
      </dgm:t>
    </dgm:pt>
    <dgm:pt modelId="{A6190CD1-8AF3-49EB-A62D-2BEC87BF3328}">
      <dgm:prSet custT="1"/>
      <dgm:spPr/>
      <dgm:t>
        <a:bodyPr/>
        <a:lstStyle/>
        <a:p>
          <a:pPr marL="228600" lvl="1" indent="0" algn="l" defTabSz="1066800">
            <a:lnSpc>
              <a:spcPct val="90000"/>
            </a:lnSpc>
            <a:spcBef>
              <a:spcPct val="0"/>
            </a:spcBef>
            <a:spcAft>
              <a:spcPct val="15000"/>
            </a:spcAft>
          </a:pPr>
          <a:r>
            <a:rPr lang="de-AT" sz="2400" kern="1200" dirty="0"/>
            <a:t>Formative </a:t>
          </a:r>
          <a:r>
            <a:rPr lang="de-AT" sz="2400" kern="1200" dirty="0" err="1"/>
            <a:t>performance</a:t>
          </a:r>
          <a:r>
            <a:rPr lang="de-AT" sz="2400" kern="1200" dirty="0"/>
            <a:t> </a:t>
          </a:r>
          <a:r>
            <a:rPr lang="de-AT" sz="2400" kern="1200" dirty="0" err="1"/>
            <a:t>monitoring</a:t>
          </a:r>
          <a:endParaRPr lang="de-AT" sz="2400" kern="1200" dirty="0"/>
        </a:p>
      </dgm:t>
    </dgm:pt>
    <dgm:pt modelId="{D0490464-A2A0-43CB-B6E4-553BBDEDED7C}" type="parTrans" cxnId="{85DF795B-AB09-461D-82DA-C988A89B8A1B}">
      <dgm:prSet/>
      <dgm:spPr/>
      <dgm:t>
        <a:bodyPr/>
        <a:lstStyle/>
        <a:p>
          <a:endParaRPr lang="de-AT"/>
        </a:p>
      </dgm:t>
    </dgm:pt>
    <dgm:pt modelId="{C2861C40-2BA9-4BD9-9367-3659FC73ED30}" type="sibTrans" cxnId="{85DF795B-AB09-461D-82DA-C988A89B8A1B}">
      <dgm:prSet/>
      <dgm:spPr/>
      <dgm:t>
        <a:bodyPr/>
        <a:lstStyle/>
        <a:p>
          <a:endParaRPr lang="de-AT"/>
        </a:p>
      </dgm:t>
    </dgm:pt>
    <dgm:pt modelId="{321B7080-F10B-44F4-8C45-3FBC27010639}">
      <dgm:prSet custT="1"/>
      <dgm:spPr/>
      <dgm:t>
        <a:bodyPr/>
        <a:lstStyle/>
        <a:p>
          <a:pPr marL="228600" lvl="1" indent="0" algn="l" defTabSz="1066800">
            <a:lnSpc>
              <a:spcPct val="90000"/>
            </a:lnSpc>
            <a:spcBef>
              <a:spcPct val="0"/>
            </a:spcBef>
            <a:spcAft>
              <a:spcPct val="15000"/>
            </a:spcAft>
          </a:pPr>
          <a:r>
            <a:rPr lang="en-US" sz="2000" kern="1200" dirty="0">
              <a:solidFill>
                <a:prstClr val="white"/>
              </a:solidFill>
              <a:latin typeface="Calibri" panose="020F0502020204030204"/>
              <a:ea typeface="+mn-ea"/>
              <a:cs typeface="+mn-cs"/>
            </a:rPr>
            <a:t>	The 3 level formatative performance monitoring</a:t>
          </a:r>
          <a:endParaRPr lang="de-AT" sz="2000" kern="1200" dirty="0">
            <a:solidFill>
              <a:prstClr val="white"/>
            </a:solidFill>
            <a:latin typeface="Calibri" panose="020F0502020204030204"/>
            <a:ea typeface="+mn-ea"/>
            <a:cs typeface="+mn-cs"/>
          </a:endParaRPr>
        </a:p>
      </dgm:t>
    </dgm:pt>
    <dgm:pt modelId="{BC81A0E0-5804-4DA7-AF20-6382B721F857}" type="parTrans" cxnId="{58D603E6-34BA-4BAC-B67D-1A2AFA457941}">
      <dgm:prSet/>
      <dgm:spPr/>
      <dgm:t>
        <a:bodyPr/>
        <a:lstStyle/>
        <a:p>
          <a:endParaRPr lang="de-AT"/>
        </a:p>
      </dgm:t>
    </dgm:pt>
    <dgm:pt modelId="{1ECF2CD1-0A13-48C5-B354-B790758EC931}" type="sibTrans" cxnId="{58D603E6-34BA-4BAC-B67D-1A2AFA457941}">
      <dgm:prSet/>
      <dgm:spPr/>
      <dgm:t>
        <a:bodyPr/>
        <a:lstStyle/>
        <a:p>
          <a:endParaRPr lang="de-AT"/>
        </a:p>
      </dgm:t>
    </dgm:pt>
    <dgm:pt modelId="{621F4A66-7C35-4BB6-B1C7-ABBA02350CEB}">
      <dgm:prSet custT="1"/>
      <dgm:spPr/>
      <dgm:t>
        <a:bodyPr/>
        <a:lstStyle/>
        <a:p>
          <a:pPr marL="228600" lvl="1" indent="0" algn="l" defTabSz="1066800">
            <a:lnSpc>
              <a:spcPct val="90000"/>
            </a:lnSpc>
            <a:spcBef>
              <a:spcPct val="0"/>
            </a:spcBef>
            <a:spcAft>
              <a:spcPct val="15000"/>
            </a:spcAft>
          </a:pPr>
          <a:r>
            <a:rPr lang="de-AT" sz="2000" kern="1200" dirty="0">
              <a:solidFill>
                <a:prstClr val="white"/>
              </a:solidFill>
              <a:latin typeface="Calibri" panose="020F0502020204030204"/>
              <a:ea typeface="+mn-ea"/>
              <a:cs typeface="+mn-cs"/>
            </a:rPr>
            <a:t>	The learning diary</a:t>
          </a:r>
        </a:p>
      </dgm:t>
    </dgm:pt>
    <dgm:pt modelId="{284E9852-FEAC-4066-9072-EC9F22B08046}" type="parTrans" cxnId="{0F02CBF5-47A6-41AF-BEA6-15243504FCC5}">
      <dgm:prSet/>
      <dgm:spPr/>
      <dgm:t>
        <a:bodyPr/>
        <a:lstStyle/>
        <a:p>
          <a:endParaRPr lang="de-AT"/>
        </a:p>
      </dgm:t>
    </dgm:pt>
    <dgm:pt modelId="{2872DC9E-3F2D-4DDF-883E-72564A047C07}" type="sibTrans" cxnId="{0F02CBF5-47A6-41AF-BEA6-15243504FCC5}">
      <dgm:prSet/>
      <dgm:spPr/>
      <dgm:t>
        <a:bodyPr/>
        <a:lstStyle/>
        <a:p>
          <a:endParaRPr lang="de-AT"/>
        </a:p>
      </dgm:t>
    </dgm:pt>
    <dgm:pt modelId="{463FCDB4-C7CC-4546-8C5E-31BD92933F27}" type="pres">
      <dgm:prSet presAssocID="{46A12CF2-102D-48A1-BDBE-C144DF8E46C2}" presName="linearFlow" presStyleCnt="0">
        <dgm:presLayoutVars>
          <dgm:dir/>
          <dgm:animLvl val="lvl"/>
          <dgm:resizeHandles/>
        </dgm:presLayoutVars>
      </dgm:prSet>
      <dgm:spPr/>
    </dgm:pt>
    <dgm:pt modelId="{B19D1401-D5D5-4DD8-9271-E355645B0455}" type="pres">
      <dgm:prSet presAssocID="{23DD76AD-664A-4301-B525-CDA37B3EDEDE}" presName="compositeNode" presStyleCnt="0">
        <dgm:presLayoutVars>
          <dgm:bulletEnabled val="1"/>
        </dgm:presLayoutVars>
      </dgm:prSet>
      <dgm:spPr/>
    </dgm:pt>
    <dgm:pt modelId="{0D738745-F9D4-4CD7-8857-2AE83CB41358}" type="pres">
      <dgm:prSet presAssocID="{23DD76AD-664A-4301-B525-CDA37B3EDEDE}" presName="image" presStyleLbl="fgImgPlace1" presStyleIdx="0" presStyleCnt="1" custScaleX="47294" custScaleY="56952"/>
      <dgm:spPr>
        <a:solidFill>
          <a:schemeClr val="accent6">
            <a:lumMod val="60000"/>
            <a:lumOff val="40000"/>
          </a:schemeClr>
        </a:solidFill>
      </dgm:spPr>
    </dgm:pt>
    <dgm:pt modelId="{60C679B9-23C8-4DCC-A284-F16ED9C4DD33}" type="pres">
      <dgm:prSet presAssocID="{23DD76AD-664A-4301-B525-CDA37B3EDEDE}" presName="childNode" presStyleLbl="node1" presStyleIdx="0" presStyleCnt="1" custScaleY="111751" custLinFactNeighborX="208" custLinFactNeighborY="-153">
        <dgm:presLayoutVars>
          <dgm:bulletEnabled val="1"/>
        </dgm:presLayoutVars>
      </dgm:prSet>
      <dgm:spPr/>
    </dgm:pt>
    <dgm:pt modelId="{295513B9-C5F7-4D7A-A6CB-B68959BB2AF3}" type="pres">
      <dgm:prSet presAssocID="{23DD76AD-664A-4301-B525-CDA37B3EDEDE}" presName="parentNode" presStyleLbl="revTx" presStyleIdx="0" presStyleCnt="1">
        <dgm:presLayoutVars>
          <dgm:chMax val="0"/>
          <dgm:bulletEnabled val="1"/>
        </dgm:presLayoutVars>
      </dgm:prSet>
      <dgm:spPr/>
    </dgm:pt>
  </dgm:ptLst>
  <dgm:cxnLst>
    <dgm:cxn modelId="{9D2A2925-A2E5-4D58-8D64-03E649EA6713}" type="presOf" srcId="{621F4A66-7C35-4BB6-B1C7-ABBA02350CEB}" destId="{60C679B9-23C8-4DCC-A284-F16ED9C4DD33}" srcOrd="0" destOrd="6" presId="urn:microsoft.com/office/officeart/2005/8/layout/hList2"/>
    <dgm:cxn modelId="{34D7122A-B6BC-41B6-A71D-56BE6F9F5C88}" srcId="{23DD76AD-664A-4301-B525-CDA37B3EDEDE}" destId="{675B6F46-3682-4497-9DAE-6B0A97C4C415}" srcOrd="2" destOrd="0" parTransId="{0E7BD3C3-F13B-4D05-81FB-157462DF3C1D}" sibTransId="{4C8FC549-151B-4F69-A180-8D6D60355132}"/>
    <dgm:cxn modelId="{ADBAD02A-C64E-4BB3-90D8-F5030F97452D}" srcId="{46A12CF2-102D-48A1-BDBE-C144DF8E46C2}" destId="{23DD76AD-664A-4301-B525-CDA37B3EDEDE}" srcOrd="0" destOrd="0" parTransId="{816B7D9E-104D-4785-B2BF-4865923FF0E8}" sibTransId="{19CCC13C-E445-496C-A612-994637F8B0A1}"/>
    <dgm:cxn modelId="{B8493A35-A546-45E6-B804-9AA80ECDF9E2}" type="presOf" srcId="{321B7080-F10B-44F4-8C45-3FBC27010639}" destId="{60C679B9-23C8-4DCC-A284-F16ED9C4DD33}" srcOrd="0" destOrd="5" presId="urn:microsoft.com/office/officeart/2005/8/layout/hList2"/>
    <dgm:cxn modelId="{AD17CD39-C642-4892-9F05-EB80A1F59137}" type="presOf" srcId="{70740BC3-C612-43B0-99D3-D8B7E273D463}" destId="{60C679B9-23C8-4DCC-A284-F16ED9C4DD33}" srcOrd="0" destOrd="3" presId="urn:microsoft.com/office/officeart/2005/8/layout/hList2"/>
    <dgm:cxn modelId="{85DF795B-AB09-461D-82DA-C988A89B8A1B}" srcId="{23DD76AD-664A-4301-B525-CDA37B3EDEDE}" destId="{A6190CD1-8AF3-49EB-A62D-2BEC87BF3328}" srcOrd="3" destOrd="0" parTransId="{D0490464-A2A0-43CB-B6E4-553BBDEDED7C}" sibTransId="{C2861C40-2BA9-4BD9-9367-3659FC73ED30}"/>
    <dgm:cxn modelId="{8909A95B-9A33-4787-99E8-EBE1BC89A219}" srcId="{675B6F46-3682-4497-9DAE-6B0A97C4C415}" destId="{70740BC3-C612-43B0-99D3-D8B7E273D463}" srcOrd="0" destOrd="0" parTransId="{B986B4BF-5F72-47F6-86F4-AD920CAA572F}" sibTransId="{132A0E42-BE18-424B-90CF-10A98E2CC81B}"/>
    <dgm:cxn modelId="{AEBACA63-72C1-4EF1-8EB6-2159BB2B20CB}" type="presOf" srcId="{372EA794-E076-4656-819F-D7F8FB3E458D}" destId="{60C679B9-23C8-4DCC-A284-F16ED9C4DD33}" srcOrd="0" destOrd="0" presId="urn:microsoft.com/office/officeart/2005/8/layout/hList2"/>
    <dgm:cxn modelId="{6975B18A-A39F-4643-8209-1A7995ACDA81}" type="presOf" srcId="{A6190CD1-8AF3-49EB-A62D-2BEC87BF3328}" destId="{60C679B9-23C8-4DCC-A284-F16ED9C4DD33}" srcOrd="0" destOrd="4" presId="urn:microsoft.com/office/officeart/2005/8/layout/hList2"/>
    <dgm:cxn modelId="{77325592-A6FF-47CB-ABE0-563F698FB9B3}" srcId="{23DD76AD-664A-4301-B525-CDA37B3EDEDE}" destId="{4D33F1C2-804A-43BC-96CE-7D2F589FFFE3}" srcOrd="1" destOrd="0" parTransId="{97B9E20B-7ADE-48E3-BB8C-E98C7FA267AC}" sibTransId="{E2474A62-BC67-40CA-8B45-0299F13FD14A}"/>
    <dgm:cxn modelId="{3AA64D9A-10A0-45CB-AEA4-479F2E544ED4}" srcId="{23DD76AD-664A-4301-B525-CDA37B3EDEDE}" destId="{372EA794-E076-4656-819F-D7F8FB3E458D}" srcOrd="0" destOrd="0" parTransId="{8F9F84A6-5225-49F0-82D4-B110FA908BF0}" sibTransId="{890031F7-30E4-4AFF-BAB7-3EB1AF0DEAB9}"/>
    <dgm:cxn modelId="{B77507C4-3483-489E-B8B7-1B78793CB9C4}" type="presOf" srcId="{46A12CF2-102D-48A1-BDBE-C144DF8E46C2}" destId="{463FCDB4-C7CC-4546-8C5E-31BD92933F27}" srcOrd="0" destOrd="0" presId="urn:microsoft.com/office/officeart/2005/8/layout/hList2"/>
    <dgm:cxn modelId="{99FCC9E3-7263-4539-AD82-25132BD75A67}" type="presOf" srcId="{4D33F1C2-804A-43BC-96CE-7D2F589FFFE3}" destId="{60C679B9-23C8-4DCC-A284-F16ED9C4DD33}" srcOrd="0" destOrd="1" presId="urn:microsoft.com/office/officeart/2005/8/layout/hList2"/>
    <dgm:cxn modelId="{051F78E5-EC39-4488-BDBD-649E7309D547}" type="presOf" srcId="{675B6F46-3682-4497-9DAE-6B0A97C4C415}" destId="{60C679B9-23C8-4DCC-A284-F16ED9C4DD33}" srcOrd="0" destOrd="2" presId="urn:microsoft.com/office/officeart/2005/8/layout/hList2"/>
    <dgm:cxn modelId="{58D603E6-34BA-4BAC-B67D-1A2AFA457941}" srcId="{A6190CD1-8AF3-49EB-A62D-2BEC87BF3328}" destId="{321B7080-F10B-44F4-8C45-3FBC27010639}" srcOrd="0" destOrd="0" parTransId="{BC81A0E0-5804-4DA7-AF20-6382B721F857}" sibTransId="{1ECF2CD1-0A13-48C5-B354-B790758EC931}"/>
    <dgm:cxn modelId="{0F02CBF5-47A6-41AF-BEA6-15243504FCC5}" srcId="{321B7080-F10B-44F4-8C45-3FBC27010639}" destId="{621F4A66-7C35-4BB6-B1C7-ABBA02350CEB}" srcOrd="0" destOrd="0" parTransId="{284E9852-FEAC-4066-9072-EC9F22B08046}" sibTransId="{2872DC9E-3F2D-4DDF-883E-72564A047C07}"/>
    <dgm:cxn modelId="{0E2F3AFC-F18F-4269-93C0-AA1D8546FF7B}" type="presOf" srcId="{23DD76AD-664A-4301-B525-CDA37B3EDEDE}" destId="{295513B9-C5F7-4D7A-A6CB-B68959BB2AF3}" srcOrd="0" destOrd="0" presId="urn:microsoft.com/office/officeart/2005/8/layout/hList2"/>
    <dgm:cxn modelId="{20A4F794-CD02-4A68-8166-0801BD6F3DCE}" type="presParOf" srcId="{463FCDB4-C7CC-4546-8C5E-31BD92933F27}" destId="{B19D1401-D5D5-4DD8-9271-E355645B0455}" srcOrd="0" destOrd="0" presId="urn:microsoft.com/office/officeart/2005/8/layout/hList2"/>
    <dgm:cxn modelId="{479AC416-91EB-4A74-B145-CD1E7E9306C3}" type="presParOf" srcId="{B19D1401-D5D5-4DD8-9271-E355645B0455}" destId="{0D738745-F9D4-4CD7-8857-2AE83CB41358}" srcOrd="0" destOrd="0" presId="urn:microsoft.com/office/officeart/2005/8/layout/hList2"/>
    <dgm:cxn modelId="{ADE59250-C6B7-4941-8385-4203D86B47E8}" type="presParOf" srcId="{B19D1401-D5D5-4DD8-9271-E355645B0455}" destId="{60C679B9-23C8-4DCC-A284-F16ED9C4DD33}" srcOrd="1" destOrd="0" presId="urn:microsoft.com/office/officeart/2005/8/layout/hList2"/>
    <dgm:cxn modelId="{FD3811F0-67B9-424B-A5B1-55AC04A9403D}" type="presParOf" srcId="{B19D1401-D5D5-4DD8-9271-E355645B0455}" destId="{295513B9-C5F7-4D7A-A6CB-B68959BB2AF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7882E1-2A29-49DF-887D-4C0FB47AE4A9}"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de-AT"/>
        </a:p>
      </dgm:t>
    </dgm:pt>
    <dgm:pt modelId="{FDACA7DE-A589-463E-B680-1BCE2AE2B2B9}">
      <dgm:prSet phldrT="[Text]" custT="1"/>
      <dgm:spPr>
        <a:xfrm>
          <a:off x="525780" y="17594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a:solidFill>
                <a:sysClr val="windowText" lastClr="000000">
                  <a:hueOff val="0"/>
                  <a:satOff val="0"/>
                  <a:lumOff val="0"/>
                  <a:alphaOff val="0"/>
                </a:sysClr>
              </a:solidFill>
            </a:rPr>
            <a:t>I support pupils with learning difficulties and show them ways to improve their own learning.</a:t>
          </a:r>
          <a:endParaRPr lang="de-AT" sz="1600" b="0" dirty="0">
            <a:solidFill>
              <a:sysClr val="windowText" lastClr="000000">
                <a:hueOff val="0"/>
                <a:satOff val="0"/>
                <a:lumOff val="0"/>
                <a:alphaOff val="0"/>
              </a:sysClr>
            </a:solidFill>
            <a:latin typeface="Calibri"/>
            <a:ea typeface="+mn-ea"/>
            <a:cs typeface="+mn-cs"/>
          </a:endParaRPr>
        </a:p>
      </dgm:t>
    </dgm:pt>
    <dgm:pt modelId="{CBDD9792-8D89-4F74-8C87-D32A8D52C0BC}" type="parTrans" cxnId="{D933EDF1-6058-4BE3-9CFA-E75DBF2CE929}">
      <dgm:prSet/>
      <dgm:spPr/>
      <dgm:t>
        <a:bodyPr/>
        <a:lstStyle/>
        <a:p>
          <a:endParaRPr lang="de-AT" sz="1600" b="0"/>
        </a:p>
      </dgm:t>
    </dgm:pt>
    <dgm:pt modelId="{34761A7E-35F9-4F36-8B0F-7890D2AF499A}" type="sibTrans" cxnId="{D933EDF1-6058-4BE3-9CFA-E75DBF2CE929}">
      <dgm:prSet/>
      <dgm:spPr/>
      <dgm:t>
        <a:bodyPr/>
        <a:lstStyle/>
        <a:p>
          <a:endParaRPr lang="de-AT" sz="1600" b="0"/>
        </a:p>
      </dgm:t>
    </dgm:pt>
    <dgm:pt modelId="{05DCA83A-C854-46D6-B5A2-B258E6179834}">
      <dgm:prSet custT="1"/>
      <dgm:spPr>
        <a:xfrm>
          <a:off x="525780" y="49346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dirty="0">
              <a:solidFill>
                <a:sysClr val="windowText" lastClr="000000">
                  <a:hueOff val="0"/>
                  <a:satOff val="0"/>
                  <a:lumOff val="0"/>
                  <a:alphaOff val="0"/>
                </a:sysClr>
              </a:solidFill>
            </a:rPr>
            <a:t>I make sure that students can benefit from modeling effects of self-efficacy </a:t>
          </a:r>
          <a:r>
            <a:rPr lang="en-US" sz="1600" dirty="0" err="1">
              <a:solidFill>
                <a:sysClr val="windowText" lastClr="000000">
                  <a:hueOff val="0"/>
                  <a:satOff val="0"/>
                  <a:lumOff val="0"/>
                  <a:alphaOff val="0"/>
                </a:sysClr>
              </a:solidFill>
            </a:rPr>
            <a:t>behaviour</a:t>
          </a:r>
          <a:r>
            <a:rPr lang="en-US" sz="1600" dirty="0">
              <a:solidFill>
                <a:sysClr val="windowText" lastClr="000000">
                  <a:hueOff val="0"/>
                  <a:satOff val="0"/>
                  <a:lumOff val="0"/>
                  <a:alphaOff val="0"/>
                </a:sysClr>
              </a:solidFill>
            </a:rPr>
            <a:t>.</a:t>
          </a:r>
          <a:endParaRPr lang="de-AT" sz="1600" b="0" dirty="0">
            <a:solidFill>
              <a:sysClr val="windowText" lastClr="000000">
                <a:hueOff val="0"/>
                <a:satOff val="0"/>
                <a:lumOff val="0"/>
                <a:alphaOff val="0"/>
              </a:sysClr>
            </a:solidFill>
            <a:latin typeface="Calibri"/>
            <a:ea typeface="+mn-ea"/>
            <a:cs typeface="+mn-cs"/>
          </a:endParaRPr>
        </a:p>
      </dgm:t>
    </dgm:pt>
    <dgm:pt modelId="{8763078E-85B8-4519-8DCC-F483A7EEB285}" type="sibTrans" cxnId="{989EC1BF-8C7B-4DAB-A758-F4F4289A8956}">
      <dgm:prSet/>
      <dgm:spPr/>
      <dgm:t>
        <a:bodyPr/>
        <a:lstStyle/>
        <a:p>
          <a:endParaRPr lang="de-AT" sz="1600" b="0"/>
        </a:p>
      </dgm:t>
    </dgm:pt>
    <dgm:pt modelId="{B8EE6398-DD1C-475C-8708-C0939D4E3947}" type="parTrans" cxnId="{989EC1BF-8C7B-4DAB-A758-F4F4289A8956}">
      <dgm:prSet/>
      <dgm:spPr/>
      <dgm:t>
        <a:bodyPr/>
        <a:lstStyle/>
        <a:p>
          <a:endParaRPr lang="de-AT" sz="1600" b="0"/>
        </a:p>
      </dgm:t>
    </dgm:pt>
    <dgm:pt modelId="{A6220FD0-55F5-49E6-8669-5392C2603514}">
      <dgm:prSet custT="1"/>
      <dgm:spPr>
        <a:xfrm>
          <a:off x="525780" y="81098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dirty="0">
              <a:solidFill>
                <a:sysClr val="windowText" lastClr="000000">
                  <a:hueOff val="0"/>
                  <a:satOff val="0"/>
                  <a:lumOff val="0"/>
                  <a:alphaOff val="0"/>
                </a:sysClr>
              </a:solidFill>
            </a:rPr>
            <a:t>I use a variety of motivational strategies so that the students can experience themselves as self-effective and develop self-serving thought patterns.</a:t>
          </a:r>
          <a:endParaRPr lang="de-AT" sz="1600" b="0" dirty="0">
            <a:solidFill>
              <a:sysClr val="windowText" lastClr="000000">
                <a:hueOff val="0"/>
                <a:satOff val="0"/>
                <a:lumOff val="0"/>
                <a:alphaOff val="0"/>
              </a:sysClr>
            </a:solidFill>
            <a:latin typeface="Calibri"/>
            <a:ea typeface="+mn-ea"/>
            <a:cs typeface="+mn-cs"/>
          </a:endParaRPr>
        </a:p>
      </dgm:t>
    </dgm:pt>
    <dgm:pt modelId="{C40BB643-2FD6-4035-B6B2-CDA1ED31170C}" type="sibTrans" cxnId="{91C7F3DD-AC41-4E7B-8841-105E323C5549}">
      <dgm:prSet/>
      <dgm:spPr/>
      <dgm:t>
        <a:bodyPr/>
        <a:lstStyle/>
        <a:p>
          <a:endParaRPr lang="de-AT" sz="1600" b="0"/>
        </a:p>
      </dgm:t>
    </dgm:pt>
    <dgm:pt modelId="{9A197DD3-4FEC-4686-8F98-1EE2704B65DE}" type="parTrans" cxnId="{91C7F3DD-AC41-4E7B-8841-105E323C5549}">
      <dgm:prSet/>
      <dgm:spPr/>
      <dgm:t>
        <a:bodyPr/>
        <a:lstStyle/>
        <a:p>
          <a:endParaRPr lang="de-AT" sz="1600" b="0"/>
        </a:p>
      </dgm:t>
    </dgm:pt>
    <dgm:pt modelId="{20B355D5-CD74-44E0-A614-2C8C24137993}">
      <dgm:prSet custT="1"/>
      <dgm:spPr>
        <a:xfrm>
          <a:off x="525780" y="112850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dirty="0">
              <a:solidFill>
                <a:sysClr val="windowText" lastClr="000000">
                  <a:hueOff val="0"/>
                  <a:satOff val="0"/>
                  <a:lumOff val="0"/>
                  <a:alphaOff val="0"/>
                </a:sysClr>
              </a:solidFill>
            </a:rPr>
            <a:t>I contribute to strengthening the willpower and "inner control feeling" of the students by confronting them with stressful situations in an appropriate and justifiable way.</a:t>
          </a:r>
          <a:endParaRPr lang="de-AT" sz="1600" b="0" dirty="0">
            <a:solidFill>
              <a:sysClr val="windowText" lastClr="000000">
                <a:hueOff val="0"/>
                <a:satOff val="0"/>
                <a:lumOff val="0"/>
                <a:alphaOff val="0"/>
              </a:sysClr>
            </a:solidFill>
            <a:latin typeface="Calibri"/>
            <a:ea typeface="+mn-ea"/>
            <a:cs typeface="+mn-cs"/>
          </a:endParaRPr>
        </a:p>
      </dgm:t>
    </dgm:pt>
    <dgm:pt modelId="{1F7564EF-010B-495D-BA7A-A6DED95126FA}" type="sibTrans" cxnId="{2D2D0454-1A1C-4680-ACFA-464A7DF45509}">
      <dgm:prSet/>
      <dgm:spPr/>
      <dgm:t>
        <a:bodyPr/>
        <a:lstStyle/>
        <a:p>
          <a:endParaRPr lang="de-AT" sz="1600" b="0"/>
        </a:p>
      </dgm:t>
    </dgm:pt>
    <dgm:pt modelId="{C8BCAC32-15AC-49A2-87AE-67DB8D9DCCE9}" type="parTrans" cxnId="{2D2D0454-1A1C-4680-ACFA-464A7DF45509}">
      <dgm:prSet/>
      <dgm:spPr/>
      <dgm:t>
        <a:bodyPr/>
        <a:lstStyle/>
        <a:p>
          <a:endParaRPr lang="de-AT" sz="1600" b="0"/>
        </a:p>
      </dgm:t>
    </dgm:pt>
    <dgm:pt modelId="{C42123BF-31DC-47E5-9173-E81DD390F832}" type="pres">
      <dgm:prSet presAssocID="{2A7882E1-2A29-49DF-887D-4C0FB47AE4A9}" presName="linear" presStyleCnt="0">
        <dgm:presLayoutVars>
          <dgm:dir/>
          <dgm:animLvl val="lvl"/>
          <dgm:resizeHandles val="exact"/>
        </dgm:presLayoutVars>
      </dgm:prSet>
      <dgm:spPr/>
    </dgm:pt>
    <dgm:pt modelId="{5132C73E-1B09-4114-BEE0-4A6F312501B6}" type="pres">
      <dgm:prSet presAssocID="{FDACA7DE-A589-463E-B680-1BCE2AE2B2B9}" presName="parentLin" presStyleCnt="0"/>
      <dgm:spPr/>
    </dgm:pt>
    <dgm:pt modelId="{82CDEAC3-1C49-4B70-8A14-4806D8D1C71E}" type="pres">
      <dgm:prSet presAssocID="{FDACA7DE-A589-463E-B680-1BCE2AE2B2B9}" presName="parentLeftMargin" presStyleLbl="node1" presStyleIdx="0" presStyleCnt="4"/>
      <dgm:spPr/>
    </dgm:pt>
    <dgm:pt modelId="{31FD2EEC-632E-47E8-8FC2-CE2B9EE4F566}" type="pres">
      <dgm:prSet presAssocID="{FDACA7DE-A589-463E-B680-1BCE2AE2B2B9}" presName="parentText" presStyleLbl="node1" presStyleIdx="0" presStyleCnt="4" custScaleX="128909">
        <dgm:presLayoutVars>
          <dgm:chMax val="0"/>
          <dgm:bulletEnabled val="1"/>
        </dgm:presLayoutVars>
      </dgm:prSet>
      <dgm:spPr/>
    </dgm:pt>
    <dgm:pt modelId="{1E62386E-65F1-4869-BCF9-6F0FA2428A7B}" type="pres">
      <dgm:prSet presAssocID="{FDACA7DE-A589-463E-B680-1BCE2AE2B2B9}" presName="negativeSpace" presStyleCnt="0"/>
      <dgm:spPr/>
    </dgm:pt>
    <dgm:pt modelId="{5630D3E4-E8DF-4F19-BCD0-55D6FD8ECF46}" type="pres">
      <dgm:prSet presAssocID="{FDACA7DE-A589-463E-B680-1BCE2AE2B2B9}" presName="childText" presStyleLbl="conFgAcc1" presStyleIdx="0" presStyleCnt="4">
        <dgm:presLayoutVars>
          <dgm:bulletEnabled val="1"/>
        </dgm:presLayoutVars>
      </dgm:prSet>
      <dgm:spPr>
        <a:xfrm>
          <a:off x="0" y="27926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A2DA64EF-F469-4F9F-98D3-BB51EF851FFF}" type="pres">
      <dgm:prSet presAssocID="{34761A7E-35F9-4F36-8B0F-7890D2AF499A}" presName="spaceBetweenRectangles" presStyleCnt="0"/>
      <dgm:spPr/>
    </dgm:pt>
    <dgm:pt modelId="{292B82CD-EB37-4CA2-911D-9BF871E2BC55}" type="pres">
      <dgm:prSet presAssocID="{05DCA83A-C854-46D6-B5A2-B258E6179834}" presName="parentLin" presStyleCnt="0"/>
      <dgm:spPr/>
    </dgm:pt>
    <dgm:pt modelId="{3F3D8CA9-90EB-4E48-AB40-E0F0DAE713B8}" type="pres">
      <dgm:prSet presAssocID="{05DCA83A-C854-46D6-B5A2-B258E6179834}" presName="parentLeftMargin" presStyleLbl="node1" presStyleIdx="0" presStyleCnt="4"/>
      <dgm:spPr/>
    </dgm:pt>
    <dgm:pt modelId="{65A2199E-07C4-403C-BB9E-27D4914D4FEE}" type="pres">
      <dgm:prSet presAssocID="{05DCA83A-C854-46D6-B5A2-B258E6179834}" presName="parentText" presStyleLbl="node1" presStyleIdx="1" presStyleCnt="4" custScaleX="128909">
        <dgm:presLayoutVars>
          <dgm:chMax val="0"/>
          <dgm:bulletEnabled val="1"/>
        </dgm:presLayoutVars>
      </dgm:prSet>
      <dgm:spPr/>
    </dgm:pt>
    <dgm:pt modelId="{5C5C0D31-9860-45B0-9A2F-6D566AB6EAD8}" type="pres">
      <dgm:prSet presAssocID="{05DCA83A-C854-46D6-B5A2-B258E6179834}" presName="negativeSpace" presStyleCnt="0"/>
      <dgm:spPr/>
    </dgm:pt>
    <dgm:pt modelId="{4DFB2E04-74B4-4808-8A32-63D7929B1EA7}" type="pres">
      <dgm:prSet presAssocID="{05DCA83A-C854-46D6-B5A2-B258E6179834}" presName="childText" presStyleLbl="conFgAcc1" presStyleIdx="1" presStyleCnt="4">
        <dgm:presLayoutVars>
          <dgm:bulletEnabled val="1"/>
        </dgm:presLayoutVars>
      </dgm:prSet>
      <dgm:spPr>
        <a:xfrm>
          <a:off x="0" y="59678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E9A63B94-BDA9-437B-8A56-B46B5F941EA0}" type="pres">
      <dgm:prSet presAssocID="{8763078E-85B8-4519-8DCC-F483A7EEB285}" presName="spaceBetweenRectangles" presStyleCnt="0"/>
      <dgm:spPr/>
    </dgm:pt>
    <dgm:pt modelId="{5A519F71-CB3F-4BE8-BA14-D76D0DAB7402}" type="pres">
      <dgm:prSet presAssocID="{A6220FD0-55F5-49E6-8669-5392C2603514}" presName="parentLin" presStyleCnt="0"/>
      <dgm:spPr/>
    </dgm:pt>
    <dgm:pt modelId="{A21D97AD-834B-47FF-802A-4EE7363C6AAC}" type="pres">
      <dgm:prSet presAssocID="{A6220FD0-55F5-49E6-8669-5392C2603514}" presName="parentLeftMargin" presStyleLbl="node1" presStyleIdx="1" presStyleCnt="4"/>
      <dgm:spPr/>
    </dgm:pt>
    <dgm:pt modelId="{8C234AAD-89A4-456F-B373-B64B17713798}" type="pres">
      <dgm:prSet presAssocID="{A6220FD0-55F5-49E6-8669-5392C2603514}" presName="parentText" presStyleLbl="node1" presStyleIdx="2" presStyleCnt="4" custScaleX="128909">
        <dgm:presLayoutVars>
          <dgm:chMax val="0"/>
          <dgm:bulletEnabled val="1"/>
        </dgm:presLayoutVars>
      </dgm:prSet>
      <dgm:spPr/>
    </dgm:pt>
    <dgm:pt modelId="{02949DA9-BDFF-4C31-A3D8-B70F558B7291}" type="pres">
      <dgm:prSet presAssocID="{A6220FD0-55F5-49E6-8669-5392C2603514}" presName="negativeSpace" presStyleCnt="0"/>
      <dgm:spPr/>
    </dgm:pt>
    <dgm:pt modelId="{6AF9902B-7576-4F52-BAD6-2C4A33895CDC}" type="pres">
      <dgm:prSet presAssocID="{A6220FD0-55F5-49E6-8669-5392C2603514}" presName="childText" presStyleLbl="conFgAcc1" presStyleIdx="2" presStyleCnt="4">
        <dgm:presLayoutVars>
          <dgm:bulletEnabled val="1"/>
        </dgm:presLayoutVars>
      </dgm:prSet>
      <dgm:spPr>
        <a:xfrm>
          <a:off x="0" y="91430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B588967B-55DD-4537-9EB5-B448A3441F15}" type="pres">
      <dgm:prSet presAssocID="{C40BB643-2FD6-4035-B6B2-CDA1ED31170C}" presName="spaceBetweenRectangles" presStyleCnt="0"/>
      <dgm:spPr/>
    </dgm:pt>
    <dgm:pt modelId="{CA8AAE08-401E-4D0E-9C4B-45233FB1E26E}" type="pres">
      <dgm:prSet presAssocID="{20B355D5-CD74-44E0-A614-2C8C24137993}" presName="parentLin" presStyleCnt="0"/>
      <dgm:spPr/>
    </dgm:pt>
    <dgm:pt modelId="{D0B8A5CF-4570-4F51-B8C5-0DA2D0A03BB7}" type="pres">
      <dgm:prSet presAssocID="{20B355D5-CD74-44E0-A614-2C8C24137993}" presName="parentLeftMargin" presStyleLbl="node1" presStyleIdx="2" presStyleCnt="4"/>
      <dgm:spPr/>
    </dgm:pt>
    <dgm:pt modelId="{9F64D99F-93EC-4988-9417-CCBD2699626B}" type="pres">
      <dgm:prSet presAssocID="{20B355D5-CD74-44E0-A614-2C8C24137993}" presName="parentText" presStyleLbl="node1" presStyleIdx="3" presStyleCnt="4" custScaleX="128909">
        <dgm:presLayoutVars>
          <dgm:chMax val="0"/>
          <dgm:bulletEnabled val="1"/>
        </dgm:presLayoutVars>
      </dgm:prSet>
      <dgm:spPr/>
    </dgm:pt>
    <dgm:pt modelId="{D2642F67-40CE-4237-B18E-88F860F3080D}" type="pres">
      <dgm:prSet presAssocID="{20B355D5-CD74-44E0-A614-2C8C24137993}" presName="negativeSpace" presStyleCnt="0"/>
      <dgm:spPr/>
    </dgm:pt>
    <dgm:pt modelId="{88678F08-8C5C-42B6-9AA5-99C7C0C8D87F}" type="pres">
      <dgm:prSet presAssocID="{20B355D5-CD74-44E0-A614-2C8C24137993}" presName="childText" presStyleLbl="conFgAcc1" presStyleIdx="3" presStyleCnt="4">
        <dgm:presLayoutVars>
          <dgm:bulletEnabled val="1"/>
        </dgm:presLayoutVars>
      </dgm:prSet>
      <dgm:spPr>
        <a:xfrm>
          <a:off x="0" y="123182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Lst>
  <dgm:cxnLst>
    <dgm:cxn modelId="{AAC13900-5C7D-48F8-8025-DBF3EF720E3C}" type="presOf" srcId="{2A7882E1-2A29-49DF-887D-4C0FB47AE4A9}" destId="{C42123BF-31DC-47E5-9173-E81DD390F832}" srcOrd="0" destOrd="0" presId="urn:microsoft.com/office/officeart/2005/8/layout/list1"/>
    <dgm:cxn modelId="{DB120836-8F7C-4679-8702-5DAD42CAEF00}" type="presOf" srcId="{FDACA7DE-A589-463E-B680-1BCE2AE2B2B9}" destId="{31FD2EEC-632E-47E8-8FC2-CE2B9EE4F566}" srcOrd="1" destOrd="0" presId="urn:microsoft.com/office/officeart/2005/8/layout/list1"/>
    <dgm:cxn modelId="{BD7FA239-B609-4FF0-8600-BCD58A1DE9D4}" type="presOf" srcId="{20B355D5-CD74-44E0-A614-2C8C24137993}" destId="{9F64D99F-93EC-4988-9417-CCBD2699626B}" srcOrd="1" destOrd="0" presId="urn:microsoft.com/office/officeart/2005/8/layout/list1"/>
    <dgm:cxn modelId="{3939965E-22E6-4C2B-AFFC-B25AF1A7E67F}" type="presOf" srcId="{FDACA7DE-A589-463E-B680-1BCE2AE2B2B9}" destId="{82CDEAC3-1C49-4B70-8A14-4806D8D1C71E}" srcOrd="0" destOrd="0" presId="urn:microsoft.com/office/officeart/2005/8/layout/list1"/>
    <dgm:cxn modelId="{D34D8B5F-052E-4E48-8546-11E945054C57}" type="presOf" srcId="{20B355D5-CD74-44E0-A614-2C8C24137993}" destId="{D0B8A5CF-4570-4F51-B8C5-0DA2D0A03BB7}" srcOrd="0" destOrd="0" presId="urn:microsoft.com/office/officeart/2005/8/layout/list1"/>
    <dgm:cxn modelId="{23350C4B-0AB7-42E0-AD27-780115521E14}" type="presOf" srcId="{A6220FD0-55F5-49E6-8669-5392C2603514}" destId="{8C234AAD-89A4-456F-B373-B64B17713798}" srcOrd="1" destOrd="0" presId="urn:microsoft.com/office/officeart/2005/8/layout/list1"/>
    <dgm:cxn modelId="{B61B946B-259D-477C-B7C3-1D20E5ADD2CC}" type="presOf" srcId="{05DCA83A-C854-46D6-B5A2-B258E6179834}" destId="{3F3D8CA9-90EB-4E48-AB40-E0F0DAE713B8}" srcOrd="0" destOrd="0" presId="urn:microsoft.com/office/officeart/2005/8/layout/list1"/>
    <dgm:cxn modelId="{2D2D0454-1A1C-4680-ACFA-464A7DF45509}" srcId="{2A7882E1-2A29-49DF-887D-4C0FB47AE4A9}" destId="{20B355D5-CD74-44E0-A614-2C8C24137993}" srcOrd="3" destOrd="0" parTransId="{C8BCAC32-15AC-49A2-87AE-67DB8D9DCCE9}" sibTransId="{1F7564EF-010B-495D-BA7A-A6DED95126FA}"/>
    <dgm:cxn modelId="{B57D6E77-76A7-40A7-83EB-6143764F0BD8}" type="presOf" srcId="{A6220FD0-55F5-49E6-8669-5392C2603514}" destId="{A21D97AD-834B-47FF-802A-4EE7363C6AAC}" srcOrd="0" destOrd="0" presId="urn:microsoft.com/office/officeart/2005/8/layout/list1"/>
    <dgm:cxn modelId="{989EC1BF-8C7B-4DAB-A758-F4F4289A8956}" srcId="{2A7882E1-2A29-49DF-887D-4C0FB47AE4A9}" destId="{05DCA83A-C854-46D6-B5A2-B258E6179834}" srcOrd="1" destOrd="0" parTransId="{B8EE6398-DD1C-475C-8708-C0939D4E3947}" sibTransId="{8763078E-85B8-4519-8DCC-F483A7EEB285}"/>
    <dgm:cxn modelId="{91C7F3DD-AC41-4E7B-8841-105E323C5549}" srcId="{2A7882E1-2A29-49DF-887D-4C0FB47AE4A9}" destId="{A6220FD0-55F5-49E6-8669-5392C2603514}" srcOrd="2" destOrd="0" parTransId="{9A197DD3-4FEC-4686-8F98-1EE2704B65DE}" sibTransId="{C40BB643-2FD6-4035-B6B2-CDA1ED31170C}"/>
    <dgm:cxn modelId="{D933EDF1-6058-4BE3-9CFA-E75DBF2CE929}" srcId="{2A7882E1-2A29-49DF-887D-4C0FB47AE4A9}" destId="{FDACA7DE-A589-463E-B680-1BCE2AE2B2B9}" srcOrd="0" destOrd="0" parTransId="{CBDD9792-8D89-4F74-8C87-D32A8D52C0BC}" sibTransId="{34761A7E-35F9-4F36-8B0F-7890D2AF499A}"/>
    <dgm:cxn modelId="{5BCE72FC-FBB2-4229-AC50-8C7A7E490EFF}" type="presOf" srcId="{05DCA83A-C854-46D6-B5A2-B258E6179834}" destId="{65A2199E-07C4-403C-BB9E-27D4914D4FEE}" srcOrd="1" destOrd="0" presId="urn:microsoft.com/office/officeart/2005/8/layout/list1"/>
    <dgm:cxn modelId="{2C1BD660-70C6-449E-B6AF-806093AC27DA}" type="presParOf" srcId="{C42123BF-31DC-47E5-9173-E81DD390F832}" destId="{5132C73E-1B09-4114-BEE0-4A6F312501B6}" srcOrd="0" destOrd="0" presId="urn:microsoft.com/office/officeart/2005/8/layout/list1"/>
    <dgm:cxn modelId="{835D1AA5-DBB1-4A44-9B35-77E0A850C847}" type="presParOf" srcId="{5132C73E-1B09-4114-BEE0-4A6F312501B6}" destId="{82CDEAC3-1C49-4B70-8A14-4806D8D1C71E}" srcOrd="0" destOrd="0" presId="urn:microsoft.com/office/officeart/2005/8/layout/list1"/>
    <dgm:cxn modelId="{5D252254-F791-4514-9F34-0DF0C1FAFC0E}" type="presParOf" srcId="{5132C73E-1B09-4114-BEE0-4A6F312501B6}" destId="{31FD2EEC-632E-47E8-8FC2-CE2B9EE4F566}" srcOrd="1" destOrd="0" presId="urn:microsoft.com/office/officeart/2005/8/layout/list1"/>
    <dgm:cxn modelId="{23B85D67-92C6-4E20-B383-2FA2A6A6C30D}" type="presParOf" srcId="{C42123BF-31DC-47E5-9173-E81DD390F832}" destId="{1E62386E-65F1-4869-BCF9-6F0FA2428A7B}" srcOrd="1" destOrd="0" presId="urn:microsoft.com/office/officeart/2005/8/layout/list1"/>
    <dgm:cxn modelId="{16DBA54E-FB0C-4773-A21D-D4F73F451214}" type="presParOf" srcId="{C42123BF-31DC-47E5-9173-E81DD390F832}" destId="{5630D3E4-E8DF-4F19-BCD0-55D6FD8ECF46}" srcOrd="2" destOrd="0" presId="urn:microsoft.com/office/officeart/2005/8/layout/list1"/>
    <dgm:cxn modelId="{AE697E5B-03A7-4402-8EB4-FD717D38BC07}" type="presParOf" srcId="{C42123BF-31DC-47E5-9173-E81DD390F832}" destId="{A2DA64EF-F469-4F9F-98D3-BB51EF851FFF}" srcOrd="3" destOrd="0" presId="urn:microsoft.com/office/officeart/2005/8/layout/list1"/>
    <dgm:cxn modelId="{E4D032FF-D52C-487C-9431-2DB96FB955C2}" type="presParOf" srcId="{C42123BF-31DC-47E5-9173-E81DD390F832}" destId="{292B82CD-EB37-4CA2-911D-9BF871E2BC55}" srcOrd="4" destOrd="0" presId="urn:microsoft.com/office/officeart/2005/8/layout/list1"/>
    <dgm:cxn modelId="{582A487C-890B-4510-8AA3-03EF418B105A}" type="presParOf" srcId="{292B82CD-EB37-4CA2-911D-9BF871E2BC55}" destId="{3F3D8CA9-90EB-4E48-AB40-E0F0DAE713B8}" srcOrd="0" destOrd="0" presId="urn:microsoft.com/office/officeart/2005/8/layout/list1"/>
    <dgm:cxn modelId="{E5044A45-2318-4233-B446-DAADEF2AF41E}" type="presParOf" srcId="{292B82CD-EB37-4CA2-911D-9BF871E2BC55}" destId="{65A2199E-07C4-403C-BB9E-27D4914D4FEE}" srcOrd="1" destOrd="0" presId="urn:microsoft.com/office/officeart/2005/8/layout/list1"/>
    <dgm:cxn modelId="{1DEF7FB5-8B24-4846-8A14-5F0DDA20F39F}" type="presParOf" srcId="{C42123BF-31DC-47E5-9173-E81DD390F832}" destId="{5C5C0D31-9860-45B0-9A2F-6D566AB6EAD8}" srcOrd="5" destOrd="0" presId="urn:microsoft.com/office/officeart/2005/8/layout/list1"/>
    <dgm:cxn modelId="{C9B322E3-179F-4BF1-A7BE-9F9D0ECCE5DB}" type="presParOf" srcId="{C42123BF-31DC-47E5-9173-E81DD390F832}" destId="{4DFB2E04-74B4-4808-8A32-63D7929B1EA7}" srcOrd="6" destOrd="0" presId="urn:microsoft.com/office/officeart/2005/8/layout/list1"/>
    <dgm:cxn modelId="{82294FEC-AA31-43AB-A9DB-F2B24F91AAD3}" type="presParOf" srcId="{C42123BF-31DC-47E5-9173-E81DD390F832}" destId="{E9A63B94-BDA9-437B-8A56-B46B5F941EA0}" srcOrd="7" destOrd="0" presId="urn:microsoft.com/office/officeart/2005/8/layout/list1"/>
    <dgm:cxn modelId="{4C646D12-634E-419B-A12E-DEC47BECCEFA}" type="presParOf" srcId="{C42123BF-31DC-47E5-9173-E81DD390F832}" destId="{5A519F71-CB3F-4BE8-BA14-D76D0DAB7402}" srcOrd="8" destOrd="0" presId="urn:microsoft.com/office/officeart/2005/8/layout/list1"/>
    <dgm:cxn modelId="{B3630989-A2F4-4E64-B16D-EBE5D49EEE76}" type="presParOf" srcId="{5A519F71-CB3F-4BE8-BA14-D76D0DAB7402}" destId="{A21D97AD-834B-47FF-802A-4EE7363C6AAC}" srcOrd="0" destOrd="0" presId="urn:microsoft.com/office/officeart/2005/8/layout/list1"/>
    <dgm:cxn modelId="{E5D58D23-9DF0-4D55-8794-90849523D696}" type="presParOf" srcId="{5A519F71-CB3F-4BE8-BA14-D76D0DAB7402}" destId="{8C234AAD-89A4-456F-B373-B64B17713798}" srcOrd="1" destOrd="0" presId="urn:microsoft.com/office/officeart/2005/8/layout/list1"/>
    <dgm:cxn modelId="{652363EC-5C33-475C-AB73-5AEB7ECEE336}" type="presParOf" srcId="{C42123BF-31DC-47E5-9173-E81DD390F832}" destId="{02949DA9-BDFF-4C31-A3D8-B70F558B7291}" srcOrd="9" destOrd="0" presId="urn:microsoft.com/office/officeart/2005/8/layout/list1"/>
    <dgm:cxn modelId="{DCB52341-1121-4FBA-93E5-C5B568B940B4}" type="presParOf" srcId="{C42123BF-31DC-47E5-9173-E81DD390F832}" destId="{6AF9902B-7576-4F52-BAD6-2C4A33895CDC}" srcOrd="10" destOrd="0" presId="urn:microsoft.com/office/officeart/2005/8/layout/list1"/>
    <dgm:cxn modelId="{CDC2029C-3E19-4954-AB4D-F9A876BB1E47}" type="presParOf" srcId="{C42123BF-31DC-47E5-9173-E81DD390F832}" destId="{B588967B-55DD-4537-9EB5-B448A3441F15}" srcOrd="11" destOrd="0" presId="urn:microsoft.com/office/officeart/2005/8/layout/list1"/>
    <dgm:cxn modelId="{AF12E584-8E89-488D-9C42-F16E5652BD2A}" type="presParOf" srcId="{C42123BF-31DC-47E5-9173-E81DD390F832}" destId="{CA8AAE08-401E-4D0E-9C4B-45233FB1E26E}" srcOrd="12" destOrd="0" presId="urn:microsoft.com/office/officeart/2005/8/layout/list1"/>
    <dgm:cxn modelId="{F57FFD48-B9CE-40E5-861F-F89B23DD4B31}" type="presParOf" srcId="{CA8AAE08-401E-4D0E-9C4B-45233FB1E26E}" destId="{D0B8A5CF-4570-4F51-B8C5-0DA2D0A03BB7}" srcOrd="0" destOrd="0" presId="urn:microsoft.com/office/officeart/2005/8/layout/list1"/>
    <dgm:cxn modelId="{C8810FCF-859E-4467-BCF0-485120810B5B}" type="presParOf" srcId="{CA8AAE08-401E-4D0E-9C4B-45233FB1E26E}" destId="{9F64D99F-93EC-4988-9417-CCBD2699626B}" srcOrd="1" destOrd="0" presId="urn:microsoft.com/office/officeart/2005/8/layout/list1"/>
    <dgm:cxn modelId="{0AEC84D8-E9D6-4508-96F9-BFF140D7F573}" type="presParOf" srcId="{C42123BF-31DC-47E5-9173-E81DD390F832}" destId="{D2642F67-40CE-4237-B18E-88F860F3080D}" srcOrd="13" destOrd="0" presId="urn:microsoft.com/office/officeart/2005/8/layout/list1"/>
    <dgm:cxn modelId="{43D363DE-637B-4099-B76A-F78814FA46FD}" type="presParOf" srcId="{C42123BF-31DC-47E5-9173-E81DD390F832}" destId="{88678F08-8C5C-42B6-9AA5-99C7C0C8D87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955200-668D-4236-AEB6-79B6D7F3DEB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de-AT"/>
        </a:p>
      </dgm:t>
    </dgm:pt>
    <dgm:pt modelId="{9E0DA760-66E8-45ED-A631-8F7A70144392}">
      <dgm:prSet phldrT="[Text]"/>
      <dgm:spPr>
        <a:xfrm rot="16200000">
          <a:off x="-819816" y="2171044"/>
          <a:ext cx="3216973" cy="680513"/>
        </a:xfrm>
        <a:prstGeom prst="rect">
          <a:avLst/>
        </a:prstGeom>
        <a:noFill/>
        <a:ln>
          <a:noFill/>
        </a:ln>
        <a:effectLst/>
      </dgm:spPr>
      <dgm:t>
        <a:bodyPr/>
        <a:lstStyle/>
        <a:p>
          <a:r>
            <a:rPr lang="it-IT" dirty="0" err="1"/>
            <a:t>conducive</a:t>
          </a:r>
          <a:r>
            <a:rPr lang="it-IT" dirty="0"/>
            <a:t> performance monitoring</a:t>
          </a:r>
          <a:endParaRPr lang="de-AT" dirty="0">
            <a:solidFill>
              <a:sysClr val="windowText" lastClr="000000">
                <a:hueOff val="0"/>
                <a:satOff val="0"/>
                <a:lumOff val="0"/>
                <a:alphaOff val="0"/>
              </a:sysClr>
            </a:solidFill>
            <a:latin typeface="Calibri"/>
            <a:ea typeface="+mn-ea"/>
            <a:cs typeface="+mn-cs"/>
          </a:endParaRPr>
        </a:p>
      </dgm:t>
    </dgm:pt>
    <dgm:pt modelId="{19324610-E8EB-47C4-982A-0EF087C8AAED}" type="parTrans" cxnId="{78F79485-2440-4CF3-A02E-B589053B0A82}">
      <dgm:prSet/>
      <dgm:spPr/>
      <dgm:t>
        <a:bodyPr/>
        <a:lstStyle/>
        <a:p>
          <a:endParaRPr lang="de-AT"/>
        </a:p>
      </dgm:t>
    </dgm:pt>
    <dgm:pt modelId="{308D962D-02F1-4C8A-B0E7-E4A241EAC6F6}" type="sibTrans" cxnId="{78F79485-2440-4CF3-A02E-B589053B0A82}">
      <dgm:prSet/>
      <dgm:spPr/>
      <dgm:t>
        <a:bodyPr/>
        <a:lstStyle/>
        <a:p>
          <a:endParaRPr lang="de-AT"/>
        </a:p>
      </dgm:t>
    </dgm:pt>
    <dgm:pt modelId="{824B6F83-281E-4217-9A11-40BAC9F9CDA7}">
      <dgm:prSet phldrT="[Text]" custT="1"/>
      <dgm:spPr>
        <a:xfrm>
          <a:off x="1128926" y="902814"/>
          <a:ext cx="8938260" cy="321697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800" dirty="0" err="1"/>
            <a:t>Conducive</a:t>
          </a:r>
          <a:r>
            <a:rPr lang="it-IT" sz="1800" dirty="0"/>
            <a:t> performance monitoring </a:t>
          </a:r>
          <a:r>
            <a:rPr lang="it-IT" sz="1800" dirty="0" err="1"/>
            <a:t>is</a:t>
          </a:r>
          <a:r>
            <a:rPr lang="it-IT" sz="1800" dirty="0"/>
            <a:t> </a:t>
          </a:r>
          <a:r>
            <a:rPr lang="en-US" sz="1800" dirty="0">
              <a:solidFill>
                <a:sysClr val="window" lastClr="FFFFFF"/>
              </a:solidFill>
              <a:latin typeface="Calibri"/>
              <a:ea typeface="+mn-ea"/>
              <a:cs typeface="+mn-cs"/>
            </a:rPr>
            <a:t>formative, i.e. it does not take place at the end of each learning unit, but accompanies and controls the learning process itself.</a:t>
          </a:r>
          <a:endParaRPr lang="de-AT" sz="1800" dirty="0">
            <a:solidFill>
              <a:sysClr val="window" lastClr="FFFFFF"/>
            </a:solidFill>
            <a:latin typeface="Calibri"/>
            <a:ea typeface="+mn-ea"/>
            <a:cs typeface="+mn-cs"/>
          </a:endParaRPr>
        </a:p>
      </dgm:t>
    </dgm:pt>
    <dgm:pt modelId="{8A4D0489-6106-43B3-A854-78787A3CCFF6}" type="parTrans" cxnId="{D8BA863C-A191-4B30-BA84-F1F482D1628E}">
      <dgm:prSet/>
      <dgm:spPr/>
      <dgm:t>
        <a:bodyPr/>
        <a:lstStyle/>
        <a:p>
          <a:endParaRPr lang="de-AT"/>
        </a:p>
      </dgm:t>
    </dgm:pt>
    <dgm:pt modelId="{6F5E0DCD-E6FC-4570-AE60-AB63658E2964}" type="sibTrans" cxnId="{D8BA863C-A191-4B30-BA84-F1F482D1628E}">
      <dgm:prSet/>
      <dgm:spPr/>
      <dgm:t>
        <a:bodyPr/>
        <a:lstStyle/>
        <a:p>
          <a:endParaRPr lang="de-AT"/>
        </a:p>
      </dgm:t>
    </dgm:pt>
    <dgm:pt modelId="{A9DE09E4-FB27-41FA-813A-B208ED03BAED}">
      <dgm:prSet custT="1"/>
      <dgm:spPr/>
      <dgm:t>
        <a:bodyPr/>
        <a:lstStyle/>
        <a:p>
          <a:r>
            <a:rPr lang="en-US" sz="1800" dirty="0">
              <a:solidFill>
                <a:sysClr val="window" lastClr="FFFFFF"/>
              </a:solidFill>
              <a:latin typeface="Calibri"/>
              <a:ea typeface="+mn-ea"/>
              <a:cs typeface="+mn-cs"/>
            </a:rPr>
            <a:t>The learning process is both appreciative and encouraging, i.e. strength-oriented and not deficit-oriented.</a:t>
          </a:r>
          <a:endParaRPr lang="de-AT" sz="1800" dirty="0">
            <a:solidFill>
              <a:sysClr val="window" lastClr="FFFFFF"/>
            </a:solidFill>
            <a:latin typeface="Calibri"/>
            <a:ea typeface="+mn-ea"/>
            <a:cs typeface="+mn-cs"/>
          </a:endParaRPr>
        </a:p>
      </dgm:t>
    </dgm:pt>
    <dgm:pt modelId="{BFA6E06A-3B41-4AA1-959A-105F55080D28}" type="parTrans" cxnId="{7348415C-EBAE-4D9C-BF29-AFEF4A63A49F}">
      <dgm:prSet/>
      <dgm:spPr/>
      <dgm:t>
        <a:bodyPr/>
        <a:lstStyle/>
        <a:p>
          <a:endParaRPr lang="de-AT"/>
        </a:p>
      </dgm:t>
    </dgm:pt>
    <dgm:pt modelId="{86EE66C6-4FDD-45FF-8368-07073168A2D6}" type="sibTrans" cxnId="{7348415C-EBAE-4D9C-BF29-AFEF4A63A49F}">
      <dgm:prSet/>
      <dgm:spPr/>
      <dgm:t>
        <a:bodyPr/>
        <a:lstStyle/>
        <a:p>
          <a:endParaRPr lang="de-AT"/>
        </a:p>
      </dgm:t>
    </dgm:pt>
    <dgm:pt modelId="{7471B383-8D22-4FCB-9D6B-9259A461DFB7}">
      <dgm:prSet custT="1"/>
      <dgm:spPr/>
      <dgm:t>
        <a:bodyPr/>
        <a:lstStyle/>
        <a:p>
          <a:r>
            <a:rPr lang="en-US" sz="1800" dirty="0">
              <a:solidFill>
                <a:sysClr val="window" lastClr="FFFFFF"/>
              </a:solidFill>
              <a:latin typeface="Calibri"/>
              <a:ea typeface="+mn-ea"/>
              <a:cs typeface="+mn-cs"/>
            </a:rPr>
            <a:t>Competence-oriented, i.e. it checks above all ability, not just knowledge.</a:t>
          </a:r>
          <a:endParaRPr lang="de-AT" sz="1800" dirty="0">
            <a:solidFill>
              <a:sysClr val="window" lastClr="FFFFFF"/>
            </a:solidFill>
            <a:latin typeface="Calibri"/>
            <a:ea typeface="+mn-ea"/>
            <a:cs typeface="+mn-cs"/>
          </a:endParaRPr>
        </a:p>
      </dgm:t>
    </dgm:pt>
    <dgm:pt modelId="{26AD0ACC-6631-479B-B898-E360364355E5}" type="parTrans" cxnId="{FFD85E63-3B55-417C-9A1D-76B2B8BE9A36}">
      <dgm:prSet/>
      <dgm:spPr/>
      <dgm:t>
        <a:bodyPr/>
        <a:lstStyle/>
        <a:p>
          <a:endParaRPr lang="de-AT"/>
        </a:p>
      </dgm:t>
    </dgm:pt>
    <dgm:pt modelId="{97C43443-AF9D-45BB-8C93-10C712D58656}" type="sibTrans" cxnId="{FFD85E63-3B55-417C-9A1D-76B2B8BE9A36}">
      <dgm:prSet/>
      <dgm:spPr/>
      <dgm:t>
        <a:bodyPr/>
        <a:lstStyle/>
        <a:p>
          <a:endParaRPr lang="de-AT"/>
        </a:p>
      </dgm:t>
    </dgm:pt>
    <dgm:pt modelId="{1883B1DC-DDE5-4A06-BC07-4B41745BED13}">
      <dgm:prSet custT="1"/>
      <dgm:spPr/>
      <dgm:t>
        <a:bodyPr/>
        <a:lstStyle/>
        <a:p>
          <a:r>
            <a:rPr lang="en-US" sz="1800" dirty="0">
              <a:solidFill>
                <a:sysClr val="window" lastClr="FFFFFF"/>
              </a:solidFill>
              <a:latin typeface="Calibri"/>
              <a:ea typeface="+mn-ea"/>
              <a:cs typeface="+mn-cs"/>
            </a:rPr>
            <a:t>The students are encouraged to use their own self-assessment to support them in developing their self-competence and self-responsibility.</a:t>
          </a:r>
          <a:endParaRPr lang="de-AT" sz="1800" dirty="0">
            <a:solidFill>
              <a:sysClr val="window" lastClr="FFFFFF"/>
            </a:solidFill>
            <a:latin typeface="Calibri"/>
            <a:ea typeface="+mn-ea"/>
            <a:cs typeface="+mn-cs"/>
          </a:endParaRPr>
        </a:p>
      </dgm:t>
    </dgm:pt>
    <dgm:pt modelId="{A4D6C586-2916-4DDF-BA96-5048A64F7878}" type="parTrans" cxnId="{A54B9671-E2D9-4710-B716-28684B1EA576}">
      <dgm:prSet/>
      <dgm:spPr/>
      <dgm:t>
        <a:bodyPr/>
        <a:lstStyle/>
        <a:p>
          <a:endParaRPr lang="de-AT"/>
        </a:p>
      </dgm:t>
    </dgm:pt>
    <dgm:pt modelId="{2DAB7DBC-B008-47A0-A11F-E5DAF2A4C923}" type="sibTrans" cxnId="{A54B9671-E2D9-4710-B716-28684B1EA576}">
      <dgm:prSet/>
      <dgm:spPr/>
      <dgm:t>
        <a:bodyPr/>
        <a:lstStyle/>
        <a:p>
          <a:endParaRPr lang="de-AT"/>
        </a:p>
      </dgm:t>
    </dgm:pt>
    <dgm:pt modelId="{D518EAD9-871A-41CC-BCF3-AFC050B205A6}">
      <dgm:prSet custT="1"/>
      <dgm:spPr/>
      <dgm:t>
        <a:bodyPr/>
        <a:lstStyle/>
        <a:p>
          <a:r>
            <a:rPr lang="it-IT" sz="1800" dirty="0" err="1"/>
            <a:t>Conducive</a:t>
          </a:r>
          <a:r>
            <a:rPr lang="it-IT" sz="1800" dirty="0"/>
            <a:t> performance monitoring </a:t>
          </a:r>
          <a:r>
            <a:rPr lang="en-US" sz="1800" dirty="0">
              <a:solidFill>
                <a:sysClr val="window" lastClr="FFFFFF"/>
              </a:solidFill>
              <a:latin typeface="Calibri"/>
              <a:ea typeface="+mn-ea"/>
              <a:cs typeface="+mn-cs"/>
            </a:rPr>
            <a:t> uses different methods and instruments to get a more holistic picture.</a:t>
          </a:r>
          <a:endParaRPr lang="de-AT" sz="1800" dirty="0">
            <a:solidFill>
              <a:sysClr val="window" lastClr="FFFFFF"/>
            </a:solidFill>
            <a:latin typeface="Calibri"/>
            <a:ea typeface="+mn-ea"/>
            <a:cs typeface="+mn-cs"/>
          </a:endParaRPr>
        </a:p>
      </dgm:t>
    </dgm:pt>
    <dgm:pt modelId="{BB1CEE9A-E3E4-42EF-A2AA-682218FDF0C1}" type="parTrans" cxnId="{218E26BD-45D8-4A92-9402-DB3CAAB82ED2}">
      <dgm:prSet/>
      <dgm:spPr/>
      <dgm:t>
        <a:bodyPr/>
        <a:lstStyle/>
        <a:p>
          <a:endParaRPr lang="de-AT"/>
        </a:p>
      </dgm:t>
    </dgm:pt>
    <dgm:pt modelId="{A63129A2-DAAC-48D0-9AC1-8871EF688B08}" type="sibTrans" cxnId="{218E26BD-45D8-4A92-9402-DB3CAAB82ED2}">
      <dgm:prSet/>
      <dgm:spPr/>
      <dgm:t>
        <a:bodyPr/>
        <a:lstStyle/>
        <a:p>
          <a:endParaRPr lang="de-AT"/>
        </a:p>
      </dgm:t>
    </dgm:pt>
    <dgm:pt modelId="{3C246A73-D37A-4D8B-9469-63A91EACAB19}">
      <dgm:prSet custT="1"/>
      <dgm:spPr/>
      <dgm:t>
        <a:bodyPr/>
        <a:lstStyle/>
        <a:p>
          <a:endParaRPr lang="de-AT" sz="1800" dirty="0">
            <a:solidFill>
              <a:sysClr val="window" lastClr="FFFFFF"/>
            </a:solidFill>
            <a:latin typeface="Calibri"/>
            <a:ea typeface="+mn-ea"/>
            <a:cs typeface="+mn-cs"/>
          </a:endParaRPr>
        </a:p>
      </dgm:t>
    </dgm:pt>
    <dgm:pt modelId="{F273B237-9942-45BB-BF09-8BAC249E5115}" type="parTrans" cxnId="{9DEC49E3-02A5-41D0-BB72-6FC55BAFF3F8}">
      <dgm:prSet/>
      <dgm:spPr/>
      <dgm:t>
        <a:bodyPr/>
        <a:lstStyle/>
        <a:p>
          <a:endParaRPr lang="de-AT"/>
        </a:p>
      </dgm:t>
    </dgm:pt>
    <dgm:pt modelId="{EB4E44FB-BFC5-4947-8FDB-D842205328FF}" type="sibTrans" cxnId="{9DEC49E3-02A5-41D0-BB72-6FC55BAFF3F8}">
      <dgm:prSet/>
      <dgm:spPr/>
      <dgm:t>
        <a:bodyPr/>
        <a:lstStyle/>
        <a:p>
          <a:endParaRPr lang="de-AT"/>
        </a:p>
      </dgm:t>
    </dgm:pt>
    <dgm:pt modelId="{5E8BD5C8-3D69-4580-BC0C-D6081FB12E4B}">
      <dgm:prSet custT="1"/>
      <dgm:spPr/>
      <dgm:t>
        <a:bodyPr/>
        <a:lstStyle/>
        <a:p>
          <a:endParaRPr lang="de-AT" sz="1800" dirty="0">
            <a:solidFill>
              <a:sysClr val="window" lastClr="FFFFFF"/>
            </a:solidFill>
            <a:latin typeface="Calibri"/>
            <a:ea typeface="+mn-ea"/>
            <a:cs typeface="+mn-cs"/>
          </a:endParaRPr>
        </a:p>
      </dgm:t>
    </dgm:pt>
    <dgm:pt modelId="{EE2AD3C1-94D8-463C-9688-9204831DFBC8}" type="parTrans" cxnId="{00DAA738-E975-4A16-B874-A1B6A5A64EED}">
      <dgm:prSet/>
      <dgm:spPr/>
      <dgm:t>
        <a:bodyPr/>
        <a:lstStyle/>
        <a:p>
          <a:endParaRPr lang="de-AT"/>
        </a:p>
      </dgm:t>
    </dgm:pt>
    <dgm:pt modelId="{87ED7DE6-0BDE-472F-855A-52312462D290}" type="sibTrans" cxnId="{00DAA738-E975-4A16-B874-A1B6A5A64EED}">
      <dgm:prSet/>
      <dgm:spPr/>
      <dgm:t>
        <a:bodyPr/>
        <a:lstStyle/>
        <a:p>
          <a:endParaRPr lang="de-AT"/>
        </a:p>
      </dgm:t>
    </dgm:pt>
    <dgm:pt modelId="{71E8428D-69A8-4E89-9EAF-2E6EA79FD871}" type="pres">
      <dgm:prSet presAssocID="{EB955200-668D-4236-AEB6-79B6D7F3DEB9}" presName="linearFlow" presStyleCnt="0">
        <dgm:presLayoutVars>
          <dgm:dir/>
          <dgm:animLvl val="lvl"/>
          <dgm:resizeHandles/>
        </dgm:presLayoutVars>
      </dgm:prSet>
      <dgm:spPr/>
    </dgm:pt>
    <dgm:pt modelId="{622DDB49-D550-4EFA-BE84-155E6D92AED5}" type="pres">
      <dgm:prSet presAssocID="{9E0DA760-66E8-45ED-A631-8F7A70144392}" presName="compositeNode" presStyleCnt="0">
        <dgm:presLayoutVars>
          <dgm:bulletEnabled val="1"/>
        </dgm:presLayoutVars>
      </dgm:prSet>
      <dgm:spPr/>
    </dgm:pt>
    <dgm:pt modelId="{74C528F2-CDEC-487B-8552-9DEBD3AD2165}" type="pres">
      <dgm:prSet presAssocID="{9E0DA760-66E8-45ED-A631-8F7A70144392}" presName="image" presStyleLbl="fgImgPlace1" presStyleIdx="0" presStyleCnt="1" custScaleY="84081"/>
      <dgm:spPr>
        <a:xfrm>
          <a:off x="448413" y="4536"/>
          <a:ext cx="1361027" cy="1361027"/>
        </a:xfrm>
        <a:prstGeom prst="rect">
          <a:avLst/>
        </a:prstGeom>
        <a:blipFill>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6E86A235-0E2F-4BB6-8509-2DE9E5E2F7F9}" type="pres">
      <dgm:prSet presAssocID="{9E0DA760-66E8-45ED-A631-8F7A70144392}" presName="childNode" presStyleLbl="node1" presStyleIdx="0" presStyleCnt="1">
        <dgm:presLayoutVars>
          <dgm:bulletEnabled val="1"/>
        </dgm:presLayoutVars>
      </dgm:prSet>
      <dgm:spPr>
        <a:prstGeom prst="rect">
          <a:avLst/>
        </a:prstGeom>
      </dgm:spPr>
    </dgm:pt>
    <dgm:pt modelId="{DF2222F2-497B-430B-8165-BD6E45D41011}" type="pres">
      <dgm:prSet presAssocID="{9E0DA760-66E8-45ED-A631-8F7A70144392}" presName="parentNode" presStyleLbl="revTx" presStyleIdx="0" presStyleCnt="1">
        <dgm:presLayoutVars>
          <dgm:chMax val="0"/>
          <dgm:bulletEnabled val="1"/>
        </dgm:presLayoutVars>
      </dgm:prSet>
      <dgm:spPr>
        <a:prstGeom prst="rect">
          <a:avLst/>
        </a:prstGeom>
      </dgm:spPr>
    </dgm:pt>
  </dgm:ptLst>
  <dgm:cxnLst>
    <dgm:cxn modelId="{1652BD06-758D-481C-AABF-14A0EEE9AAE6}" type="presOf" srcId="{9E0DA760-66E8-45ED-A631-8F7A70144392}" destId="{DF2222F2-497B-430B-8165-BD6E45D41011}" srcOrd="0" destOrd="0" presId="urn:microsoft.com/office/officeart/2005/8/layout/hList2"/>
    <dgm:cxn modelId="{A84C8914-A24F-4CEB-AFF4-875F0281C2E4}" type="presOf" srcId="{D518EAD9-871A-41CC-BCF3-AFC050B205A6}" destId="{6E86A235-0E2F-4BB6-8509-2DE9E5E2F7F9}" srcOrd="0" destOrd="4" presId="urn:microsoft.com/office/officeart/2005/8/layout/hList2"/>
    <dgm:cxn modelId="{00DAA738-E975-4A16-B874-A1B6A5A64EED}" srcId="{9E0DA760-66E8-45ED-A631-8F7A70144392}" destId="{5E8BD5C8-3D69-4580-BC0C-D6081FB12E4B}" srcOrd="6" destOrd="0" parTransId="{EE2AD3C1-94D8-463C-9688-9204831DFBC8}" sibTransId="{87ED7DE6-0BDE-472F-855A-52312462D290}"/>
    <dgm:cxn modelId="{531B1C3C-08FB-4875-8CB8-1CB1D84A92F1}" type="presOf" srcId="{EB955200-668D-4236-AEB6-79B6D7F3DEB9}" destId="{71E8428D-69A8-4E89-9EAF-2E6EA79FD871}" srcOrd="0" destOrd="0" presId="urn:microsoft.com/office/officeart/2005/8/layout/hList2"/>
    <dgm:cxn modelId="{D8BA863C-A191-4B30-BA84-F1F482D1628E}" srcId="{9E0DA760-66E8-45ED-A631-8F7A70144392}" destId="{824B6F83-281E-4217-9A11-40BAC9F9CDA7}" srcOrd="0" destOrd="0" parTransId="{8A4D0489-6106-43B3-A854-78787A3CCFF6}" sibTransId="{6F5E0DCD-E6FC-4570-AE60-AB63658E2964}"/>
    <dgm:cxn modelId="{7348415C-EBAE-4D9C-BF29-AFEF4A63A49F}" srcId="{9E0DA760-66E8-45ED-A631-8F7A70144392}" destId="{A9DE09E4-FB27-41FA-813A-B208ED03BAED}" srcOrd="1" destOrd="0" parTransId="{BFA6E06A-3B41-4AA1-959A-105F55080D28}" sibTransId="{86EE66C6-4FDD-45FF-8368-07073168A2D6}"/>
    <dgm:cxn modelId="{FFD85E63-3B55-417C-9A1D-76B2B8BE9A36}" srcId="{9E0DA760-66E8-45ED-A631-8F7A70144392}" destId="{7471B383-8D22-4FCB-9D6B-9259A461DFB7}" srcOrd="2" destOrd="0" parTransId="{26AD0ACC-6631-479B-B898-E360364355E5}" sibTransId="{97C43443-AF9D-45BB-8C93-10C712D58656}"/>
    <dgm:cxn modelId="{A54B9671-E2D9-4710-B716-28684B1EA576}" srcId="{9E0DA760-66E8-45ED-A631-8F7A70144392}" destId="{1883B1DC-DDE5-4A06-BC07-4B41745BED13}" srcOrd="3" destOrd="0" parTransId="{A4D6C586-2916-4DDF-BA96-5048A64F7878}" sibTransId="{2DAB7DBC-B008-47A0-A11F-E5DAF2A4C923}"/>
    <dgm:cxn modelId="{601C1954-A00A-4088-A8E4-A858AD383539}" type="presOf" srcId="{5E8BD5C8-3D69-4580-BC0C-D6081FB12E4B}" destId="{6E86A235-0E2F-4BB6-8509-2DE9E5E2F7F9}" srcOrd="0" destOrd="6" presId="urn:microsoft.com/office/officeart/2005/8/layout/hList2"/>
    <dgm:cxn modelId="{6C332C57-E886-47C4-B8DB-C0A5C05C139B}" type="presOf" srcId="{824B6F83-281E-4217-9A11-40BAC9F9CDA7}" destId="{6E86A235-0E2F-4BB6-8509-2DE9E5E2F7F9}" srcOrd="0" destOrd="0" presId="urn:microsoft.com/office/officeart/2005/8/layout/hList2"/>
    <dgm:cxn modelId="{77CDFE84-7414-4488-8F71-5B378D66F48F}" type="presOf" srcId="{7471B383-8D22-4FCB-9D6B-9259A461DFB7}" destId="{6E86A235-0E2F-4BB6-8509-2DE9E5E2F7F9}" srcOrd="0" destOrd="2" presId="urn:microsoft.com/office/officeart/2005/8/layout/hList2"/>
    <dgm:cxn modelId="{78F79485-2440-4CF3-A02E-B589053B0A82}" srcId="{EB955200-668D-4236-AEB6-79B6D7F3DEB9}" destId="{9E0DA760-66E8-45ED-A631-8F7A70144392}" srcOrd="0" destOrd="0" parTransId="{19324610-E8EB-47C4-982A-0EF087C8AAED}" sibTransId="{308D962D-02F1-4C8A-B0E7-E4A241EAC6F6}"/>
    <dgm:cxn modelId="{DDCDEC9F-8DF6-4C68-9D87-BBBBC5339B2B}" type="presOf" srcId="{1883B1DC-DDE5-4A06-BC07-4B41745BED13}" destId="{6E86A235-0E2F-4BB6-8509-2DE9E5E2F7F9}" srcOrd="0" destOrd="3" presId="urn:microsoft.com/office/officeart/2005/8/layout/hList2"/>
    <dgm:cxn modelId="{E279C8A3-71DC-474B-971B-0A0DD1FA59F3}" type="presOf" srcId="{A9DE09E4-FB27-41FA-813A-B208ED03BAED}" destId="{6E86A235-0E2F-4BB6-8509-2DE9E5E2F7F9}" srcOrd="0" destOrd="1" presId="urn:microsoft.com/office/officeart/2005/8/layout/hList2"/>
    <dgm:cxn modelId="{218E26BD-45D8-4A92-9402-DB3CAAB82ED2}" srcId="{9E0DA760-66E8-45ED-A631-8F7A70144392}" destId="{D518EAD9-871A-41CC-BCF3-AFC050B205A6}" srcOrd="4" destOrd="0" parTransId="{BB1CEE9A-E3E4-42EF-A2AA-682218FDF0C1}" sibTransId="{A63129A2-DAAC-48D0-9AC1-8871EF688B08}"/>
    <dgm:cxn modelId="{C86DDECB-1237-422C-A7DD-39FE1BAFFC1D}" type="presOf" srcId="{3C246A73-D37A-4D8B-9469-63A91EACAB19}" destId="{6E86A235-0E2F-4BB6-8509-2DE9E5E2F7F9}" srcOrd="0" destOrd="5" presId="urn:microsoft.com/office/officeart/2005/8/layout/hList2"/>
    <dgm:cxn modelId="{9DEC49E3-02A5-41D0-BB72-6FC55BAFF3F8}" srcId="{9E0DA760-66E8-45ED-A631-8F7A70144392}" destId="{3C246A73-D37A-4D8B-9469-63A91EACAB19}" srcOrd="5" destOrd="0" parTransId="{F273B237-9942-45BB-BF09-8BAC249E5115}" sibTransId="{EB4E44FB-BFC5-4947-8FDB-D842205328FF}"/>
    <dgm:cxn modelId="{57F75ADB-4CFB-4A28-A266-4CD9464CC1E8}" type="presParOf" srcId="{71E8428D-69A8-4E89-9EAF-2E6EA79FD871}" destId="{622DDB49-D550-4EFA-BE84-155E6D92AED5}" srcOrd="0" destOrd="0" presId="urn:microsoft.com/office/officeart/2005/8/layout/hList2"/>
    <dgm:cxn modelId="{C12B700A-EE48-4ED2-9834-30ADD20BC3ED}" type="presParOf" srcId="{622DDB49-D550-4EFA-BE84-155E6D92AED5}" destId="{74C528F2-CDEC-487B-8552-9DEBD3AD2165}" srcOrd="0" destOrd="0" presId="urn:microsoft.com/office/officeart/2005/8/layout/hList2"/>
    <dgm:cxn modelId="{780A7E8E-5A5B-4999-9494-0DB1B9EC89DF}" type="presParOf" srcId="{622DDB49-D550-4EFA-BE84-155E6D92AED5}" destId="{6E86A235-0E2F-4BB6-8509-2DE9E5E2F7F9}" srcOrd="1" destOrd="0" presId="urn:microsoft.com/office/officeart/2005/8/layout/hList2"/>
    <dgm:cxn modelId="{F1427DAD-A81E-404F-836D-59D2EC83C7FB}" type="presParOf" srcId="{622DDB49-D550-4EFA-BE84-155E6D92AED5}" destId="{DF2222F2-497B-430B-8165-BD6E45D41011}"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464BA3-9583-4D5D-BD36-D985DCE0EA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0BE5A1EB-63A4-45EF-8481-F7A42970E1DD}">
      <dgm:prSet phldrT="[Text]" custT="1"/>
      <dgm:spPr/>
      <dgm:t>
        <a:bodyPr/>
        <a:lstStyle/>
        <a:p>
          <a:r>
            <a:rPr lang="de-AT" sz="2000" b="1" dirty="0" err="1"/>
            <a:t>subject-specific</a:t>
          </a:r>
          <a:endParaRPr lang="de-AT" sz="2000" b="1" dirty="0"/>
        </a:p>
      </dgm:t>
    </dgm:pt>
    <dgm:pt modelId="{16B19EB9-B761-4363-B7E6-A43459D968D4}" type="parTrans" cxnId="{C59D98B4-BEDE-40D0-A1A6-180C8CF90AFF}">
      <dgm:prSet/>
      <dgm:spPr/>
      <dgm:t>
        <a:bodyPr/>
        <a:lstStyle/>
        <a:p>
          <a:endParaRPr lang="de-AT"/>
        </a:p>
      </dgm:t>
    </dgm:pt>
    <dgm:pt modelId="{BC93996C-BCF5-4295-987D-8C56609FBD3B}" type="sibTrans" cxnId="{C59D98B4-BEDE-40D0-A1A6-180C8CF90AFF}">
      <dgm:prSet/>
      <dgm:spPr/>
      <dgm:t>
        <a:bodyPr/>
        <a:lstStyle/>
        <a:p>
          <a:endParaRPr lang="de-AT"/>
        </a:p>
      </dgm:t>
    </dgm:pt>
    <dgm:pt modelId="{CA91EDC4-75FC-486A-83A9-AAFEEB2821E5}">
      <dgm:prSet phldrT="[Text]" custT="1"/>
      <dgm:spPr/>
      <dgm:t>
        <a:bodyPr/>
        <a:lstStyle/>
        <a:p>
          <a:r>
            <a:rPr lang="de-AT" sz="1600" dirty="0" err="1"/>
            <a:t>comprehending</a:t>
          </a:r>
          <a:endParaRPr lang="de-AT" sz="1600" dirty="0"/>
        </a:p>
      </dgm:t>
    </dgm:pt>
    <dgm:pt modelId="{3AAE9822-EAC1-46EE-92D9-1F55B1DCE19C}" type="parTrans" cxnId="{B7CAAEC8-66AF-4652-A0D7-4BA357435AA1}">
      <dgm:prSet/>
      <dgm:spPr/>
      <dgm:t>
        <a:bodyPr/>
        <a:lstStyle/>
        <a:p>
          <a:endParaRPr lang="de-AT"/>
        </a:p>
      </dgm:t>
    </dgm:pt>
    <dgm:pt modelId="{86FB0679-AC63-4586-B6F2-7E43E904723A}" type="sibTrans" cxnId="{B7CAAEC8-66AF-4652-A0D7-4BA357435AA1}">
      <dgm:prSet/>
      <dgm:spPr/>
      <dgm:t>
        <a:bodyPr/>
        <a:lstStyle/>
        <a:p>
          <a:endParaRPr lang="de-AT"/>
        </a:p>
      </dgm:t>
    </dgm:pt>
    <dgm:pt modelId="{A907DEE0-18D6-41B3-B7A1-81803799A175}">
      <dgm:prSet custT="1"/>
      <dgm:spPr/>
      <dgm:t>
        <a:bodyPr/>
        <a:lstStyle/>
        <a:p>
          <a:r>
            <a:rPr lang="de-AT" sz="1600" dirty="0"/>
            <a:t>Linking </a:t>
          </a:r>
          <a:r>
            <a:rPr lang="de-AT" sz="1600" dirty="0" err="1"/>
            <a:t>to</a:t>
          </a:r>
          <a:r>
            <a:rPr lang="de-AT" sz="1600" dirty="0"/>
            <a:t> </a:t>
          </a:r>
          <a:r>
            <a:rPr lang="de-AT" sz="1600" dirty="0" err="1"/>
            <a:t>something</a:t>
          </a:r>
          <a:endParaRPr lang="de-AT" sz="1600" dirty="0"/>
        </a:p>
      </dgm:t>
    </dgm:pt>
    <dgm:pt modelId="{A2F98248-5366-43A6-AF75-F8A4FD4AEA08}" type="parTrans" cxnId="{9DF871C3-D84C-4E22-A409-B2B2B51BA2F6}">
      <dgm:prSet/>
      <dgm:spPr/>
      <dgm:t>
        <a:bodyPr/>
        <a:lstStyle/>
        <a:p>
          <a:endParaRPr lang="de-AT"/>
        </a:p>
      </dgm:t>
    </dgm:pt>
    <dgm:pt modelId="{0F2D1C1E-5FC3-47C8-A62B-DA1B05854530}" type="sibTrans" cxnId="{9DF871C3-D84C-4E22-A409-B2B2B51BA2F6}">
      <dgm:prSet/>
      <dgm:spPr/>
      <dgm:t>
        <a:bodyPr/>
        <a:lstStyle/>
        <a:p>
          <a:endParaRPr lang="de-AT"/>
        </a:p>
      </dgm:t>
    </dgm:pt>
    <dgm:pt modelId="{430FA997-33BB-40CF-8399-61B01D913100}">
      <dgm:prSet custT="1"/>
      <dgm:spPr/>
      <dgm:t>
        <a:bodyPr/>
        <a:lstStyle/>
        <a:p>
          <a:r>
            <a:rPr lang="de-AT" sz="1600" dirty="0" err="1"/>
            <a:t>applying</a:t>
          </a:r>
          <a:endParaRPr lang="de-AT" sz="1600" dirty="0"/>
        </a:p>
      </dgm:t>
    </dgm:pt>
    <dgm:pt modelId="{A0BE4335-D604-46F6-A299-D947059CEE3C}" type="parTrans" cxnId="{82599B0D-6D7D-43EE-B47C-1982047E7158}">
      <dgm:prSet/>
      <dgm:spPr/>
      <dgm:t>
        <a:bodyPr/>
        <a:lstStyle/>
        <a:p>
          <a:endParaRPr lang="de-AT"/>
        </a:p>
      </dgm:t>
    </dgm:pt>
    <dgm:pt modelId="{8EDB75C6-B999-4363-88C1-65D0D22FB610}" type="sibTrans" cxnId="{82599B0D-6D7D-43EE-B47C-1982047E7158}">
      <dgm:prSet/>
      <dgm:spPr/>
      <dgm:t>
        <a:bodyPr/>
        <a:lstStyle/>
        <a:p>
          <a:endParaRPr lang="de-AT"/>
        </a:p>
      </dgm:t>
    </dgm:pt>
    <dgm:pt modelId="{1CB4FB58-D66E-4432-87AF-4142A875C72E}">
      <dgm:prSet custT="1"/>
      <dgm:spPr/>
      <dgm:t>
        <a:bodyPr/>
        <a:lstStyle/>
        <a:p>
          <a:r>
            <a:rPr lang="de-AT" sz="1600" dirty="0" err="1"/>
            <a:t>evaluating</a:t>
          </a:r>
          <a:r>
            <a:rPr lang="de-AT" sz="1600" dirty="0"/>
            <a:t> facts and contexts</a:t>
          </a:r>
        </a:p>
      </dgm:t>
    </dgm:pt>
    <dgm:pt modelId="{A3D32206-3B8A-41F9-9269-5339D6ED6DC1}" type="parTrans" cxnId="{ACF1B064-91BE-46D2-943A-C859221FF2C7}">
      <dgm:prSet/>
      <dgm:spPr/>
      <dgm:t>
        <a:bodyPr/>
        <a:lstStyle/>
        <a:p>
          <a:endParaRPr lang="de-AT"/>
        </a:p>
      </dgm:t>
    </dgm:pt>
    <dgm:pt modelId="{E7DC8F3D-35F6-47D4-B8A9-51D840BF6C28}" type="sibTrans" cxnId="{ACF1B064-91BE-46D2-943A-C859221FF2C7}">
      <dgm:prSet/>
      <dgm:spPr/>
      <dgm:t>
        <a:bodyPr/>
        <a:lstStyle/>
        <a:p>
          <a:endParaRPr lang="de-AT"/>
        </a:p>
      </dgm:t>
    </dgm:pt>
    <dgm:pt modelId="{13FC7B1D-527F-4CAB-AEDC-719E9D04495C}">
      <dgm:prSet custT="1"/>
      <dgm:spPr/>
      <dgm:t>
        <a:bodyPr/>
        <a:lstStyle/>
        <a:p>
          <a:r>
            <a:rPr lang="de-AT" sz="1600" dirty="0" err="1"/>
            <a:t>reproducing</a:t>
          </a:r>
          <a:endParaRPr lang="de-AT" sz="1600" dirty="0"/>
        </a:p>
      </dgm:t>
    </dgm:pt>
    <dgm:pt modelId="{40BFDE70-A472-4FC5-BEEB-259E12916470}" type="parTrans" cxnId="{15EC466B-0BCA-4D97-921E-55BB2853EDDE}">
      <dgm:prSet/>
      <dgm:spPr/>
      <dgm:t>
        <a:bodyPr/>
        <a:lstStyle/>
        <a:p>
          <a:endParaRPr lang="de-AT"/>
        </a:p>
      </dgm:t>
    </dgm:pt>
    <dgm:pt modelId="{66124B9B-4572-4E23-9905-FD6D66EEC669}" type="sibTrans" cxnId="{15EC466B-0BCA-4D97-921E-55BB2853EDDE}">
      <dgm:prSet/>
      <dgm:spPr/>
      <dgm:t>
        <a:bodyPr/>
        <a:lstStyle/>
        <a:p>
          <a:endParaRPr lang="de-AT"/>
        </a:p>
      </dgm:t>
    </dgm:pt>
    <dgm:pt modelId="{08F3F99D-C0E2-45ED-9FEF-A408A311F52D}" type="pres">
      <dgm:prSet presAssocID="{10464BA3-9583-4D5D-BD36-D985DCE0EA96}" presName="hierChild1" presStyleCnt="0">
        <dgm:presLayoutVars>
          <dgm:chPref val="1"/>
          <dgm:dir/>
          <dgm:animOne val="branch"/>
          <dgm:animLvl val="lvl"/>
          <dgm:resizeHandles/>
        </dgm:presLayoutVars>
      </dgm:prSet>
      <dgm:spPr/>
    </dgm:pt>
    <dgm:pt modelId="{24070F0A-A2E0-451B-A471-E38FA333B89F}" type="pres">
      <dgm:prSet presAssocID="{0BE5A1EB-63A4-45EF-8481-F7A42970E1DD}" presName="hierRoot1" presStyleCnt="0"/>
      <dgm:spPr/>
    </dgm:pt>
    <dgm:pt modelId="{E6F7435A-B1F8-48D7-86CA-85DA3322C88D}" type="pres">
      <dgm:prSet presAssocID="{0BE5A1EB-63A4-45EF-8481-F7A42970E1DD}" presName="composite" presStyleCnt="0"/>
      <dgm:spPr/>
    </dgm:pt>
    <dgm:pt modelId="{353A8328-C47E-4165-A21F-35B055BA0A62}" type="pres">
      <dgm:prSet presAssocID="{0BE5A1EB-63A4-45EF-8481-F7A42970E1DD}" presName="background" presStyleLbl="node0" presStyleIdx="0" presStyleCnt="1"/>
      <dgm:spPr/>
    </dgm:pt>
    <dgm:pt modelId="{3A1A679B-D1EA-4856-9FC6-7FA312829851}" type="pres">
      <dgm:prSet presAssocID="{0BE5A1EB-63A4-45EF-8481-F7A42970E1DD}" presName="text" presStyleLbl="fgAcc0" presStyleIdx="0" presStyleCnt="1" custScaleX="202009">
        <dgm:presLayoutVars>
          <dgm:chPref val="3"/>
        </dgm:presLayoutVars>
      </dgm:prSet>
      <dgm:spPr/>
    </dgm:pt>
    <dgm:pt modelId="{66C2B2AD-AF05-47B3-8E5B-FDDC21F3F5A5}" type="pres">
      <dgm:prSet presAssocID="{0BE5A1EB-63A4-45EF-8481-F7A42970E1DD}" presName="hierChild2" presStyleCnt="0"/>
      <dgm:spPr/>
    </dgm:pt>
    <dgm:pt modelId="{ED742100-B1A9-4B0C-B79F-E5D7D86CC5FE}" type="pres">
      <dgm:prSet presAssocID="{3AAE9822-EAC1-46EE-92D9-1F55B1DCE19C}" presName="Name10" presStyleLbl="parChTrans1D2" presStyleIdx="0" presStyleCnt="5"/>
      <dgm:spPr/>
    </dgm:pt>
    <dgm:pt modelId="{18B5EFE5-DD7A-449B-B89F-D8D7758990C9}" type="pres">
      <dgm:prSet presAssocID="{CA91EDC4-75FC-486A-83A9-AAFEEB2821E5}" presName="hierRoot2" presStyleCnt="0"/>
      <dgm:spPr/>
    </dgm:pt>
    <dgm:pt modelId="{BAB9948C-7042-434E-8ADC-316414D29D12}" type="pres">
      <dgm:prSet presAssocID="{CA91EDC4-75FC-486A-83A9-AAFEEB2821E5}" presName="composite2" presStyleCnt="0"/>
      <dgm:spPr/>
    </dgm:pt>
    <dgm:pt modelId="{B88DC07A-F060-45B9-BE68-D515508C5377}" type="pres">
      <dgm:prSet presAssocID="{CA91EDC4-75FC-486A-83A9-AAFEEB2821E5}" presName="background2" presStyleLbl="node2" presStyleIdx="0" presStyleCnt="5"/>
      <dgm:spPr/>
    </dgm:pt>
    <dgm:pt modelId="{7321D446-AF1E-433A-8FC1-8DAEFC2BD16F}" type="pres">
      <dgm:prSet presAssocID="{CA91EDC4-75FC-486A-83A9-AAFEEB2821E5}" presName="text2" presStyleLbl="fgAcc2" presStyleIdx="0" presStyleCnt="5" custLinFactNeighborX="292" custLinFactNeighborY="1382">
        <dgm:presLayoutVars>
          <dgm:chPref val="3"/>
        </dgm:presLayoutVars>
      </dgm:prSet>
      <dgm:spPr/>
    </dgm:pt>
    <dgm:pt modelId="{A1140E25-BE5A-4BA9-9DF0-3CDF1F1AFF0B}" type="pres">
      <dgm:prSet presAssocID="{CA91EDC4-75FC-486A-83A9-AAFEEB2821E5}" presName="hierChild3" presStyleCnt="0"/>
      <dgm:spPr/>
    </dgm:pt>
    <dgm:pt modelId="{4CAF60E5-3C91-4334-B4C3-0DF539431698}" type="pres">
      <dgm:prSet presAssocID="{A2F98248-5366-43A6-AF75-F8A4FD4AEA08}" presName="Name10" presStyleLbl="parChTrans1D2" presStyleIdx="1" presStyleCnt="5"/>
      <dgm:spPr/>
    </dgm:pt>
    <dgm:pt modelId="{D710ECE4-B409-4D8B-8BD6-ACC54B1F2015}" type="pres">
      <dgm:prSet presAssocID="{A907DEE0-18D6-41B3-B7A1-81803799A175}" presName="hierRoot2" presStyleCnt="0"/>
      <dgm:spPr/>
    </dgm:pt>
    <dgm:pt modelId="{8F21D9D6-045B-40FC-BD17-51C0E0866CED}" type="pres">
      <dgm:prSet presAssocID="{A907DEE0-18D6-41B3-B7A1-81803799A175}" presName="composite2" presStyleCnt="0"/>
      <dgm:spPr/>
    </dgm:pt>
    <dgm:pt modelId="{AAE378FE-AB8F-4B6F-BBD2-7ECEFACEF53E}" type="pres">
      <dgm:prSet presAssocID="{A907DEE0-18D6-41B3-B7A1-81803799A175}" presName="background2" presStyleLbl="node2" presStyleIdx="1" presStyleCnt="5"/>
      <dgm:spPr/>
    </dgm:pt>
    <dgm:pt modelId="{228CF6C1-64DF-4FA6-BE5E-EB6F38BEBD79}" type="pres">
      <dgm:prSet presAssocID="{A907DEE0-18D6-41B3-B7A1-81803799A175}" presName="text2" presStyleLbl="fgAcc2" presStyleIdx="1" presStyleCnt="5">
        <dgm:presLayoutVars>
          <dgm:chPref val="3"/>
        </dgm:presLayoutVars>
      </dgm:prSet>
      <dgm:spPr/>
    </dgm:pt>
    <dgm:pt modelId="{92D0B0B7-493B-492F-957C-A3B1E824E52B}" type="pres">
      <dgm:prSet presAssocID="{A907DEE0-18D6-41B3-B7A1-81803799A175}" presName="hierChild3" presStyleCnt="0"/>
      <dgm:spPr/>
    </dgm:pt>
    <dgm:pt modelId="{00BDD42D-3215-4B6A-9E59-7F6265DF39F8}" type="pres">
      <dgm:prSet presAssocID="{A0BE4335-D604-46F6-A299-D947059CEE3C}" presName="Name10" presStyleLbl="parChTrans1D2" presStyleIdx="2" presStyleCnt="5"/>
      <dgm:spPr/>
    </dgm:pt>
    <dgm:pt modelId="{780EAA71-F435-48CF-A974-D5377297EDD7}" type="pres">
      <dgm:prSet presAssocID="{430FA997-33BB-40CF-8399-61B01D913100}" presName="hierRoot2" presStyleCnt="0"/>
      <dgm:spPr/>
    </dgm:pt>
    <dgm:pt modelId="{8E4A941A-0731-4F41-B069-71FDEB267585}" type="pres">
      <dgm:prSet presAssocID="{430FA997-33BB-40CF-8399-61B01D913100}" presName="composite2" presStyleCnt="0"/>
      <dgm:spPr/>
    </dgm:pt>
    <dgm:pt modelId="{6CAB2179-8E0B-4140-8A27-D9E3BAF819EF}" type="pres">
      <dgm:prSet presAssocID="{430FA997-33BB-40CF-8399-61B01D913100}" presName="background2" presStyleLbl="node2" presStyleIdx="2" presStyleCnt="5"/>
      <dgm:spPr/>
    </dgm:pt>
    <dgm:pt modelId="{6AC55A67-7B4B-4226-B716-0E8E0B0652A7}" type="pres">
      <dgm:prSet presAssocID="{430FA997-33BB-40CF-8399-61B01D913100}" presName="text2" presStyleLbl="fgAcc2" presStyleIdx="2" presStyleCnt="5">
        <dgm:presLayoutVars>
          <dgm:chPref val="3"/>
        </dgm:presLayoutVars>
      </dgm:prSet>
      <dgm:spPr/>
    </dgm:pt>
    <dgm:pt modelId="{2B16A411-9A98-4C15-A10E-705169C7D4EC}" type="pres">
      <dgm:prSet presAssocID="{430FA997-33BB-40CF-8399-61B01D913100}" presName="hierChild3" presStyleCnt="0"/>
      <dgm:spPr/>
    </dgm:pt>
    <dgm:pt modelId="{5AC277D7-0DD4-4B89-B32E-7871A452D661}" type="pres">
      <dgm:prSet presAssocID="{A3D32206-3B8A-41F9-9269-5339D6ED6DC1}" presName="Name10" presStyleLbl="parChTrans1D2" presStyleIdx="3" presStyleCnt="5"/>
      <dgm:spPr/>
    </dgm:pt>
    <dgm:pt modelId="{AC95E82C-E962-4501-AE52-1648F1379FAA}" type="pres">
      <dgm:prSet presAssocID="{1CB4FB58-D66E-4432-87AF-4142A875C72E}" presName="hierRoot2" presStyleCnt="0"/>
      <dgm:spPr/>
    </dgm:pt>
    <dgm:pt modelId="{C878407F-1A1D-466B-B15D-F6239269BEF6}" type="pres">
      <dgm:prSet presAssocID="{1CB4FB58-D66E-4432-87AF-4142A875C72E}" presName="composite2" presStyleCnt="0"/>
      <dgm:spPr/>
    </dgm:pt>
    <dgm:pt modelId="{7E608C96-3111-41DE-BFA9-2C348D771909}" type="pres">
      <dgm:prSet presAssocID="{1CB4FB58-D66E-4432-87AF-4142A875C72E}" presName="background2" presStyleLbl="node2" presStyleIdx="3" presStyleCnt="5"/>
      <dgm:spPr/>
    </dgm:pt>
    <dgm:pt modelId="{57741DA8-2A39-4BB8-A85F-0EA232A2B5E1}" type="pres">
      <dgm:prSet presAssocID="{1CB4FB58-D66E-4432-87AF-4142A875C72E}" presName="text2" presStyleLbl="fgAcc2" presStyleIdx="3" presStyleCnt="5">
        <dgm:presLayoutVars>
          <dgm:chPref val="3"/>
        </dgm:presLayoutVars>
      </dgm:prSet>
      <dgm:spPr/>
    </dgm:pt>
    <dgm:pt modelId="{69389BB7-21B1-4BE8-AE54-DB1C6A99637E}" type="pres">
      <dgm:prSet presAssocID="{1CB4FB58-D66E-4432-87AF-4142A875C72E}" presName="hierChild3" presStyleCnt="0"/>
      <dgm:spPr/>
    </dgm:pt>
    <dgm:pt modelId="{A14584F9-14A3-4AF8-9491-06DD31B84530}" type="pres">
      <dgm:prSet presAssocID="{40BFDE70-A472-4FC5-BEEB-259E12916470}" presName="Name10" presStyleLbl="parChTrans1D2" presStyleIdx="4" presStyleCnt="5"/>
      <dgm:spPr/>
    </dgm:pt>
    <dgm:pt modelId="{6F66CBF3-7E34-45C1-9C9E-52BD892B69E0}" type="pres">
      <dgm:prSet presAssocID="{13FC7B1D-527F-4CAB-AEDC-719E9D04495C}" presName="hierRoot2" presStyleCnt="0"/>
      <dgm:spPr/>
    </dgm:pt>
    <dgm:pt modelId="{54F4BB04-E648-48E2-B0E0-91F2882C437C}" type="pres">
      <dgm:prSet presAssocID="{13FC7B1D-527F-4CAB-AEDC-719E9D04495C}" presName="composite2" presStyleCnt="0"/>
      <dgm:spPr/>
    </dgm:pt>
    <dgm:pt modelId="{CB98F1DF-D92F-4492-9052-67EA699A863E}" type="pres">
      <dgm:prSet presAssocID="{13FC7B1D-527F-4CAB-AEDC-719E9D04495C}" presName="background2" presStyleLbl="node2" presStyleIdx="4" presStyleCnt="5"/>
      <dgm:spPr/>
    </dgm:pt>
    <dgm:pt modelId="{BA04614A-30E1-4461-83DE-6ED8DBAF11A0}" type="pres">
      <dgm:prSet presAssocID="{13FC7B1D-527F-4CAB-AEDC-719E9D04495C}" presName="text2" presStyleLbl="fgAcc2" presStyleIdx="4" presStyleCnt="5">
        <dgm:presLayoutVars>
          <dgm:chPref val="3"/>
        </dgm:presLayoutVars>
      </dgm:prSet>
      <dgm:spPr/>
    </dgm:pt>
    <dgm:pt modelId="{270B23BC-4356-4105-9AC0-080359FB2EAC}" type="pres">
      <dgm:prSet presAssocID="{13FC7B1D-527F-4CAB-AEDC-719E9D04495C}" presName="hierChild3" presStyleCnt="0"/>
      <dgm:spPr/>
    </dgm:pt>
  </dgm:ptLst>
  <dgm:cxnLst>
    <dgm:cxn modelId="{82599B0D-6D7D-43EE-B47C-1982047E7158}" srcId="{0BE5A1EB-63A4-45EF-8481-F7A42970E1DD}" destId="{430FA997-33BB-40CF-8399-61B01D913100}" srcOrd="2" destOrd="0" parTransId="{A0BE4335-D604-46F6-A299-D947059CEE3C}" sibTransId="{8EDB75C6-B999-4363-88C1-65D0D22FB610}"/>
    <dgm:cxn modelId="{7677C016-9718-4E89-8524-6DEA196E406A}" type="presOf" srcId="{0BE5A1EB-63A4-45EF-8481-F7A42970E1DD}" destId="{3A1A679B-D1EA-4856-9FC6-7FA312829851}" srcOrd="0" destOrd="0" presId="urn:microsoft.com/office/officeart/2005/8/layout/hierarchy1"/>
    <dgm:cxn modelId="{AC0ADE25-43DA-4FB7-BB89-A9E07756E235}" type="presOf" srcId="{1CB4FB58-D66E-4432-87AF-4142A875C72E}" destId="{57741DA8-2A39-4BB8-A85F-0EA232A2B5E1}" srcOrd="0" destOrd="0" presId="urn:microsoft.com/office/officeart/2005/8/layout/hierarchy1"/>
    <dgm:cxn modelId="{596A492A-7C41-4A5A-9FE0-366EA9C3DE9C}" type="presOf" srcId="{CA91EDC4-75FC-486A-83A9-AAFEEB2821E5}" destId="{7321D446-AF1E-433A-8FC1-8DAEFC2BD16F}" srcOrd="0" destOrd="0" presId="urn:microsoft.com/office/officeart/2005/8/layout/hierarchy1"/>
    <dgm:cxn modelId="{F751312C-5E12-462D-88C0-4F95F9B8E187}" type="presOf" srcId="{430FA997-33BB-40CF-8399-61B01D913100}" destId="{6AC55A67-7B4B-4226-B716-0E8E0B0652A7}" srcOrd="0" destOrd="0" presId="urn:microsoft.com/office/officeart/2005/8/layout/hierarchy1"/>
    <dgm:cxn modelId="{ACF1B064-91BE-46D2-943A-C859221FF2C7}" srcId="{0BE5A1EB-63A4-45EF-8481-F7A42970E1DD}" destId="{1CB4FB58-D66E-4432-87AF-4142A875C72E}" srcOrd="3" destOrd="0" parTransId="{A3D32206-3B8A-41F9-9269-5339D6ED6DC1}" sibTransId="{E7DC8F3D-35F6-47D4-B8A9-51D840BF6C28}"/>
    <dgm:cxn modelId="{15EC466B-0BCA-4D97-921E-55BB2853EDDE}" srcId="{0BE5A1EB-63A4-45EF-8481-F7A42970E1DD}" destId="{13FC7B1D-527F-4CAB-AEDC-719E9D04495C}" srcOrd="4" destOrd="0" parTransId="{40BFDE70-A472-4FC5-BEEB-259E12916470}" sibTransId="{66124B9B-4572-4E23-9905-FD6D66EEC669}"/>
    <dgm:cxn modelId="{58CABD8C-1434-4B40-ABD7-F4829F00C4DC}" type="presOf" srcId="{A907DEE0-18D6-41B3-B7A1-81803799A175}" destId="{228CF6C1-64DF-4FA6-BE5E-EB6F38BEBD79}" srcOrd="0" destOrd="0" presId="urn:microsoft.com/office/officeart/2005/8/layout/hierarchy1"/>
    <dgm:cxn modelId="{90CC8692-1858-4D28-B1ED-7CD3D3C7CA50}" type="presOf" srcId="{3AAE9822-EAC1-46EE-92D9-1F55B1DCE19C}" destId="{ED742100-B1A9-4B0C-B79F-E5D7D86CC5FE}" srcOrd="0" destOrd="0" presId="urn:microsoft.com/office/officeart/2005/8/layout/hierarchy1"/>
    <dgm:cxn modelId="{B0F8B39A-9EE1-4641-BB69-D972208A81D2}" type="presOf" srcId="{40BFDE70-A472-4FC5-BEEB-259E12916470}" destId="{A14584F9-14A3-4AF8-9491-06DD31B84530}" srcOrd="0" destOrd="0" presId="urn:microsoft.com/office/officeart/2005/8/layout/hierarchy1"/>
    <dgm:cxn modelId="{C59D98B4-BEDE-40D0-A1A6-180C8CF90AFF}" srcId="{10464BA3-9583-4D5D-BD36-D985DCE0EA96}" destId="{0BE5A1EB-63A4-45EF-8481-F7A42970E1DD}" srcOrd="0" destOrd="0" parTransId="{16B19EB9-B761-4363-B7E6-A43459D968D4}" sibTransId="{BC93996C-BCF5-4295-987D-8C56609FBD3B}"/>
    <dgm:cxn modelId="{9DF871C3-D84C-4E22-A409-B2B2B51BA2F6}" srcId="{0BE5A1EB-63A4-45EF-8481-F7A42970E1DD}" destId="{A907DEE0-18D6-41B3-B7A1-81803799A175}" srcOrd="1" destOrd="0" parTransId="{A2F98248-5366-43A6-AF75-F8A4FD4AEA08}" sibTransId="{0F2D1C1E-5FC3-47C8-A62B-DA1B05854530}"/>
    <dgm:cxn modelId="{B7CAAEC8-66AF-4652-A0D7-4BA357435AA1}" srcId="{0BE5A1EB-63A4-45EF-8481-F7A42970E1DD}" destId="{CA91EDC4-75FC-486A-83A9-AAFEEB2821E5}" srcOrd="0" destOrd="0" parTransId="{3AAE9822-EAC1-46EE-92D9-1F55B1DCE19C}" sibTransId="{86FB0679-AC63-4586-B6F2-7E43E904723A}"/>
    <dgm:cxn modelId="{D41B8DD5-2139-497F-A8DC-ED9B2F97E106}" type="presOf" srcId="{13FC7B1D-527F-4CAB-AEDC-719E9D04495C}" destId="{BA04614A-30E1-4461-83DE-6ED8DBAF11A0}" srcOrd="0" destOrd="0" presId="urn:microsoft.com/office/officeart/2005/8/layout/hierarchy1"/>
    <dgm:cxn modelId="{D7C125DC-2108-47BE-A8B5-F613FC1C19DA}" type="presOf" srcId="{10464BA3-9583-4D5D-BD36-D985DCE0EA96}" destId="{08F3F99D-C0E2-45ED-9FEF-A408A311F52D}" srcOrd="0" destOrd="0" presId="urn:microsoft.com/office/officeart/2005/8/layout/hierarchy1"/>
    <dgm:cxn modelId="{B89738EA-025A-40D7-800E-C21F1A0B6163}" type="presOf" srcId="{A0BE4335-D604-46F6-A299-D947059CEE3C}" destId="{00BDD42D-3215-4B6A-9E59-7F6265DF39F8}" srcOrd="0" destOrd="0" presId="urn:microsoft.com/office/officeart/2005/8/layout/hierarchy1"/>
    <dgm:cxn modelId="{987F3AEA-05DF-4140-B028-B1F3332CFC71}" type="presOf" srcId="{A2F98248-5366-43A6-AF75-F8A4FD4AEA08}" destId="{4CAF60E5-3C91-4334-B4C3-0DF539431698}" srcOrd="0" destOrd="0" presId="urn:microsoft.com/office/officeart/2005/8/layout/hierarchy1"/>
    <dgm:cxn modelId="{7F3071FA-B2BF-4C2A-8718-BC67DF575FF7}" type="presOf" srcId="{A3D32206-3B8A-41F9-9269-5339D6ED6DC1}" destId="{5AC277D7-0DD4-4B89-B32E-7871A452D661}" srcOrd="0" destOrd="0" presId="urn:microsoft.com/office/officeart/2005/8/layout/hierarchy1"/>
    <dgm:cxn modelId="{8BC129E2-30F0-47FE-83A0-6BE3FC5EFD03}" type="presParOf" srcId="{08F3F99D-C0E2-45ED-9FEF-A408A311F52D}" destId="{24070F0A-A2E0-451B-A471-E38FA333B89F}" srcOrd="0" destOrd="0" presId="urn:microsoft.com/office/officeart/2005/8/layout/hierarchy1"/>
    <dgm:cxn modelId="{56E99971-3ED3-4389-911A-460D103C4BE8}" type="presParOf" srcId="{24070F0A-A2E0-451B-A471-E38FA333B89F}" destId="{E6F7435A-B1F8-48D7-86CA-85DA3322C88D}" srcOrd="0" destOrd="0" presId="urn:microsoft.com/office/officeart/2005/8/layout/hierarchy1"/>
    <dgm:cxn modelId="{61F48EDA-7BB0-4242-A19D-11BFFF750E7E}" type="presParOf" srcId="{E6F7435A-B1F8-48D7-86CA-85DA3322C88D}" destId="{353A8328-C47E-4165-A21F-35B055BA0A62}" srcOrd="0" destOrd="0" presId="urn:microsoft.com/office/officeart/2005/8/layout/hierarchy1"/>
    <dgm:cxn modelId="{DCF2B8F9-C823-49FA-ABBC-2F9C62EF4862}" type="presParOf" srcId="{E6F7435A-B1F8-48D7-86CA-85DA3322C88D}" destId="{3A1A679B-D1EA-4856-9FC6-7FA312829851}" srcOrd="1" destOrd="0" presId="urn:microsoft.com/office/officeart/2005/8/layout/hierarchy1"/>
    <dgm:cxn modelId="{D539B5AB-F543-456D-B262-27A3E20CEFC9}" type="presParOf" srcId="{24070F0A-A2E0-451B-A471-E38FA333B89F}" destId="{66C2B2AD-AF05-47B3-8E5B-FDDC21F3F5A5}" srcOrd="1" destOrd="0" presId="urn:microsoft.com/office/officeart/2005/8/layout/hierarchy1"/>
    <dgm:cxn modelId="{3A7446A8-7A86-4986-91A5-F7A1422C8BE6}" type="presParOf" srcId="{66C2B2AD-AF05-47B3-8E5B-FDDC21F3F5A5}" destId="{ED742100-B1A9-4B0C-B79F-E5D7D86CC5FE}" srcOrd="0" destOrd="0" presId="urn:microsoft.com/office/officeart/2005/8/layout/hierarchy1"/>
    <dgm:cxn modelId="{D4532071-87C8-4C53-812E-741AE9FEB616}" type="presParOf" srcId="{66C2B2AD-AF05-47B3-8E5B-FDDC21F3F5A5}" destId="{18B5EFE5-DD7A-449B-B89F-D8D7758990C9}" srcOrd="1" destOrd="0" presId="urn:microsoft.com/office/officeart/2005/8/layout/hierarchy1"/>
    <dgm:cxn modelId="{9B8B1632-17B3-4EE9-9AD7-2A402D8C453B}" type="presParOf" srcId="{18B5EFE5-DD7A-449B-B89F-D8D7758990C9}" destId="{BAB9948C-7042-434E-8ADC-316414D29D12}" srcOrd="0" destOrd="0" presId="urn:microsoft.com/office/officeart/2005/8/layout/hierarchy1"/>
    <dgm:cxn modelId="{3AF45F67-E3F7-4D01-BA8D-0BC115E60E0A}" type="presParOf" srcId="{BAB9948C-7042-434E-8ADC-316414D29D12}" destId="{B88DC07A-F060-45B9-BE68-D515508C5377}" srcOrd="0" destOrd="0" presId="urn:microsoft.com/office/officeart/2005/8/layout/hierarchy1"/>
    <dgm:cxn modelId="{266C8062-6710-4801-B7DE-E1CE7F39CF57}" type="presParOf" srcId="{BAB9948C-7042-434E-8ADC-316414D29D12}" destId="{7321D446-AF1E-433A-8FC1-8DAEFC2BD16F}" srcOrd="1" destOrd="0" presId="urn:microsoft.com/office/officeart/2005/8/layout/hierarchy1"/>
    <dgm:cxn modelId="{1D77DE8C-096A-45F8-A10D-B1853F99FAFD}" type="presParOf" srcId="{18B5EFE5-DD7A-449B-B89F-D8D7758990C9}" destId="{A1140E25-BE5A-4BA9-9DF0-3CDF1F1AFF0B}" srcOrd="1" destOrd="0" presId="urn:microsoft.com/office/officeart/2005/8/layout/hierarchy1"/>
    <dgm:cxn modelId="{6745A556-90FD-46EA-8384-43EDA1B53B03}" type="presParOf" srcId="{66C2B2AD-AF05-47B3-8E5B-FDDC21F3F5A5}" destId="{4CAF60E5-3C91-4334-B4C3-0DF539431698}" srcOrd="2" destOrd="0" presId="urn:microsoft.com/office/officeart/2005/8/layout/hierarchy1"/>
    <dgm:cxn modelId="{CC1D8BE1-9EC3-45A7-BED0-045E716CABDF}" type="presParOf" srcId="{66C2B2AD-AF05-47B3-8E5B-FDDC21F3F5A5}" destId="{D710ECE4-B409-4D8B-8BD6-ACC54B1F2015}" srcOrd="3" destOrd="0" presId="urn:microsoft.com/office/officeart/2005/8/layout/hierarchy1"/>
    <dgm:cxn modelId="{A231E71F-7261-4132-85FE-6705245EF41E}" type="presParOf" srcId="{D710ECE4-B409-4D8B-8BD6-ACC54B1F2015}" destId="{8F21D9D6-045B-40FC-BD17-51C0E0866CED}" srcOrd="0" destOrd="0" presId="urn:microsoft.com/office/officeart/2005/8/layout/hierarchy1"/>
    <dgm:cxn modelId="{F8C64CEF-AFFD-4E59-814E-C5331CA1B2AE}" type="presParOf" srcId="{8F21D9D6-045B-40FC-BD17-51C0E0866CED}" destId="{AAE378FE-AB8F-4B6F-BBD2-7ECEFACEF53E}" srcOrd="0" destOrd="0" presId="urn:microsoft.com/office/officeart/2005/8/layout/hierarchy1"/>
    <dgm:cxn modelId="{84EB3230-774E-4DFB-8468-642471627A96}" type="presParOf" srcId="{8F21D9D6-045B-40FC-BD17-51C0E0866CED}" destId="{228CF6C1-64DF-4FA6-BE5E-EB6F38BEBD79}" srcOrd="1" destOrd="0" presId="urn:microsoft.com/office/officeart/2005/8/layout/hierarchy1"/>
    <dgm:cxn modelId="{577F111A-584D-4FE0-B36B-D11D5CE9C5BD}" type="presParOf" srcId="{D710ECE4-B409-4D8B-8BD6-ACC54B1F2015}" destId="{92D0B0B7-493B-492F-957C-A3B1E824E52B}" srcOrd="1" destOrd="0" presId="urn:microsoft.com/office/officeart/2005/8/layout/hierarchy1"/>
    <dgm:cxn modelId="{A10E5E03-738E-4D2F-81CF-8A61392861D5}" type="presParOf" srcId="{66C2B2AD-AF05-47B3-8E5B-FDDC21F3F5A5}" destId="{00BDD42D-3215-4B6A-9E59-7F6265DF39F8}" srcOrd="4" destOrd="0" presId="urn:microsoft.com/office/officeart/2005/8/layout/hierarchy1"/>
    <dgm:cxn modelId="{5FEC261D-A4D3-4E9C-96BF-00FB06E661B6}" type="presParOf" srcId="{66C2B2AD-AF05-47B3-8E5B-FDDC21F3F5A5}" destId="{780EAA71-F435-48CF-A974-D5377297EDD7}" srcOrd="5" destOrd="0" presId="urn:microsoft.com/office/officeart/2005/8/layout/hierarchy1"/>
    <dgm:cxn modelId="{7C237359-C7F6-471D-A69C-F81BDDC77525}" type="presParOf" srcId="{780EAA71-F435-48CF-A974-D5377297EDD7}" destId="{8E4A941A-0731-4F41-B069-71FDEB267585}" srcOrd="0" destOrd="0" presId="urn:microsoft.com/office/officeart/2005/8/layout/hierarchy1"/>
    <dgm:cxn modelId="{68BA254E-8F5E-464A-9A97-87A4E77B27EE}" type="presParOf" srcId="{8E4A941A-0731-4F41-B069-71FDEB267585}" destId="{6CAB2179-8E0B-4140-8A27-D9E3BAF819EF}" srcOrd="0" destOrd="0" presId="urn:microsoft.com/office/officeart/2005/8/layout/hierarchy1"/>
    <dgm:cxn modelId="{0F56498E-D517-4AE3-B3AF-28FE40025320}" type="presParOf" srcId="{8E4A941A-0731-4F41-B069-71FDEB267585}" destId="{6AC55A67-7B4B-4226-B716-0E8E0B0652A7}" srcOrd="1" destOrd="0" presId="urn:microsoft.com/office/officeart/2005/8/layout/hierarchy1"/>
    <dgm:cxn modelId="{4BAD9158-5E2A-4D37-AB93-29B34EB0E8F4}" type="presParOf" srcId="{780EAA71-F435-48CF-A974-D5377297EDD7}" destId="{2B16A411-9A98-4C15-A10E-705169C7D4EC}" srcOrd="1" destOrd="0" presId="urn:microsoft.com/office/officeart/2005/8/layout/hierarchy1"/>
    <dgm:cxn modelId="{91E86EC9-7A52-4C49-886C-67F386BE7A3C}" type="presParOf" srcId="{66C2B2AD-AF05-47B3-8E5B-FDDC21F3F5A5}" destId="{5AC277D7-0DD4-4B89-B32E-7871A452D661}" srcOrd="6" destOrd="0" presId="urn:microsoft.com/office/officeart/2005/8/layout/hierarchy1"/>
    <dgm:cxn modelId="{368624D6-D8B1-4798-8DE5-36858A0165FE}" type="presParOf" srcId="{66C2B2AD-AF05-47B3-8E5B-FDDC21F3F5A5}" destId="{AC95E82C-E962-4501-AE52-1648F1379FAA}" srcOrd="7" destOrd="0" presId="urn:microsoft.com/office/officeart/2005/8/layout/hierarchy1"/>
    <dgm:cxn modelId="{8A823FA1-642E-4F46-908A-E7D703067648}" type="presParOf" srcId="{AC95E82C-E962-4501-AE52-1648F1379FAA}" destId="{C878407F-1A1D-466B-B15D-F6239269BEF6}" srcOrd="0" destOrd="0" presId="urn:microsoft.com/office/officeart/2005/8/layout/hierarchy1"/>
    <dgm:cxn modelId="{E02FB35D-01BF-49A2-9594-D0E5ACCE32EC}" type="presParOf" srcId="{C878407F-1A1D-466B-B15D-F6239269BEF6}" destId="{7E608C96-3111-41DE-BFA9-2C348D771909}" srcOrd="0" destOrd="0" presId="urn:microsoft.com/office/officeart/2005/8/layout/hierarchy1"/>
    <dgm:cxn modelId="{82DDE85F-907C-4547-97A6-4AFBCF85753F}" type="presParOf" srcId="{C878407F-1A1D-466B-B15D-F6239269BEF6}" destId="{57741DA8-2A39-4BB8-A85F-0EA232A2B5E1}" srcOrd="1" destOrd="0" presId="urn:microsoft.com/office/officeart/2005/8/layout/hierarchy1"/>
    <dgm:cxn modelId="{4CB18730-F5AF-459C-9F04-C659E80F8128}" type="presParOf" srcId="{AC95E82C-E962-4501-AE52-1648F1379FAA}" destId="{69389BB7-21B1-4BE8-AE54-DB1C6A99637E}" srcOrd="1" destOrd="0" presId="urn:microsoft.com/office/officeart/2005/8/layout/hierarchy1"/>
    <dgm:cxn modelId="{A82AC9E0-7CE1-4F28-ABB9-47A25EB1D25A}" type="presParOf" srcId="{66C2B2AD-AF05-47B3-8E5B-FDDC21F3F5A5}" destId="{A14584F9-14A3-4AF8-9491-06DD31B84530}" srcOrd="8" destOrd="0" presId="urn:microsoft.com/office/officeart/2005/8/layout/hierarchy1"/>
    <dgm:cxn modelId="{1C5F8296-39C8-4191-90EE-FB43D7B8CBC6}" type="presParOf" srcId="{66C2B2AD-AF05-47B3-8E5B-FDDC21F3F5A5}" destId="{6F66CBF3-7E34-45C1-9C9E-52BD892B69E0}" srcOrd="9" destOrd="0" presId="urn:microsoft.com/office/officeart/2005/8/layout/hierarchy1"/>
    <dgm:cxn modelId="{B52E5E09-520A-4606-8BA0-9C373A19EBE5}" type="presParOf" srcId="{6F66CBF3-7E34-45C1-9C9E-52BD892B69E0}" destId="{54F4BB04-E648-48E2-B0E0-91F2882C437C}" srcOrd="0" destOrd="0" presId="urn:microsoft.com/office/officeart/2005/8/layout/hierarchy1"/>
    <dgm:cxn modelId="{202F4B42-E6B5-4FDD-ADAA-82D3FE2D984F}" type="presParOf" srcId="{54F4BB04-E648-48E2-B0E0-91F2882C437C}" destId="{CB98F1DF-D92F-4492-9052-67EA699A863E}" srcOrd="0" destOrd="0" presId="urn:microsoft.com/office/officeart/2005/8/layout/hierarchy1"/>
    <dgm:cxn modelId="{B4596A69-C90C-4D79-9168-EBBD86308EB3}" type="presParOf" srcId="{54F4BB04-E648-48E2-B0E0-91F2882C437C}" destId="{BA04614A-30E1-4461-83DE-6ED8DBAF11A0}" srcOrd="1" destOrd="0" presId="urn:microsoft.com/office/officeart/2005/8/layout/hierarchy1"/>
    <dgm:cxn modelId="{27D93699-0983-4ADD-A6EC-EC2B6A3574F8}" type="presParOf" srcId="{6F66CBF3-7E34-45C1-9C9E-52BD892B69E0}" destId="{270B23BC-4356-4105-9AC0-080359FB2E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464BA3-9583-4D5D-BD36-D985DCE0EA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0BE5A1EB-63A4-45EF-8481-F7A42970E1DD}">
      <dgm:prSet phldrT="[Text]" custT="1"/>
      <dgm:spPr/>
      <dgm:t>
        <a:bodyPr/>
        <a:lstStyle/>
        <a:p>
          <a:r>
            <a:rPr lang="de-AT" sz="2000" b="1" dirty="0" err="1"/>
            <a:t>methodical-strategic</a:t>
          </a:r>
          <a:r>
            <a:rPr lang="de-AT" sz="2000" b="1" dirty="0"/>
            <a:t> </a:t>
          </a:r>
          <a:r>
            <a:rPr lang="de-AT" sz="2000" b="1" dirty="0" err="1"/>
            <a:t>competences</a:t>
          </a:r>
          <a:endParaRPr lang="de-AT" sz="2000" b="1" dirty="0"/>
        </a:p>
      </dgm:t>
    </dgm:pt>
    <dgm:pt modelId="{16B19EB9-B761-4363-B7E6-A43459D968D4}" type="parTrans" cxnId="{C59D98B4-BEDE-40D0-A1A6-180C8CF90AFF}">
      <dgm:prSet/>
      <dgm:spPr/>
      <dgm:t>
        <a:bodyPr/>
        <a:lstStyle/>
        <a:p>
          <a:endParaRPr lang="de-AT" sz="1800"/>
        </a:p>
      </dgm:t>
    </dgm:pt>
    <dgm:pt modelId="{BC93996C-BCF5-4295-987D-8C56609FBD3B}" type="sibTrans" cxnId="{C59D98B4-BEDE-40D0-A1A6-180C8CF90AFF}">
      <dgm:prSet/>
      <dgm:spPr/>
      <dgm:t>
        <a:bodyPr/>
        <a:lstStyle/>
        <a:p>
          <a:endParaRPr lang="de-AT" sz="1800"/>
        </a:p>
      </dgm:t>
    </dgm:pt>
    <dgm:pt modelId="{75AF0B07-CB70-4640-B358-37E817204C05}">
      <dgm:prSet custT="1"/>
      <dgm:spPr/>
      <dgm:t>
        <a:bodyPr/>
        <a:lstStyle/>
        <a:p>
          <a:r>
            <a:rPr lang="en-US" sz="1600" b="0" dirty="0"/>
            <a:t>Application and implementation of what has been learned</a:t>
          </a:r>
          <a:endParaRPr lang="de-AT" sz="1600" b="0" dirty="0"/>
        </a:p>
      </dgm:t>
    </dgm:pt>
    <dgm:pt modelId="{079453CD-1768-4588-81E5-94C3B849E30D}" type="parTrans" cxnId="{F7D7D500-7832-4A9D-8CDA-7277A10686DB}">
      <dgm:prSet/>
      <dgm:spPr/>
      <dgm:t>
        <a:bodyPr/>
        <a:lstStyle/>
        <a:p>
          <a:endParaRPr lang="de-AT" sz="1800"/>
        </a:p>
      </dgm:t>
    </dgm:pt>
    <dgm:pt modelId="{FB1D9E94-D02C-47F2-9096-37C645014BF0}" type="sibTrans" cxnId="{F7D7D500-7832-4A9D-8CDA-7277A10686DB}">
      <dgm:prSet/>
      <dgm:spPr/>
      <dgm:t>
        <a:bodyPr/>
        <a:lstStyle/>
        <a:p>
          <a:endParaRPr lang="de-AT" sz="1800"/>
        </a:p>
      </dgm:t>
    </dgm:pt>
    <dgm:pt modelId="{2A35E224-DCA8-4772-9931-140570E8A875}">
      <dgm:prSet custT="1"/>
      <dgm:spPr/>
      <dgm:t>
        <a:bodyPr/>
        <a:lstStyle/>
        <a:p>
          <a:r>
            <a:rPr lang="de-AT" sz="1600" b="0" dirty="0"/>
            <a:t>planning</a:t>
          </a:r>
        </a:p>
      </dgm:t>
    </dgm:pt>
    <dgm:pt modelId="{1EA2179F-A9F2-438E-B7B6-57A4AD5FC274}" type="parTrans" cxnId="{4D622ED6-7839-490D-9DC5-2D9DF622DCB6}">
      <dgm:prSet/>
      <dgm:spPr/>
      <dgm:t>
        <a:bodyPr/>
        <a:lstStyle/>
        <a:p>
          <a:endParaRPr lang="de-AT" sz="1800"/>
        </a:p>
      </dgm:t>
    </dgm:pt>
    <dgm:pt modelId="{850BC3CE-F9DE-4E90-AEF1-F3C5D4CFE5FF}" type="sibTrans" cxnId="{4D622ED6-7839-490D-9DC5-2D9DF622DCB6}">
      <dgm:prSet/>
      <dgm:spPr/>
      <dgm:t>
        <a:bodyPr/>
        <a:lstStyle/>
        <a:p>
          <a:endParaRPr lang="de-AT" sz="1800"/>
        </a:p>
      </dgm:t>
    </dgm:pt>
    <dgm:pt modelId="{DDF9D3BD-EF3D-4E3F-847A-D29554974A2B}">
      <dgm:prSet custT="1"/>
      <dgm:spPr/>
      <dgm:t>
        <a:bodyPr/>
        <a:lstStyle/>
        <a:p>
          <a:r>
            <a:rPr lang="de-AT" sz="1600" b="0" dirty="0"/>
            <a:t>organizing</a:t>
          </a:r>
        </a:p>
      </dgm:t>
    </dgm:pt>
    <dgm:pt modelId="{06493DBD-CB2A-4544-9DCC-1F5EA58DC84E}" type="parTrans" cxnId="{976F5C8E-3864-4380-96B8-DBE552BF71B9}">
      <dgm:prSet/>
      <dgm:spPr/>
      <dgm:t>
        <a:bodyPr/>
        <a:lstStyle/>
        <a:p>
          <a:endParaRPr lang="de-AT" sz="1800"/>
        </a:p>
      </dgm:t>
    </dgm:pt>
    <dgm:pt modelId="{DC7832D6-79AF-4679-96A4-04B051883281}" type="sibTrans" cxnId="{976F5C8E-3864-4380-96B8-DBE552BF71B9}">
      <dgm:prSet/>
      <dgm:spPr/>
      <dgm:t>
        <a:bodyPr/>
        <a:lstStyle/>
        <a:p>
          <a:endParaRPr lang="de-AT" sz="1800"/>
        </a:p>
      </dgm:t>
    </dgm:pt>
    <dgm:pt modelId="{82AFFA63-4EA3-4B89-A089-A67FA9FEE90E}">
      <dgm:prSet custT="1"/>
      <dgm:spPr/>
      <dgm:t>
        <a:bodyPr/>
        <a:lstStyle/>
        <a:p>
          <a:r>
            <a:rPr lang="de-AT" sz="1600" b="0" dirty="0"/>
            <a:t>researching</a:t>
          </a:r>
        </a:p>
      </dgm:t>
    </dgm:pt>
    <dgm:pt modelId="{6EFD026E-63D0-49C6-B9B5-9D3A42600851}" type="parTrans" cxnId="{09D097F0-A47F-4875-9B65-C4BE89DC3F6D}">
      <dgm:prSet/>
      <dgm:spPr/>
      <dgm:t>
        <a:bodyPr/>
        <a:lstStyle/>
        <a:p>
          <a:endParaRPr lang="de-AT" sz="1800"/>
        </a:p>
      </dgm:t>
    </dgm:pt>
    <dgm:pt modelId="{8815270E-0803-49C3-9A52-4A2C65D91411}" type="sibTrans" cxnId="{09D097F0-A47F-4875-9B65-C4BE89DC3F6D}">
      <dgm:prSet/>
      <dgm:spPr/>
      <dgm:t>
        <a:bodyPr/>
        <a:lstStyle/>
        <a:p>
          <a:endParaRPr lang="de-AT" sz="1800"/>
        </a:p>
      </dgm:t>
    </dgm:pt>
    <dgm:pt modelId="{08F3F99D-C0E2-45ED-9FEF-A408A311F52D}" type="pres">
      <dgm:prSet presAssocID="{10464BA3-9583-4D5D-BD36-D985DCE0EA96}" presName="hierChild1" presStyleCnt="0">
        <dgm:presLayoutVars>
          <dgm:chPref val="1"/>
          <dgm:dir/>
          <dgm:animOne val="branch"/>
          <dgm:animLvl val="lvl"/>
          <dgm:resizeHandles/>
        </dgm:presLayoutVars>
      </dgm:prSet>
      <dgm:spPr/>
    </dgm:pt>
    <dgm:pt modelId="{24070F0A-A2E0-451B-A471-E38FA333B89F}" type="pres">
      <dgm:prSet presAssocID="{0BE5A1EB-63A4-45EF-8481-F7A42970E1DD}" presName="hierRoot1" presStyleCnt="0"/>
      <dgm:spPr/>
    </dgm:pt>
    <dgm:pt modelId="{E6F7435A-B1F8-48D7-86CA-85DA3322C88D}" type="pres">
      <dgm:prSet presAssocID="{0BE5A1EB-63A4-45EF-8481-F7A42970E1DD}" presName="composite" presStyleCnt="0"/>
      <dgm:spPr/>
    </dgm:pt>
    <dgm:pt modelId="{353A8328-C47E-4165-A21F-35B055BA0A62}" type="pres">
      <dgm:prSet presAssocID="{0BE5A1EB-63A4-45EF-8481-F7A42970E1DD}" presName="background" presStyleLbl="node0" presStyleIdx="0" presStyleCnt="1"/>
      <dgm:spPr/>
    </dgm:pt>
    <dgm:pt modelId="{3A1A679B-D1EA-4856-9FC6-7FA312829851}" type="pres">
      <dgm:prSet presAssocID="{0BE5A1EB-63A4-45EF-8481-F7A42970E1DD}" presName="text" presStyleLbl="fgAcc0" presStyleIdx="0" presStyleCnt="1" custScaleX="202009">
        <dgm:presLayoutVars>
          <dgm:chPref val="3"/>
        </dgm:presLayoutVars>
      </dgm:prSet>
      <dgm:spPr/>
    </dgm:pt>
    <dgm:pt modelId="{66C2B2AD-AF05-47B3-8E5B-FDDC21F3F5A5}" type="pres">
      <dgm:prSet presAssocID="{0BE5A1EB-63A4-45EF-8481-F7A42970E1DD}" presName="hierChild2" presStyleCnt="0"/>
      <dgm:spPr/>
    </dgm:pt>
    <dgm:pt modelId="{628C613C-1771-4C90-B8A5-BC170EF821E7}" type="pres">
      <dgm:prSet presAssocID="{079453CD-1768-4588-81E5-94C3B849E30D}" presName="Name10" presStyleLbl="parChTrans1D2" presStyleIdx="0" presStyleCnt="4"/>
      <dgm:spPr/>
    </dgm:pt>
    <dgm:pt modelId="{E216E387-44D7-49F1-9DCA-89108A947BC0}" type="pres">
      <dgm:prSet presAssocID="{75AF0B07-CB70-4640-B358-37E817204C05}" presName="hierRoot2" presStyleCnt="0"/>
      <dgm:spPr/>
    </dgm:pt>
    <dgm:pt modelId="{D77734D9-5F20-4DCD-93AB-7A8A9D996F34}" type="pres">
      <dgm:prSet presAssocID="{75AF0B07-CB70-4640-B358-37E817204C05}" presName="composite2" presStyleCnt="0"/>
      <dgm:spPr/>
    </dgm:pt>
    <dgm:pt modelId="{F7E1943E-EC1C-4CF3-A848-0F554F468CAF}" type="pres">
      <dgm:prSet presAssocID="{75AF0B07-CB70-4640-B358-37E817204C05}" presName="background2" presStyleLbl="node2" presStyleIdx="0" presStyleCnt="4"/>
      <dgm:spPr/>
    </dgm:pt>
    <dgm:pt modelId="{266397CC-76AD-4CE2-B1C1-20618243EDEA}" type="pres">
      <dgm:prSet presAssocID="{75AF0B07-CB70-4640-B358-37E817204C05}" presName="text2" presStyleLbl="fgAcc2" presStyleIdx="0" presStyleCnt="4">
        <dgm:presLayoutVars>
          <dgm:chPref val="3"/>
        </dgm:presLayoutVars>
      </dgm:prSet>
      <dgm:spPr/>
    </dgm:pt>
    <dgm:pt modelId="{DF5782CC-7574-45EB-B438-68A8B855A7B7}" type="pres">
      <dgm:prSet presAssocID="{75AF0B07-CB70-4640-B358-37E817204C05}" presName="hierChild3" presStyleCnt="0"/>
      <dgm:spPr/>
    </dgm:pt>
    <dgm:pt modelId="{3183BE80-0AE1-43B7-8112-7559DA27EF17}" type="pres">
      <dgm:prSet presAssocID="{1EA2179F-A9F2-438E-B7B6-57A4AD5FC274}" presName="Name10" presStyleLbl="parChTrans1D2" presStyleIdx="1" presStyleCnt="4"/>
      <dgm:spPr/>
    </dgm:pt>
    <dgm:pt modelId="{B25CEF9D-4C7E-4D9F-B8B7-8DBF387B4A55}" type="pres">
      <dgm:prSet presAssocID="{2A35E224-DCA8-4772-9931-140570E8A875}" presName="hierRoot2" presStyleCnt="0"/>
      <dgm:spPr/>
    </dgm:pt>
    <dgm:pt modelId="{6A05DEFD-4F6E-4417-A81D-EDFF376720AD}" type="pres">
      <dgm:prSet presAssocID="{2A35E224-DCA8-4772-9931-140570E8A875}" presName="composite2" presStyleCnt="0"/>
      <dgm:spPr/>
    </dgm:pt>
    <dgm:pt modelId="{F0962780-01BE-4C78-85C4-0F2D8061B69E}" type="pres">
      <dgm:prSet presAssocID="{2A35E224-DCA8-4772-9931-140570E8A875}" presName="background2" presStyleLbl="node2" presStyleIdx="1" presStyleCnt="4"/>
      <dgm:spPr/>
    </dgm:pt>
    <dgm:pt modelId="{80A3274F-8140-4E66-AB7A-27F89679AAF6}" type="pres">
      <dgm:prSet presAssocID="{2A35E224-DCA8-4772-9931-140570E8A875}" presName="text2" presStyleLbl="fgAcc2" presStyleIdx="1" presStyleCnt="4">
        <dgm:presLayoutVars>
          <dgm:chPref val="3"/>
        </dgm:presLayoutVars>
      </dgm:prSet>
      <dgm:spPr/>
    </dgm:pt>
    <dgm:pt modelId="{76967564-5DBF-4425-AB1D-6F516FC97700}" type="pres">
      <dgm:prSet presAssocID="{2A35E224-DCA8-4772-9931-140570E8A875}" presName="hierChild3" presStyleCnt="0"/>
      <dgm:spPr/>
    </dgm:pt>
    <dgm:pt modelId="{C0C07AC6-2B4E-44DF-971A-D522522EF328}" type="pres">
      <dgm:prSet presAssocID="{06493DBD-CB2A-4544-9DCC-1F5EA58DC84E}" presName="Name10" presStyleLbl="parChTrans1D2" presStyleIdx="2" presStyleCnt="4"/>
      <dgm:spPr/>
    </dgm:pt>
    <dgm:pt modelId="{182B7B4D-B9A2-4C05-B943-D54DE2DCE378}" type="pres">
      <dgm:prSet presAssocID="{DDF9D3BD-EF3D-4E3F-847A-D29554974A2B}" presName="hierRoot2" presStyleCnt="0"/>
      <dgm:spPr/>
    </dgm:pt>
    <dgm:pt modelId="{D0CA497E-A91E-4AF6-9494-80995EBD4B91}" type="pres">
      <dgm:prSet presAssocID="{DDF9D3BD-EF3D-4E3F-847A-D29554974A2B}" presName="composite2" presStyleCnt="0"/>
      <dgm:spPr/>
    </dgm:pt>
    <dgm:pt modelId="{C24538E5-724E-4E3F-A16C-23CBA050D00A}" type="pres">
      <dgm:prSet presAssocID="{DDF9D3BD-EF3D-4E3F-847A-D29554974A2B}" presName="background2" presStyleLbl="node2" presStyleIdx="2" presStyleCnt="4"/>
      <dgm:spPr/>
    </dgm:pt>
    <dgm:pt modelId="{55993295-999D-486D-9C70-07FF0275C326}" type="pres">
      <dgm:prSet presAssocID="{DDF9D3BD-EF3D-4E3F-847A-D29554974A2B}" presName="text2" presStyleLbl="fgAcc2" presStyleIdx="2" presStyleCnt="4">
        <dgm:presLayoutVars>
          <dgm:chPref val="3"/>
        </dgm:presLayoutVars>
      </dgm:prSet>
      <dgm:spPr/>
    </dgm:pt>
    <dgm:pt modelId="{2DD31B92-010F-4E48-B09D-CBCC340CA04F}" type="pres">
      <dgm:prSet presAssocID="{DDF9D3BD-EF3D-4E3F-847A-D29554974A2B}" presName="hierChild3" presStyleCnt="0"/>
      <dgm:spPr/>
    </dgm:pt>
    <dgm:pt modelId="{E75B5EDF-12A0-4B50-B894-DD80658D860C}" type="pres">
      <dgm:prSet presAssocID="{6EFD026E-63D0-49C6-B9B5-9D3A42600851}" presName="Name10" presStyleLbl="parChTrans1D2" presStyleIdx="3" presStyleCnt="4"/>
      <dgm:spPr/>
    </dgm:pt>
    <dgm:pt modelId="{D869AC45-1B0E-4298-84A5-47A436438D4A}" type="pres">
      <dgm:prSet presAssocID="{82AFFA63-4EA3-4B89-A089-A67FA9FEE90E}" presName="hierRoot2" presStyleCnt="0"/>
      <dgm:spPr/>
    </dgm:pt>
    <dgm:pt modelId="{DE85B1EE-2D63-4926-9714-F72497B4AA3A}" type="pres">
      <dgm:prSet presAssocID="{82AFFA63-4EA3-4B89-A089-A67FA9FEE90E}" presName="composite2" presStyleCnt="0"/>
      <dgm:spPr/>
    </dgm:pt>
    <dgm:pt modelId="{85A3083C-393B-48B6-A4C2-86D08EA716F5}" type="pres">
      <dgm:prSet presAssocID="{82AFFA63-4EA3-4B89-A089-A67FA9FEE90E}" presName="background2" presStyleLbl="node2" presStyleIdx="3" presStyleCnt="4"/>
      <dgm:spPr/>
    </dgm:pt>
    <dgm:pt modelId="{C4B49AF7-60D7-4D97-9744-7092558DDD9C}" type="pres">
      <dgm:prSet presAssocID="{82AFFA63-4EA3-4B89-A089-A67FA9FEE90E}" presName="text2" presStyleLbl="fgAcc2" presStyleIdx="3" presStyleCnt="4">
        <dgm:presLayoutVars>
          <dgm:chPref val="3"/>
        </dgm:presLayoutVars>
      </dgm:prSet>
      <dgm:spPr/>
    </dgm:pt>
    <dgm:pt modelId="{439F2DD3-C827-4F3F-82F6-643AE363E688}" type="pres">
      <dgm:prSet presAssocID="{82AFFA63-4EA3-4B89-A089-A67FA9FEE90E}" presName="hierChild3" presStyleCnt="0"/>
      <dgm:spPr/>
    </dgm:pt>
  </dgm:ptLst>
  <dgm:cxnLst>
    <dgm:cxn modelId="{F7D7D500-7832-4A9D-8CDA-7277A10686DB}" srcId="{0BE5A1EB-63A4-45EF-8481-F7A42970E1DD}" destId="{75AF0B07-CB70-4640-B358-37E817204C05}" srcOrd="0" destOrd="0" parTransId="{079453CD-1768-4588-81E5-94C3B849E30D}" sibTransId="{FB1D9E94-D02C-47F2-9096-37C645014BF0}"/>
    <dgm:cxn modelId="{7C08972A-CBD8-4F3F-A30A-76A40F003F18}" type="presOf" srcId="{1EA2179F-A9F2-438E-B7B6-57A4AD5FC274}" destId="{3183BE80-0AE1-43B7-8112-7559DA27EF17}" srcOrd="0" destOrd="0" presId="urn:microsoft.com/office/officeart/2005/8/layout/hierarchy1"/>
    <dgm:cxn modelId="{C0D0FE32-E081-4D38-A337-A3D438B4965B}" type="presOf" srcId="{6EFD026E-63D0-49C6-B9B5-9D3A42600851}" destId="{E75B5EDF-12A0-4B50-B894-DD80658D860C}" srcOrd="0" destOrd="0" presId="urn:microsoft.com/office/officeart/2005/8/layout/hierarchy1"/>
    <dgm:cxn modelId="{02F24741-FAE5-431E-98F8-5768B18B1EA1}" type="presOf" srcId="{10464BA3-9583-4D5D-BD36-D985DCE0EA96}" destId="{08F3F99D-C0E2-45ED-9FEF-A408A311F52D}" srcOrd="0" destOrd="0" presId="urn:microsoft.com/office/officeart/2005/8/layout/hierarchy1"/>
    <dgm:cxn modelId="{B1119B61-4103-4627-A1C3-D8A8E67E438A}" type="presOf" srcId="{82AFFA63-4EA3-4B89-A089-A67FA9FEE90E}" destId="{C4B49AF7-60D7-4D97-9744-7092558DDD9C}" srcOrd="0" destOrd="0" presId="urn:microsoft.com/office/officeart/2005/8/layout/hierarchy1"/>
    <dgm:cxn modelId="{0E2ED663-E6FC-457E-B506-7A42DF6AE703}" type="presOf" srcId="{079453CD-1768-4588-81E5-94C3B849E30D}" destId="{628C613C-1771-4C90-B8A5-BC170EF821E7}" srcOrd="0" destOrd="0" presId="urn:microsoft.com/office/officeart/2005/8/layout/hierarchy1"/>
    <dgm:cxn modelId="{05B85667-6C9A-46F6-9A96-E62D83345806}" type="presOf" srcId="{DDF9D3BD-EF3D-4E3F-847A-D29554974A2B}" destId="{55993295-999D-486D-9C70-07FF0275C326}" srcOrd="0" destOrd="0" presId="urn:microsoft.com/office/officeart/2005/8/layout/hierarchy1"/>
    <dgm:cxn modelId="{16F81751-92CD-418A-AA21-C7A891652E8F}" type="presOf" srcId="{0BE5A1EB-63A4-45EF-8481-F7A42970E1DD}" destId="{3A1A679B-D1EA-4856-9FC6-7FA312829851}" srcOrd="0" destOrd="0" presId="urn:microsoft.com/office/officeart/2005/8/layout/hierarchy1"/>
    <dgm:cxn modelId="{B8A84359-0B6F-47BE-8A83-46D5AEB4DCBE}" type="presOf" srcId="{06493DBD-CB2A-4544-9DCC-1F5EA58DC84E}" destId="{C0C07AC6-2B4E-44DF-971A-D522522EF328}" srcOrd="0" destOrd="0" presId="urn:microsoft.com/office/officeart/2005/8/layout/hierarchy1"/>
    <dgm:cxn modelId="{9EB8E885-88C7-46B1-B5D2-76D2F1ABE761}" type="presOf" srcId="{75AF0B07-CB70-4640-B358-37E817204C05}" destId="{266397CC-76AD-4CE2-B1C1-20618243EDEA}" srcOrd="0" destOrd="0" presId="urn:microsoft.com/office/officeart/2005/8/layout/hierarchy1"/>
    <dgm:cxn modelId="{976F5C8E-3864-4380-96B8-DBE552BF71B9}" srcId="{0BE5A1EB-63A4-45EF-8481-F7A42970E1DD}" destId="{DDF9D3BD-EF3D-4E3F-847A-D29554974A2B}" srcOrd="2" destOrd="0" parTransId="{06493DBD-CB2A-4544-9DCC-1F5EA58DC84E}" sibTransId="{DC7832D6-79AF-4679-96A4-04B051883281}"/>
    <dgm:cxn modelId="{C59D98B4-BEDE-40D0-A1A6-180C8CF90AFF}" srcId="{10464BA3-9583-4D5D-BD36-D985DCE0EA96}" destId="{0BE5A1EB-63A4-45EF-8481-F7A42970E1DD}" srcOrd="0" destOrd="0" parTransId="{16B19EB9-B761-4363-B7E6-A43459D968D4}" sibTransId="{BC93996C-BCF5-4295-987D-8C56609FBD3B}"/>
    <dgm:cxn modelId="{52DCDCC0-1E66-4CFE-802A-D0D6DA8AE246}" type="presOf" srcId="{2A35E224-DCA8-4772-9931-140570E8A875}" destId="{80A3274F-8140-4E66-AB7A-27F89679AAF6}" srcOrd="0" destOrd="0" presId="urn:microsoft.com/office/officeart/2005/8/layout/hierarchy1"/>
    <dgm:cxn modelId="{4D622ED6-7839-490D-9DC5-2D9DF622DCB6}" srcId="{0BE5A1EB-63A4-45EF-8481-F7A42970E1DD}" destId="{2A35E224-DCA8-4772-9931-140570E8A875}" srcOrd="1" destOrd="0" parTransId="{1EA2179F-A9F2-438E-B7B6-57A4AD5FC274}" sibTransId="{850BC3CE-F9DE-4E90-AEF1-F3C5D4CFE5FF}"/>
    <dgm:cxn modelId="{09D097F0-A47F-4875-9B65-C4BE89DC3F6D}" srcId="{0BE5A1EB-63A4-45EF-8481-F7A42970E1DD}" destId="{82AFFA63-4EA3-4B89-A089-A67FA9FEE90E}" srcOrd="3" destOrd="0" parTransId="{6EFD026E-63D0-49C6-B9B5-9D3A42600851}" sibTransId="{8815270E-0803-49C3-9A52-4A2C65D91411}"/>
    <dgm:cxn modelId="{2036BAD4-1B36-4FC9-99B0-3E53C13D6B92}" type="presParOf" srcId="{08F3F99D-C0E2-45ED-9FEF-A408A311F52D}" destId="{24070F0A-A2E0-451B-A471-E38FA333B89F}" srcOrd="0" destOrd="0" presId="urn:microsoft.com/office/officeart/2005/8/layout/hierarchy1"/>
    <dgm:cxn modelId="{CAC1ADAA-B29A-471C-ACC3-4D70DCAD0E06}" type="presParOf" srcId="{24070F0A-A2E0-451B-A471-E38FA333B89F}" destId="{E6F7435A-B1F8-48D7-86CA-85DA3322C88D}" srcOrd="0" destOrd="0" presId="urn:microsoft.com/office/officeart/2005/8/layout/hierarchy1"/>
    <dgm:cxn modelId="{D473CCEE-B8CF-4410-B1CF-98A9EA570624}" type="presParOf" srcId="{E6F7435A-B1F8-48D7-86CA-85DA3322C88D}" destId="{353A8328-C47E-4165-A21F-35B055BA0A62}" srcOrd="0" destOrd="0" presId="urn:microsoft.com/office/officeart/2005/8/layout/hierarchy1"/>
    <dgm:cxn modelId="{BC6181A8-A8A8-4DA3-B941-A10FEBB227D4}" type="presParOf" srcId="{E6F7435A-B1F8-48D7-86CA-85DA3322C88D}" destId="{3A1A679B-D1EA-4856-9FC6-7FA312829851}" srcOrd="1" destOrd="0" presId="urn:microsoft.com/office/officeart/2005/8/layout/hierarchy1"/>
    <dgm:cxn modelId="{3B46718E-02A2-4FDA-BD2C-C0BE333C6EE5}" type="presParOf" srcId="{24070F0A-A2E0-451B-A471-E38FA333B89F}" destId="{66C2B2AD-AF05-47B3-8E5B-FDDC21F3F5A5}" srcOrd="1" destOrd="0" presId="urn:microsoft.com/office/officeart/2005/8/layout/hierarchy1"/>
    <dgm:cxn modelId="{65784316-C69D-4195-85B3-E8CFE40BCD9A}" type="presParOf" srcId="{66C2B2AD-AF05-47B3-8E5B-FDDC21F3F5A5}" destId="{628C613C-1771-4C90-B8A5-BC170EF821E7}" srcOrd="0" destOrd="0" presId="urn:microsoft.com/office/officeart/2005/8/layout/hierarchy1"/>
    <dgm:cxn modelId="{6E0811A6-42FF-4DCE-890F-7BA735D0C2A5}" type="presParOf" srcId="{66C2B2AD-AF05-47B3-8E5B-FDDC21F3F5A5}" destId="{E216E387-44D7-49F1-9DCA-89108A947BC0}" srcOrd="1" destOrd="0" presId="urn:microsoft.com/office/officeart/2005/8/layout/hierarchy1"/>
    <dgm:cxn modelId="{B859A84B-BA2F-4DCB-A4DC-EAE536664F6E}" type="presParOf" srcId="{E216E387-44D7-49F1-9DCA-89108A947BC0}" destId="{D77734D9-5F20-4DCD-93AB-7A8A9D996F34}" srcOrd="0" destOrd="0" presId="urn:microsoft.com/office/officeart/2005/8/layout/hierarchy1"/>
    <dgm:cxn modelId="{A7B32E28-DA4A-4F56-95BB-55001CA2150F}" type="presParOf" srcId="{D77734D9-5F20-4DCD-93AB-7A8A9D996F34}" destId="{F7E1943E-EC1C-4CF3-A848-0F554F468CAF}" srcOrd="0" destOrd="0" presId="urn:microsoft.com/office/officeart/2005/8/layout/hierarchy1"/>
    <dgm:cxn modelId="{1DF36C1E-AE9B-4CC6-9B9D-9E0C6A4CC9DF}" type="presParOf" srcId="{D77734D9-5F20-4DCD-93AB-7A8A9D996F34}" destId="{266397CC-76AD-4CE2-B1C1-20618243EDEA}" srcOrd="1" destOrd="0" presId="urn:microsoft.com/office/officeart/2005/8/layout/hierarchy1"/>
    <dgm:cxn modelId="{E641D943-2B32-4612-BDB3-582E1722A84D}" type="presParOf" srcId="{E216E387-44D7-49F1-9DCA-89108A947BC0}" destId="{DF5782CC-7574-45EB-B438-68A8B855A7B7}" srcOrd="1" destOrd="0" presId="urn:microsoft.com/office/officeart/2005/8/layout/hierarchy1"/>
    <dgm:cxn modelId="{615FB44C-5396-4C91-A735-40558DA18CE1}" type="presParOf" srcId="{66C2B2AD-AF05-47B3-8E5B-FDDC21F3F5A5}" destId="{3183BE80-0AE1-43B7-8112-7559DA27EF17}" srcOrd="2" destOrd="0" presId="urn:microsoft.com/office/officeart/2005/8/layout/hierarchy1"/>
    <dgm:cxn modelId="{C444DF4E-ACDE-4D51-9B19-CB5F737AECF3}" type="presParOf" srcId="{66C2B2AD-AF05-47B3-8E5B-FDDC21F3F5A5}" destId="{B25CEF9D-4C7E-4D9F-B8B7-8DBF387B4A55}" srcOrd="3" destOrd="0" presId="urn:microsoft.com/office/officeart/2005/8/layout/hierarchy1"/>
    <dgm:cxn modelId="{AD8D674C-6216-4E3B-B369-A96A30AB7B18}" type="presParOf" srcId="{B25CEF9D-4C7E-4D9F-B8B7-8DBF387B4A55}" destId="{6A05DEFD-4F6E-4417-A81D-EDFF376720AD}" srcOrd="0" destOrd="0" presId="urn:microsoft.com/office/officeart/2005/8/layout/hierarchy1"/>
    <dgm:cxn modelId="{37B2E914-34AA-45FB-8735-499ADADAF56C}" type="presParOf" srcId="{6A05DEFD-4F6E-4417-A81D-EDFF376720AD}" destId="{F0962780-01BE-4C78-85C4-0F2D8061B69E}" srcOrd="0" destOrd="0" presId="urn:microsoft.com/office/officeart/2005/8/layout/hierarchy1"/>
    <dgm:cxn modelId="{601F1182-2EB7-4869-8614-EA3EBE3D0966}" type="presParOf" srcId="{6A05DEFD-4F6E-4417-A81D-EDFF376720AD}" destId="{80A3274F-8140-4E66-AB7A-27F89679AAF6}" srcOrd="1" destOrd="0" presId="urn:microsoft.com/office/officeart/2005/8/layout/hierarchy1"/>
    <dgm:cxn modelId="{E3FB80E4-0D0B-481A-ABFA-0958EE2EE1BE}" type="presParOf" srcId="{B25CEF9D-4C7E-4D9F-B8B7-8DBF387B4A55}" destId="{76967564-5DBF-4425-AB1D-6F516FC97700}" srcOrd="1" destOrd="0" presId="urn:microsoft.com/office/officeart/2005/8/layout/hierarchy1"/>
    <dgm:cxn modelId="{C6B9A953-C21D-4670-85DC-BAA627B27F66}" type="presParOf" srcId="{66C2B2AD-AF05-47B3-8E5B-FDDC21F3F5A5}" destId="{C0C07AC6-2B4E-44DF-971A-D522522EF328}" srcOrd="4" destOrd="0" presId="urn:microsoft.com/office/officeart/2005/8/layout/hierarchy1"/>
    <dgm:cxn modelId="{FB718AEF-8007-433D-B4EB-823043152C4D}" type="presParOf" srcId="{66C2B2AD-AF05-47B3-8E5B-FDDC21F3F5A5}" destId="{182B7B4D-B9A2-4C05-B943-D54DE2DCE378}" srcOrd="5" destOrd="0" presId="urn:microsoft.com/office/officeart/2005/8/layout/hierarchy1"/>
    <dgm:cxn modelId="{521DA1BC-42B9-4889-8F9D-F6AF2F971610}" type="presParOf" srcId="{182B7B4D-B9A2-4C05-B943-D54DE2DCE378}" destId="{D0CA497E-A91E-4AF6-9494-80995EBD4B91}" srcOrd="0" destOrd="0" presId="urn:microsoft.com/office/officeart/2005/8/layout/hierarchy1"/>
    <dgm:cxn modelId="{7842D46B-B7DE-484B-90BB-90926FFB2772}" type="presParOf" srcId="{D0CA497E-A91E-4AF6-9494-80995EBD4B91}" destId="{C24538E5-724E-4E3F-A16C-23CBA050D00A}" srcOrd="0" destOrd="0" presId="urn:microsoft.com/office/officeart/2005/8/layout/hierarchy1"/>
    <dgm:cxn modelId="{FA70E218-044E-4FB8-B6A8-1FFD8CBBC709}" type="presParOf" srcId="{D0CA497E-A91E-4AF6-9494-80995EBD4B91}" destId="{55993295-999D-486D-9C70-07FF0275C326}" srcOrd="1" destOrd="0" presId="urn:microsoft.com/office/officeart/2005/8/layout/hierarchy1"/>
    <dgm:cxn modelId="{B15664A5-1DCD-4029-BB3C-98E3E65AB2C6}" type="presParOf" srcId="{182B7B4D-B9A2-4C05-B943-D54DE2DCE378}" destId="{2DD31B92-010F-4E48-B09D-CBCC340CA04F}" srcOrd="1" destOrd="0" presId="urn:microsoft.com/office/officeart/2005/8/layout/hierarchy1"/>
    <dgm:cxn modelId="{D6D44CB8-D8A9-47D7-A11A-229C12714519}" type="presParOf" srcId="{66C2B2AD-AF05-47B3-8E5B-FDDC21F3F5A5}" destId="{E75B5EDF-12A0-4B50-B894-DD80658D860C}" srcOrd="6" destOrd="0" presId="urn:microsoft.com/office/officeart/2005/8/layout/hierarchy1"/>
    <dgm:cxn modelId="{CC500380-F2C5-4365-941C-C754D808BE9B}" type="presParOf" srcId="{66C2B2AD-AF05-47B3-8E5B-FDDC21F3F5A5}" destId="{D869AC45-1B0E-4298-84A5-47A436438D4A}" srcOrd="7" destOrd="0" presId="urn:microsoft.com/office/officeart/2005/8/layout/hierarchy1"/>
    <dgm:cxn modelId="{0DE48F4C-1E7A-4023-9BAF-294CB6C33D51}" type="presParOf" srcId="{D869AC45-1B0E-4298-84A5-47A436438D4A}" destId="{DE85B1EE-2D63-4926-9714-F72497B4AA3A}" srcOrd="0" destOrd="0" presId="urn:microsoft.com/office/officeart/2005/8/layout/hierarchy1"/>
    <dgm:cxn modelId="{C82C716D-267E-4FE3-A351-45A827B9777E}" type="presParOf" srcId="{DE85B1EE-2D63-4926-9714-F72497B4AA3A}" destId="{85A3083C-393B-48B6-A4C2-86D08EA716F5}" srcOrd="0" destOrd="0" presId="urn:microsoft.com/office/officeart/2005/8/layout/hierarchy1"/>
    <dgm:cxn modelId="{139A994F-FC62-4E70-B122-9C965D21D564}" type="presParOf" srcId="{DE85B1EE-2D63-4926-9714-F72497B4AA3A}" destId="{C4B49AF7-60D7-4D97-9744-7092558DDD9C}" srcOrd="1" destOrd="0" presId="urn:microsoft.com/office/officeart/2005/8/layout/hierarchy1"/>
    <dgm:cxn modelId="{C14BDFAB-8C9B-488C-8A70-9BD66E912205}" type="presParOf" srcId="{D869AC45-1B0E-4298-84A5-47A436438D4A}" destId="{439F2DD3-C827-4F3F-82F6-643AE363E68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464BA3-9583-4D5D-BD36-D985DCE0EA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0BE5A1EB-63A4-45EF-8481-F7A42970E1DD}">
      <dgm:prSet phldrT="[Text]" custT="1"/>
      <dgm:spPr/>
      <dgm:t>
        <a:bodyPr/>
        <a:lstStyle/>
        <a:p>
          <a:r>
            <a:rPr lang="de-AT" sz="2000" b="1" dirty="0"/>
            <a:t>personal </a:t>
          </a:r>
          <a:r>
            <a:rPr lang="de-AT" sz="2000" b="1" dirty="0" err="1"/>
            <a:t>competences</a:t>
          </a:r>
          <a:endParaRPr lang="de-AT" sz="2000" b="1" dirty="0"/>
        </a:p>
      </dgm:t>
    </dgm:pt>
    <dgm:pt modelId="{16B19EB9-B761-4363-B7E6-A43459D968D4}" type="parTrans" cxnId="{C59D98B4-BEDE-40D0-A1A6-180C8CF90AFF}">
      <dgm:prSet/>
      <dgm:spPr/>
      <dgm:t>
        <a:bodyPr/>
        <a:lstStyle/>
        <a:p>
          <a:endParaRPr lang="de-AT"/>
        </a:p>
      </dgm:t>
    </dgm:pt>
    <dgm:pt modelId="{BC93996C-BCF5-4295-987D-8C56609FBD3B}" type="sibTrans" cxnId="{C59D98B4-BEDE-40D0-A1A6-180C8CF90AFF}">
      <dgm:prSet/>
      <dgm:spPr/>
      <dgm:t>
        <a:bodyPr/>
        <a:lstStyle/>
        <a:p>
          <a:endParaRPr lang="de-AT"/>
        </a:p>
      </dgm:t>
    </dgm:pt>
    <dgm:pt modelId="{F95D5F3A-823E-4968-BEE9-F3B7FA4FBCAB}">
      <dgm:prSet phldrT="[Text]" custT="1"/>
      <dgm:spPr/>
      <dgm:t>
        <a:bodyPr/>
        <a:lstStyle/>
        <a:p>
          <a:r>
            <a:rPr lang="de-AT" sz="1600" dirty="0" err="1"/>
            <a:t>self-sufficiency</a:t>
          </a:r>
          <a:endParaRPr lang="de-AT" sz="1600" dirty="0"/>
        </a:p>
      </dgm:t>
    </dgm:pt>
    <dgm:pt modelId="{DA662E30-597F-4A1A-A001-82DAEEBC06B5}" type="parTrans" cxnId="{47054D02-2F11-435C-85B8-AFE665AC02D0}">
      <dgm:prSet/>
      <dgm:spPr/>
      <dgm:t>
        <a:bodyPr/>
        <a:lstStyle/>
        <a:p>
          <a:endParaRPr lang="de-AT"/>
        </a:p>
      </dgm:t>
    </dgm:pt>
    <dgm:pt modelId="{A959DDA2-F63B-4379-B802-D6A19F7576D2}" type="sibTrans" cxnId="{47054D02-2F11-435C-85B8-AFE665AC02D0}">
      <dgm:prSet/>
      <dgm:spPr/>
      <dgm:t>
        <a:bodyPr/>
        <a:lstStyle/>
        <a:p>
          <a:endParaRPr lang="de-AT"/>
        </a:p>
      </dgm:t>
    </dgm:pt>
    <dgm:pt modelId="{92F86BA6-E271-4E5D-9820-587BE163FEF8}">
      <dgm:prSet custT="1"/>
      <dgm:spPr/>
      <dgm:t>
        <a:bodyPr/>
        <a:lstStyle/>
        <a:p>
          <a:r>
            <a:rPr lang="de-AT" sz="1600" dirty="0"/>
            <a:t>self-assessment</a:t>
          </a:r>
        </a:p>
      </dgm:t>
    </dgm:pt>
    <dgm:pt modelId="{4511540B-9453-4F83-8223-1DAEC6E2F57B}" type="parTrans" cxnId="{BB9957E8-B224-4473-9224-E0C9A974770D}">
      <dgm:prSet/>
      <dgm:spPr/>
      <dgm:t>
        <a:bodyPr/>
        <a:lstStyle/>
        <a:p>
          <a:endParaRPr lang="de-AT"/>
        </a:p>
      </dgm:t>
    </dgm:pt>
    <dgm:pt modelId="{7A32E3D5-A2D6-4E18-87FE-F13B1CFBA013}" type="sibTrans" cxnId="{BB9957E8-B224-4473-9224-E0C9A974770D}">
      <dgm:prSet/>
      <dgm:spPr/>
      <dgm:t>
        <a:bodyPr/>
        <a:lstStyle/>
        <a:p>
          <a:endParaRPr lang="de-AT"/>
        </a:p>
      </dgm:t>
    </dgm:pt>
    <dgm:pt modelId="{DAF8FE25-BC0A-4CF0-B477-2A995F1E6EE8}">
      <dgm:prSet custT="1"/>
      <dgm:spPr/>
      <dgm:t>
        <a:bodyPr/>
        <a:lstStyle/>
        <a:p>
          <a:r>
            <a:rPr lang="de-AT" sz="1600" dirty="0" err="1"/>
            <a:t>developing</a:t>
          </a:r>
          <a:r>
            <a:rPr lang="de-AT" sz="1600" dirty="0"/>
            <a:t> a favourable self-concept</a:t>
          </a:r>
        </a:p>
      </dgm:t>
    </dgm:pt>
    <dgm:pt modelId="{BC4BA61F-B8A0-40F4-9C12-29015DC3D328}" type="parTrans" cxnId="{E6F01FE5-0E0E-45FD-842E-A8049558DD44}">
      <dgm:prSet/>
      <dgm:spPr/>
      <dgm:t>
        <a:bodyPr/>
        <a:lstStyle/>
        <a:p>
          <a:endParaRPr lang="de-AT"/>
        </a:p>
      </dgm:t>
    </dgm:pt>
    <dgm:pt modelId="{C0166E38-F7A5-44E1-AF6F-A1C021044C9B}" type="sibTrans" cxnId="{E6F01FE5-0E0E-45FD-842E-A8049558DD44}">
      <dgm:prSet/>
      <dgm:spPr/>
      <dgm:t>
        <a:bodyPr/>
        <a:lstStyle/>
        <a:p>
          <a:endParaRPr lang="de-AT"/>
        </a:p>
      </dgm:t>
    </dgm:pt>
    <dgm:pt modelId="{F79F98A7-CD88-426A-84C4-4976792076C7}">
      <dgm:prSet custT="1"/>
      <dgm:spPr/>
      <dgm:t>
        <a:bodyPr/>
        <a:lstStyle/>
        <a:p>
          <a:r>
            <a:rPr lang="de-AT" sz="1600" dirty="0" err="1"/>
            <a:t>building</a:t>
          </a:r>
          <a:r>
            <a:rPr lang="de-AT" sz="1600" dirty="0"/>
            <a:t> value attitudes</a:t>
          </a:r>
        </a:p>
      </dgm:t>
    </dgm:pt>
    <dgm:pt modelId="{5779433B-13A7-4F86-85BF-669024DE028A}" type="parTrans" cxnId="{A7D63F85-3DF4-4D0C-8779-E2328B40C492}">
      <dgm:prSet/>
      <dgm:spPr/>
      <dgm:t>
        <a:bodyPr/>
        <a:lstStyle/>
        <a:p>
          <a:endParaRPr lang="de-AT"/>
        </a:p>
      </dgm:t>
    </dgm:pt>
    <dgm:pt modelId="{46E1A075-1188-4D0A-937B-62D4DBE9CD66}" type="sibTrans" cxnId="{A7D63F85-3DF4-4D0C-8779-E2328B40C492}">
      <dgm:prSet/>
      <dgm:spPr/>
      <dgm:t>
        <a:bodyPr/>
        <a:lstStyle/>
        <a:p>
          <a:endParaRPr lang="de-AT"/>
        </a:p>
      </dgm:t>
    </dgm:pt>
    <dgm:pt modelId="{08F3F99D-C0E2-45ED-9FEF-A408A311F52D}" type="pres">
      <dgm:prSet presAssocID="{10464BA3-9583-4D5D-BD36-D985DCE0EA96}" presName="hierChild1" presStyleCnt="0">
        <dgm:presLayoutVars>
          <dgm:chPref val="1"/>
          <dgm:dir/>
          <dgm:animOne val="branch"/>
          <dgm:animLvl val="lvl"/>
          <dgm:resizeHandles/>
        </dgm:presLayoutVars>
      </dgm:prSet>
      <dgm:spPr/>
    </dgm:pt>
    <dgm:pt modelId="{24070F0A-A2E0-451B-A471-E38FA333B89F}" type="pres">
      <dgm:prSet presAssocID="{0BE5A1EB-63A4-45EF-8481-F7A42970E1DD}" presName="hierRoot1" presStyleCnt="0"/>
      <dgm:spPr/>
    </dgm:pt>
    <dgm:pt modelId="{E6F7435A-B1F8-48D7-86CA-85DA3322C88D}" type="pres">
      <dgm:prSet presAssocID="{0BE5A1EB-63A4-45EF-8481-F7A42970E1DD}" presName="composite" presStyleCnt="0"/>
      <dgm:spPr/>
    </dgm:pt>
    <dgm:pt modelId="{353A8328-C47E-4165-A21F-35B055BA0A62}" type="pres">
      <dgm:prSet presAssocID="{0BE5A1EB-63A4-45EF-8481-F7A42970E1DD}" presName="background" presStyleLbl="node0" presStyleIdx="0" presStyleCnt="1"/>
      <dgm:spPr/>
    </dgm:pt>
    <dgm:pt modelId="{3A1A679B-D1EA-4856-9FC6-7FA312829851}" type="pres">
      <dgm:prSet presAssocID="{0BE5A1EB-63A4-45EF-8481-F7A42970E1DD}" presName="text" presStyleLbl="fgAcc0" presStyleIdx="0" presStyleCnt="1" custScaleX="202009">
        <dgm:presLayoutVars>
          <dgm:chPref val="3"/>
        </dgm:presLayoutVars>
      </dgm:prSet>
      <dgm:spPr/>
    </dgm:pt>
    <dgm:pt modelId="{66C2B2AD-AF05-47B3-8E5B-FDDC21F3F5A5}" type="pres">
      <dgm:prSet presAssocID="{0BE5A1EB-63A4-45EF-8481-F7A42970E1DD}" presName="hierChild2" presStyleCnt="0"/>
      <dgm:spPr/>
    </dgm:pt>
    <dgm:pt modelId="{7E7CB605-0EF1-4CDD-B6F2-2F9BA8BCE396}" type="pres">
      <dgm:prSet presAssocID="{DA662E30-597F-4A1A-A001-82DAEEBC06B5}" presName="Name10" presStyleLbl="parChTrans1D2" presStyleIdx="0" presStyleCnt="4"/>
      <dgm:spPr/>
    </dgm:pt>
    <dgm:pt modelId="{809A715E-DBEB-4074-A8A3-355FF05D8091}" type="pres">
      <dgm:prSet presAssocID="{F95D5F3A-823E-4968-BEE9-F3B7FA4FBCAB}" presName="hierRoot2" presStyleCnt="0"/>
      <dgm:spPr/>
    </dgm:pt>
    <dgm:pt modelId="{AAD9B86B-3328-4A73-B143-12D106A2EBD2}" type="pres">
      <dgm:prSet presAssocID="{F95D5F3A-823E-4968-BEE9-F3B7FA4FBCAB}" presName="composite2" presStyleCnt="0"/>
      <dgm:spPr/>
    </dgm:pt>
    <dgm:pt modelId="{510C51E0-FC09-490B-B8BE-D88D031C6CB2}" type="pres">
      <dgm:prSet presAssocID="{F95D5F3A-823E-4968-BEE9-F3B7FA4FBCAB}" presName="background2" presStyleLbl="node2" presStyleIdx="0" presStyleCnt="4"/>
      <dgm:spPr/>
    </dgm:pt>
    <dgm:pt modelId="{287C4D49-57FF-4C62-BD35-39E88D92581A}" type="pres">
      <dgm:prSet presAssocID="{F95D5F3A-823E-4968-BEE9-F3B7FA4FBCAB}" presName="text2" presStyleLbl="fgAcc2" presStyleIdx="0" presStyleCnt="4">
        <dgm:presLayoutVars>
          <dgm:chPref val="3"/>
        </dgm:presLayoutVars>
      </dgm:prSet>
      <dgm:spPr/>
    </dgm:pt>
    <dgm:pt modelId="{9D8BFF1F-A62B-4A15-8C43-88CD2C2C3E33}" type="pres">
      <dgm:prSet presAssocID="{F95D5F3A-823E-4968-BEE9-F3B7FA4FBCAB}" presName="hierChild3" presStyleCnt="0"/>
      <dgm:spPr/>
    </dgm:pt>
    <dgm:pt modelId="{B7D30427-FE66-4B83-979C-8BD351C53916}" type="pres">
      <dgm:prSet presAssocID="{4511540B-9453-4F83-8223-1DAEC6E2F57B}" presName="Name10" presStyleLbl="parChTrans1D2" presStyleIdx="1" presStyleCnt="4"/>
      <dgm:spPr/>
    </dgm:pt>
    <dgm:pt modelId="{ABC43A79-B200-46E3-9819-6D3EAE7AF897}" type="pres">
      <dgm:prSet presAssocID="{92F86BA6-E271-4E5D-9820-587BE163FEF8}" presName="hierRoot2" presStyleCnt="0"/>
      <dgm:spPr/>
    </dgm:pt>
    <dgm:pt modelId="{327709AB-DCF1-4A61-8C3F-C90A6C872159}" type="pres">
      <dgm:prSet presAssocID="{92F86BA6-E271-4E5D-9820-587BE163FEF8}" presName="composite2" presStyleCnt="0"/>
      <dgm:spPr/>
    </dgm:pt>
    <dgm:pt modelId="{61E79F87-C443-439A-81EF-A31501754408}" type="pres">
      <dgm:prSet presAssocID="{92F86BA6-E271-4E5D-9820-587BE163FEF8}" presName="background2" presStyleLbl="node2" presStyleIdx="1" presStyleCnt="4"/>
      <dgm:spPr/>
    </dgm:pt>
    <dgm:pt modelId="{9D74FEA4-8719-4611-96C2-3B8939498F77}" type="pres">
      <dgm:prSet presAssocID="{92F86BA6-E271-4E5D-9820-587BE163FEF8}" presName="text2" presStyleLbl="fgAcc2" presStyleIdx="1" presStyleCnt="4">
        <dgm:presLayoutVars>
          <dgm:chPref val="3"/>
        </dgm:presLayoutVars>
      </dgm:prSet>
      <dgm:spPr/>
    </dgm:pt>
    <dgm:pt modelId="{AD24D07A-685C-4025-8EBC-34DA7E150A27}" type="pres">
      <dgm:prSet presAssocID="{92F86BA6-E271-4E5D-9820-587BE163FEF8}" presName="hierChild3" presStyleCnt="0"/>
      <dgm:spPr/>
    </dgm:pt>
    <dgm:pt modelId="{3B0C4BBD-C6E0-49E9-8B9B-931BE15A32DE}" type="pres">
      <dgm:prSet presAssocID="{BC4BA61F-B8A0-40F4-9C12-29015DC3D328}" presName="Name10" presStyleLbl="parChTrans1D2" presStyleIdx="2" presStyleCnt="4"/>
      <dgm:spPr/>
    </dgm:pt>
    <dgm:pt modelId="{8CDB8ED2-5258-4CCD-887C-4E3347306FBA}" type="pres">
      <dgm:prSet presAssocID="{DAF8FE25-BC0A-4CF0-B477-2A995F1E6EE8}" presName="hierRoot2" presStyleCnt="0"/>
      <dgm:spPr/>
    </dgm:pt>
    <dgm:pt modelId="{B2BEFA2E-A5E8-4DFD-93AA-C0D407FE61F6}" type="pres">
      <dgm:prSet presAssocID="{DAF8FE25-BC0A-4CF0-B477-2A995F1E6EE8}" presName="composite2" presStyleCnt="0"/>
      <dgm:spPr/>
    </dgm:pt>
    <dgm:pt modelId="{DC417F9F-C05D-49DD-AEDD-8DCAFF9E0D37}" type="pres">
      <dgm:prSet presAssocID="{DAF8FE25-BC0A-4CF0-B477-2A995F1E6EE8}" presName="background2" presStyleLbl="node2" presStyleIdx="2" presStyleCnt="4"/>
      <dgm:spPr/>
    </dgm:pt>
    <dgm:pt modelId="{2A06457F-9225-49FE-BA93-A2D601B7F346}" type="pres">
      <dgm:prSet presAssocID="{DAF8FE25-BC0A-4CF0-B477-2A995F1E6EE8}" presName="text2" presStyleLbl="fgAcc2" presStyleIdx="2" presStyleCnt="4">
        <dgm:presLayoutVars>
          <dgm:chPref val="3"/>
        </dgm:presLayoutVars>
      </dgm:prSet>
      <dgm:spPr/>
    </dgm:pt>
    <dgm:pt modelId="{E18CA9E9-3E26-419C-9BE9-D510B29E93F4}" type="pres">
      <dgm:prSet presAssocID="{DAF8FE25-BC0A-4CF0-B477-2A995F1E6EE8}" presName="hierChild3" presStyleCnt="0"/>
      <dgm:spPr/>
    </dgm:pt>
    <dgm:pt modelId="{F46E07E6-6154-4D76-AF2D-6BB9B4D6E356}" type="pres">
      <dgm:prSet presAssocID="{5779433B-13A7-4F86-85BF-669024DE028A}" presName="Name10" presStyleLbl="parChTrans1D2" presStyleIdx="3" presStyleCnt="4"/>
      <dgm:spPr/>
    </dgm:pt>
    <dgm:pt modelId="{9032E4B1-7955-450F-BCE3-93D65B9E7F1E}" type="pres">
      <dgm:prSet presAssocID="{F79F98A7-CD88-426A-84C4-4976792076C7}" presName="hierRoot2" presStyleCnt="0"/>
      <dgm:spPr/>
    </dgm:pt>
    <dgm:pt modelId="{6820D24F-7234-49DB-BA17-1E48FE45D02C}" type="pres">
      <dgm:prSet presAssocID="{F79F98A7-CD88-426A-84C4-4976792076C7}" presName="composite2" presStyleCnt="0"/>
      <dgm:spPr/>
    </dgm:pt>
    <dgm:pt modelId="{D8CF879F-55E8-4113-8FD8-A29614A7C3D7}" type="pres">
      <dgm:prSet presAssocID="{F79F98A7-CD88-426A-84C4-4976792076C7}" presName="background2" presStyleLbl="node2" presStyleIdx="3" presStyleCnt="4"/>
      <dgm:spPr/>
    </dgm:pt>
    <dgm:pt modelId="{561FD91E-AAA1-4767-B278-640240909074}" type="pres">
      <dgm:prSet presAssocID="{F79F98A7-CD88-426A-84C4-4976792076C7}" presName="text2" presStyleLbl="fgAcc2" presStyleIdx="3" presStyleCnt="4">
        <dgm:presLayoutVars>
          <dgm:chPref val="3"/>
        </dgm:presLayoutVars>
      </dgm:prSet>
      <dgm:spPr/>
    </dgm:pt>
    <dgm:pt modelId="{C51B4A5B-C590-4A89-BEC7-98AEF966A402}" type="pres">
      <dgm:prSet presAssocID="{F79F98A7-CD88-426A-84C4-4976792076C7}" presName="hierChild3" presStyleCnt="0"/>
      <dgm:spPr/>
    </dgm:pt>
  </dgm:ptLst>
  <dgm:cxnLst>
    <dgm:cxn modelId="{47054D02-2F11-435C-85B8-AFE665AC02D0}" srcId="{0BE5A1EB-63A4-45EF-8481-F7A42970E1DD}" destId="{F95D5F3A-823E-4968-BEE9-F3B7FA4FBCAB}" srcOrd="0" destOrd="0" parTransId="{DA662E30-597F-4A1A-A001-82DAEEBC06B5}" sibTransId="{A959DDA2-F63B-4379-B802-D6A19F7576D2}"/>
    <dgm:cxn modelId="{C9D9450A-0F29-4304-B51E-7936049A3EE2}" type="presOf" srcId="{10464BA3-9583-4D5D-BD36-D985DCE0EA96}" destId="{08F3F99D-C0E2-45ED-9FEF-A408A311F52D}" srcOrd="0" destOrd="0" presId="urn:microsoft.com/office/officeart/2005/8/layout/hierarchy1"/>
    <dgm:cxn modelId="{44A0800C-CDA0-4149-8590-330826BE46F8}" type="presOf" srcId="{BC4BA61F-B8A0-40F4-9C12-29015DC3D328}" destId="{3B0C4BBD-C6E0-49E9-8B9B-931BE15A32DE}" srcOrd="0" destOrd="0" presId="urn:microsoft.com/office/officeart/2005/8/layout/hierarchy1"/>
    <dgm:cxn modelId="{21AE6F16-EC5B-4848-9A4D-59AE26BE0755}" type="presOf" srcId="{DA662E30-597F-4A1A-A001-82DAEEBC06B5}" destId="{7E7CB605-0EF1-4CDD-B6F2-2F9BA8BCE396}" srcOrd="0" destOrd="0" presId="urn:microsoft.com/office/officeart/2005/8/layout/hierarchy1"/>
    <dgm:cxn modelId="{20561E2E-9A60-41E3-B76D-F8D64F07A510}" type="presOf" srcId="{4511540B-9453-4F83-8223-1DAEC6E2F57B}" destId="{B7D30427-FE66-4B83-979C-8BD351C53916}" srcOrd="0" destOrd="0" presId="urn:microsoft.com/office/officeart/2005/8/layout/hierarchy1"/>
    <dgm:cxn modelId="{E70B0E31-7270-4C7F-AD0E-B7314E586096}" type="presOf" srcId="{DAF8FE25-BC0A-4CF0-B477-2A995F1E6EE8}" destId="{2A06457F-9225-49FE-BA93-A2D601B7F346}" srcOrd="0" destOrd="0" presId="urn:microsoft.com/office/officeart/2005/8/layout/hierarchy1"/>
    <dgm:cxn modelId="{49626D34-80EE-44C2-BE48-FDBB6CB59B21}" type="presOf" srcId="{92F86BA6-E271-4E5D-9820-587BE163FEF8}" destId="{9D74FEA4-8719-4611-96C2-3B8939498F77}" srcOrd="0" destOrd="0" presId="urn:microsoft.com/office/officeart/2005/8/layout/hierarchy1"/>
    <dgm:cxn modelId="{E174967B-3086-4EDB-B55D-FB114CAF4542}" type="presOf" srcId="{5779433B-13A7-4F86-85BF-669024DE028A}" destId="{F46E07E6-6154-4D76-AF2D-6BB9B4D6E356}" srcOrd="0" destOrd="0" presId="urn:microsoft.com/office/officeart/2005/8/layout/hierarchy1"/>
    <dgm:cxn modelId="{A7D63F85-3DF4-4D0C-8779-E2328B40C492}" srcId="{0BE5A1EB-63A4-45EF-8481-F7A42970E1DD}" destId="{F79F98A7-CD88-426A-84C4-4976792076C7}" srcOrd="3" destOrd="0" parTransId="{5779433B-13A7-4F86-85BF-669024DE028A}" sibTransId="{46E1A075-1188-4D0A-937B-62D4DBE9CD66}"/>
    <dgm:cxn modelId="{1FF7CEA7-723D-4CE7-A7F1-5FBA2113FAB3}" type="presOf" srcId="{F95D5F3A-823E-4968-BEE9-F3B7FA4FBCAB}" destId="{287C4D49-57FF-4C62-BD35-39E88D92581A}" srcOrd="0" destOrd="0" presId="urn:microsoft.com/office/officeart/2005/8/layout/hierarchy1"/>
    <dgm:cxn modelId="{C59D98B4-BEDE-40D0-A1A6-180C8CF90AFF}" srcId="{10464BA3-9583-4D5D-BD36-D985DCE0EA96}" destId="{0BE5A1EB-63A4-45EF-8481-F7A42970E1DD}" srcOrd="0" destOrd="0" parTransId="{16B19EB9-B761-4363-B7E6-A43459D968D4}" sibTransId="{BC93996C-BCF5-4295-987D-8C56609FBD3B}"/>
    <dgm:cxn modelId="{24479BB7-3548-48F8-AEB5-BD722CE9339E}" type="presOf" srcId="{0BE5A1EB-63A4-45EF-8481-F7A42970E1DD}" destId="{3A1A679B-D1EA-4856-9FC6-7FA312829851}" srcOrd="0" destOrd="0" presId="urn:microsoft.com/office/officeart/2005/8/layout/hierarchy1"/>
    <dgm:cxn modelId="{0B76C4BC-EE47-4EEE-A613-FB4D537A7D3C}" type="presOf" srcId="{F79F98A7-CD88-426A-84C4-4976792076C7}" destId="{561FD91E-AAA1-4767-B278-640240909074}" srcOrd="0" destOrd="0" presId="urn:microsoft.com/office/officeart/2005/8/layout/hierarchy1"/>
    <dgm:cxn modelId="{E6F01FE5-0E0E-45FD-842E-A8049558DD44}" srcId="{0BE5A1EB-63A4-45EF-8481-F7A42970E1DD}" destId="{DAF8FE25-BC0A-4CF0-B477-2A995F1E6EE8}" srcOrd="2" destOrd="0" parTransId="{BC4BA61F-B8A0-40F4-9C12-29015DC3D328}" sibTransId="{C0166E38-F7A5-44E1-AF6F-A1C021044C9B}"/>
    <dgm:cxn modelId="{BB9957E8-B224-4473-9224-E0C9A974770D}" srcId="{0BE5A1EB-63A4-45EF-8481-F7A42970E1DD}" destId="{92F86BA6-E271-4E5D-9820-587BE163FEF8}" srcOrd="1" destOrd="0" parTransId="{4511540B-9453-4F83-8223-1DAEC6E2F57B}" sibTransId="{7A32E3D5-A2D6-4E18-87FE-F13B1CFBA013}"/>
    <dgm:cxn modelId="{18CD5289-2821-40FB-BE58-8007E11ED501}" type="presParOf" srcId="{08F3F99D-C0E2-45ED-9FEF-A408A311F52D}" destId="{24070F0A-A2E0-451B-A471-E38FA333B89F}" srcOrd="0" destOrd="0" presId="urn:microsoft.com/office/officeart/2005/8/layout/hierarchy1"/>
    <dgm:cxn modelId="{1951689C-0A89-46EF-806F-89A0B6DD5F86}" type="presParOf" srcId="{24070F0A-A2E0-451B-A471-E38FA333B89F}" destId="{E6F7435A-B1F8-48D7-86CA-85DA3322C88D}" srcOrd="0" destOrd="0" presId="urn:microsoft.com/office/officeart/2005/8/layout/hierarchy1"/>
    <dgm:cxn modelId="{04D7792E-C125-4E56-B05B-6B7B5A6EC566}" type="presParOf" srcId="{E6F7435A-B1F8-48D7-86CA-85DA3322C88D}" destId="{353A8328-C47E-4165-A21F-35B055BA0A62}" srcOrd="0" destOrd="0" presId="urn:microsoft.com/office/officeart/2005/8/layout/hierarchy1"/>
    <dgm:cxn modelId="{CAF1AF5F-0C68-40FC-BADD-134135B5D1E2}" type="presParOf" srcId="{E6F7435A-B1F8-48D7-86CA-85DA3322C88D}" destId="{3A1A679B-D1EA-4856-9FC6-7FA312829851}" srcOrd="1" destOrd="0" presId="urn:microsoft.com/office/officeart/2005/8/layout/hierarchy1"/>
    <dgm:cxn modelId="{C18CCEF0-8CF2-418B-8F69-8FAC6514FDA4}" type="presParOf" srcId="{24070F0A-A2E0-451B-A471-E38FA333B89F}" destId="{66C2B2AD-AF05-47B3-8E5B-FDDC21F3F5A5}" srcOrd="1" destOrd="0" presId="urn:microsoft.com/office/officeart/2005/8/layout/hierarchy1"/>
    <dgm:cxn modelId="{598272F5-CA0E-4504-B531-F15B87E67FEA}" type="presParOf" srcId="{66C2B2AD-AF05-47B3-8E5B-FDDC21F3F5A5}" destId="{7E7CB605-0EF1-4CDD-B6F2-2F9BA8BCE396}" srcOrd="0" destOrd="0" presId="urn:microsoft.com/office/officeart/2005/8/layout/hierarchy1"/>
    <dgm:cxn modelId="{763CEA32-F8A3-4FFF-BAA1-374AF0C71031}" type="presParOf" srcId="{66C2B2AD-AF05-47B3-8E5B-FDDC21F3F5A5}" destId="{809A715E-DBEB-4074-A8A3-355FF05D8091}" srcOrd="1" destOrd="0" presId="urn:microsoft.com/office/officeart/2005/8/layout/hierarchy1"/>
    <dgm:cxn modelId="{BE57C33E-68D0-42BC-932A-F8163C1869C4}" type="presParOf" srcId="{809A715E-DBEB-4074-A8A3-355FF05D8091}" destId="{AAD9B86B-3328-4A73-B143-12D106A2EBD2}" srcOrd="0" destOrd="0" presId="urn:microsoft.com/office/officeart/2005/8/layout/hierarchy1"/>
    <dgm:cxn modelId="{24495244-9A51-49DF-9AE9-7DE30989A499}" type="presParOf" srcId="{AAD9B86B-3328-4A73-B143-12D106A2EBD2}" destId="{510C51E0-FC09-490B-B8BE-D88D031C6CB2}" srcOrd="0" destOrd="0" presId="urn:microsoft.com/office/officeart/2005/8/layout/hierarchy1"/>
    <dgm:cxn modelId="{0608C1E1-9476-41E7-9A33-C345D160A669}" type="presParOf" srcId="{AAD9B86B-3328-4A73-B143-12D106A2EBD2}" destId="{287C4D49-57FF-4C62-BD35-39E88D92581A}" srcOrd="1" destOrd="0" presId="urn:microsoft.com/office/officeart/2005/8/layout/hierarchy1"/>
    <dgm:cxn modelId="{34870312-22BB-4664-8D74-F42558BF5886}" type="presParOf" srcId="{809A715E-DBEB-4074-A8A3-355FF05D8091}" destId="{9D8BFF1F-A62B-4A15-8C43-88CD2C2C3E33}" srcOrd="1" destOrd="0" presId="urn:microsoft.com/office/officeart/2005/8/layout/hierarchy1"/>
    <dgm:cxn modelId="{05F59C89-5AEB-49BD-BC5D-C2BEDBB78912}" type="presParOf" srcId="{66C2B2AD-AF05-47B3-8E5B-FDDC21F3F5A5}" destId="{B7D30427-FE66-4B83-979C-8BD351C53916}" srcOrd="2" destOrd="0" presId="urn:microsoft.com/office/officeart/2005/8/layout/hierarchy1"/>
    <dgm:cxn modelId="{2F862BEB-A218-4ADB-A74C-560A1CBD12C2}" type="presParOf" srcId="{66C2B2AD-AF05-47B3-8E5B-FDDC21F3F5A5}" destId="{ABC43A79-B200-46E3-9819-6D3EAE7AF897}" srcOrd="3" destOrd="0" presId="urn:microsoft.com/office/officeart/2005/8/layout/hierarchy1"/>
    <dgm:cxn modelId="{76D5EF40-D2B5-4800-B785-7DD710558F9B}" type="presParOf" srcId="{ABC43A79-B200-46E3-9819-6D3EAE7AF897}" destId="{327709AB-DCF1-4A61-8C3F-C90A6C872159}" srcOrd="0" destOrd="0" presId="urn:microsoft.com/office/officeart/2005/8/layout/hierarchy1"/>
    <dgm:cxn modelId="{D9E216E6-DBD5-42B1-A198-CBB5054D4E7E}" type="presParOf" srcId="{327709AB-DCF1-4A61-8C3F-C90A6C872159}" destId="{61E79F87-C443-439A-81EF-A31501754408}" srcOrd="0" destOrd="0" presId="urn:microsoft.com/office/officeart/2005/8/layout/hierarchy1"/>
    <dgm:cxn modelId="{DC933D87-5FE6-4B14-9183-929659C0A4EF}" type="presParOf" srcId="{327709AB-DCF1-4A61-8C3F-C90A6C872159}" destId="{9D74FEA4-8719-4611-96C2-3B8939498F77}" srcOrd="1" destOrd="0" presId="urn:microsoft.com/office/officeart/2005/8/layout/hierarchy1"/>
    <dgm:cxn modelId="{7C898366-CF7E-44EF-B882-8C9A12174065}" type="presParOf" srcId="{ABC43A79-B200-46E3-9819-6D3EAE7AF897}" destId="{AD24D07A-685C-4025-8EBC-34DA7E150A27}" srcOrd="1" destOrd="0" presId="urn:microsoft.com/office/officeart/2005/8/layout/hierarchy1"/>
    <dgm:cxn modelId="{29E1E757-FB2C-47B6-BE40-855AC75EA471}" type="presParOf" srcId="{66C2B2AD-AF05-47B3-8E5B-FDDC21F3F5A5}" destId="{3B0C4BBD-C6E0-49E9-8B9B-931BE15A32DE}" srcOrd="4" destOrd="0" presId="urn:microsoft.com/office/officeart/2005/8/layout/hierarchy1"/>
    <dgm:cxn modelId="{1F6B770A-D03D-4210-9513-81A384ED8C85}" type="presParOf" srcId="{66C2B2AD-AF05-47B3-8E5B-FDDC21F3F5A5}" destId="{8CDB8ED2-5258-4CCD-887C-4E3347306FBA}" srcOrd="5" destOrd="0" presId="urn:microsoft.com/office/officeart/2005/8/layout/hierarchy1"/>
    <dgm:cxn modelId="{994E11BE-4DA4-4112-BCB3-B1806E09DA40}" type="presParOf" srcId="{8CDB8ED2-5258-4CCD-887C-4E3347306FBA}" destId="{B2BEFA2E-A5E8-4DFD-93AA-C0D407FE61F6}" srcOrd="0" destOrd="0" presId="urn:microsoft.com/office/officeart/2005/8/layout/hierarchy1"/>
    <dgm:cxn modelId="{686B317F-8990-455C-84AD-1F4C068215AA}" type="presParOf" srcId="{B2BEFA2E-A5E8-4DFD-93AA-C0D407FE61F6}" destId="{DC417F9F-C05D-49DD-AEDD-8DCAFF9E0D37}" srcOrd="0" destOrd="0" presId="urn:microsoft.com/office/officeart/2005/8/layout/hierarchy1"/>
    <dgm:cxn modelId="{B47C625B-2FF9-4360-B750-388C971C3494}" type="presParOf" srcId="{B2BEFA2E-A5E8-4DFD-93AA-C0D407FE61F6}" destId="{2A06457F-9225-49FE-BA93-A2D601B7F346}" srcOrd="1" destOrd="0" presId="urn:microsoft.com/office/officeart/2005/8/layout/hierarchy1"/>
    <dgm:cxn modelId="{C60DD7CD-0DFC-4D96-85DF-96B8C3C722DB}" type="presParOf" srcId="{8CDB8ED2-5258-4CCD-887C-4E3347306FBA}" destId="{E18CA9E9-3E26-419C-9BE9-D510B29E93F4}" srcOrd="1" destOrd="0" presId="urn:microsoft.com/office/officeart/2005/8/layout/hierarchy1"/>
    <dgm:cxn modelId="{088BB056-7AF5-4BFC-AACC-3D414BDE9268}" type="presParOf" srcId="{66C2B2AD-AF05-47B3-8E5B-FDDC21F3F5A5}" destId="{F46E07E6-6154-4D76-AF2D-6BB9B4D6E356}" srcOrd="6" destOrd="0" presId="urn:microsoft.com/office/officeart/2005/8/layout/hierarchy1"/>
    <dgm:cxn modelId="{56281FE8-2ABB-40FE-B6CC-929BC6BE2229}" type="presParOf" srcId="{66C2B2AD-AF05-47B3-8E5B-FDDC21F3F5A5}" destId="{9032E4B1-7955-450F-BCE3-93D65B9E7F1E}" srcOrd="7" destOrd="0" presId="urn:microsoft.com/office/officeart/2005/8/layout/hierarchy1"/>
    <dgm:cxn modelId="{06326377-CD86-4D04-A05C-6D3F18D334A4}" type="presParOf" srcId="{9032E4B1-7955-450F-BCE3-93D65B9E7F1E}" destId="{6820D24F-7234-49DB-BA17-1E48FE45D02C}" srcOrd="0" destOrd="0" presId="urn:microsoft.com/office/officeart/2005/8/layout/hierarchy1"/>
    <dgm:cxn modelId="{D0B807A2-118C-4B01-A2DE-C65B99F70C08}" type="presParOf" srcId="{6820D24F-7234-49DB-BA17-1E48FE45D02C}" destId="{D8CF879F-55E8-4113-8FD8-A29614A7C3D7}" srcOrd="0" destOrd="0" presId="urn:microsoft.com/office/officeart/2005/8/layout/hierarchy1"/>
    <dgm:cxn modelId="{77D59D91-26A6-43B2-BBA8-95BF92B5C6B7}" type="presParOf" srcId="{6820D24F-7234-49DB-BA17-1E48FE45D02C}" destId="{561FD91E-AAA1-4767-B278-640240909074}" srcOrd="1" destOrd="0" presId="urn:microsoft.com/office/officeart/2005/8/layout/hierarchy1"/>
    <dgm:cxn modelId="{86076BDB-F350-4F19-ACF5-7CCE8FE0D637}" type="presParOf" srcId="{9032E4B1-7955-450F-BCE3-93D65B9E7F1E}" destId="{C51B4A5B-C590-4A89-BEC7-98AEF966A40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464BA3-9583-4D5D-BD36-D985DCE0EA9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0BE5A1EB-63A4-45EF-8481-F7A42970E1DD}">
      <dgm:prSet phldrT="[Text]" custT="1"/>
      <dgm:spPr/>
      <dgm:t>
        <a:bodyPr/>
        <a:lstStyle/>
        <a:p>
          <a:r>
            <a:rPr lang="de-AT" sz="2000" b="1" dirty="0"/>
            <a:t>social-</a:t>
          </a:r>
          <a:r>
            <a:rPr lang="de-AT" sz="2000" b="1" dirty="0" err="1"/>
            <a:t>communicative</a:t>
          </a:r>
          <a:r>
            <a:rPr lang="de-AT" sz="2000" b="1" dirty="0"/>
            <a:t> </a:t>
          </a:r>
          <a:r>
            <a:rPr lang="de-AT" sz="2000" b="1" dirty="0" err="1"/>
            <a:t>competences</a:t>
          </a:r>
          <a:endParaRPr lang="de-AT" sz="2000" b="1" dirty="0"/>
        </a:p>
        <a:p>
          <a:endParaRPr lang="de-AT" sz="2000" b="1" dirty="0"/>
        </a:p>
      </dgm:t>
    </dgm:pt>
    <dgm:pt modelId="{16B19EB9-B761-4363-B7E6-A43459D968D4}" type="parTrans" cxnId="{C59D98B4-BEDE-40D0-A1A6-180C8CF90AFF}">
      <dgm:prSet/>
      <dgm:spPr/>
      <dgm:t>
        <a:bodyPr/>
        <a:lstStyle/>
        <a:p>
          <a:endParaRPr lang="de-AT"/>
        </a:p>
      </dgm:t>
    </dgm:pt>
    <dgm:pt modelId="{BC93996C-BCF5-4295-987D-8C56609FBD3B}" type="sibTrans" cxnId="{C59D98B4-BEDE-40D0-A1A6-180C8CF90AFF}">
      <dgm:prSet/>
      <dgm:spPr/>
      <dgm:t>
        <a:bodyPr/>
        <a:lstStyle/>
        <a:p>
          <a:endParaRPr lang="de-AT"/>
        </a:p>
      </dgm:t>
    </dgm:pt>
    <dgm:pt modelId="{CA91EDC4-75FC-486A-83A9-AAFEEB2821E5}">
      <dgm:prSet phldrT="[Text]" custT="1"/>
      <dgm:spPr/>
      <dgm:t>
        <a:bodyPr/>
        <a:lstStyle/>
        <a:p>
          <a:r>
            <a:rPr lang="de-AT" sz="1600"/>
            <a:t>listening</a:t>
          </a:r>
          <a:endParaRPr lang="de-AT" sz="1600" dirty="0"/>
        </a:p>
      </dgm:t>
    </dgm:pt>
    <dgm:pt modelId="{3AAE9822-EAC1-46EE-92D9-1F55B1DCE19C}" type="parTrans" cxnId="{B7CAAEC8-66AF-4652-A0D7-4BA357435AA1}">
      <dgm:prSet/>
      <dgm:spPr/>
      <dgm:t>
        <a:bodyPr/>
        <a:lstStyle/>
        <a:p>
          <a:endParaRPr lang="de-AT"/>
        </a:p>
      </dgm:t>
    </dgm:pt>
    <dgm:pt modelId="{86FB0679-AC63-4586-B6F2-7E43E904723A}" type="sibTrans" cxnId="{B7CAAEC8-66AF-4652-A0D7-4BA357435AA1}">
      <dgm:prSet/>
      <dgm:spPr/>
      <dgm:t>
        <a:bodyPr/>
        <a:lstStyle/>
        <a:p>
          <a:endParaRPr lang="de-AT"/>
        </a:p>
      </dgm:t>
    </dgm:pt>
    <dgm:pt modelId="{525E55C7-51FE-4F1D-8FEB-D69F8B6CE5C0}">
      <dgm:prSet custT="1"/>
      <dgm:spPr/>
      <dgm:t>
        <a:bodyPr/>
        <a:lstStyle/>
        <a:p>
          <a:r>
            <a:rPr lang="de-AT" sz="1600" dirty="0" err="1"/>
            <a:t>explaining</a:t>
          </a:r>
          <a:r>
            <a:rPr lang="de-AT" sz="1600" dirty="0"/>
            <a:t>, </a:t>
          </a:r>
          <a:r>
            <a:rPr lang="de-AT" sz="1600" dirty="0" err="1"/>
            <a:t>presenting</a:t>
          </a:r>
          <a:endParaRPr lang="de-AT" sz="1600" dirty="0"/>
        </a:p>
      </dgm:t>
    </dgm:pt>
    <dgm:pt modelId="{C9193D61-7B70-4138-B07A-901E48CD483D}" type="parTrans" cxnId="{68030943-4C8B-4DD5-9626-A02B4CB0649E}">
      <dgm:prSet/>
      <dgm:spPr/>
      <dgm:t>
        <a:bodyPr/>
        <a:lstStyle/>
        <a:p>
          <a:endParaRPr lang="de-AT"/>
        </a:p>
      </dgm:t>
    </dgm:pt>
    <dgm:pt modelId="{00028F35-C4DD-494B-9503-1F3E6771419C}" type="sibTrans" cxnId="{68030943-4C8B-4DD5-9626-A02B4CB0649E}">
      <dgm:prSet/>
      <dgm:spPr/>
      <dgm:t>
        <a:bodyPr/>
        <a:lstStyle/>
        <a:p>
          <a:endParaRPr lang="de-AT"/>
        </a:p>
      </dgm:t>
    </dgm:pt>
    <dgm:pt modelId="{84AD5547-DEA3-4682-B43E-08C161FA788D}">
      <dgm:prSet custT="1"/>
      <dgm:spPr/>
      <dgm:t>
        <a:bodyPr/>
        <a:lstStyle/>
        <a:p>
          <a:r>
            <a:rPr lang="de-AT" sz="1600" dirty="0"/>
            <a:t>reasoning</a:t>
          </a:r>
        </a:p>
      </dgm:t>
    </dgm:pt>
    <dgm:pt modelId="{F8AE2C37-CE3B-4A09-9190-A7DE635CD70A}" type="parTrans" cxnId="{C2617AC5-FFC9-45A6-B4AE-0D48BC1A6DDF}">
      <dgm:prSet/>
      <dgm:spPr/>
      <dgm:t>
        <a:bodyPr/>
        <a:lstStyle/>
        <a:p>
          <a:endParaRPr lang="de-AT"/>
        </a:p>
      </dgm:t>
    </dgm:pt>
    <dgm:pt modelId="{AF3F2664-FFF4-47D0-B77F-000DDA3657AC}" type="sibTrans" cxnId="{C2617AC5-FFC9-45A6-B4AE-0D48BC1A6DDF}">
      <dgm:prSet/>
      <dgm:spPr/>
      <dgm:t>
        <a:bodyPr/>
        <a:lstStyle/>
        <a:p>
          <a:endParaRPr lang="de-AT"/>
        </a:p>
      </dgm:t>
    </dgm:pt>
    <dgm:pt modelId="{6ACAB49D-B316-4F12-8F21-F1280CA011CB}">
      <dgm:prSet custT="1"/>
      <dgm:spPr/>
      <dgm:t>
        <a:bodyPr/>
        <a:lstStyle/>
        <a:p>
          <a:r>
            <a:rPr lang="de-AT" sz="1600" dirty="0" err="1"/>
            <a:t>cooperating</a:t>
          </a:r>
          <a:endParaRPr lang="de-AT" sz="1600" dirty="0"/>
        </a:p>
      </dgm:t>
    </dgm:pt>
    <dgm:pt modelId="{36E76C6C-05B8-4A1A-A11A-3AF3ED23E32D}" type="parTrans" cxnId="{F5A46BFD-6849-4001-B02C-9130188638EE}">
      <dgm:prSet/>
      <dgm:spPr/>
      <dgm:t>
        <a:bodyPr/>
        <a:lstStyle/>
        <a:p>
          <a:endParaRPr lang="de-AT"/>
        </a:p>
      </dgm:t>
    </dgm:pt>
    <dgm:pt modelId="{AD479A27-E6D6-40BA-85C6-95F7A761D848}" type="sibTrans" cxnId="{F5A46BFD-6849-4001-B02C-9130188638EE}">
      <dgm:prSet/>
      <dgm:spPr/>
      <dgm:t>
        <a:bodyPr/>
        <a:lstStyle/>
        <a:p>
          <a:endParaRPr lang="de-AT"/>
        </a:p>
      </dgm:t>
    </dgm:pt>
    <dgm:pt modelId="{08F3F99D-C0E2-45ED-9FEF-A408A311F52D}" type="pres">
      <dgm:prSet presAssocID="{10464BA3-9583-4D5D-BD36-D985DCE0EA96}" presName="hierChild1" presStyleCnt="0">
        <dgm:presLayoutVars>
          <dgm:chPref val="1"/>
          <dgm:dir/>
          <dgm:animOne val="branch"/>
          <dgm:animLvl val="lvl"/>
          <dgm:resizeHandles/>
        </dgm:presLayoutVars>
      </dgm:prSet>
      <dgm:spPr/>
    </dgm:pt>
    <dgm:pt modelId="{24070F0A-A2E0-451B-A471-E38FA333B89F}" type="pres">
      <dgm:prSet presAssocID="{0BE5A1EB-63A4-45EF-8481-F7A42970E1DD}" presName="hierRoot1" presStyleCnt="0"/>
      <dgm:spPr/>
    </dgm:pt>
    <dgm:pt modelId="{E6F7435A-B1F8-48D7-86CA-85DA3322C88D}" type="pres">
      <dgm:prSet presAssocID="{0BE5A1EB-63A4-45EF-8481-F7A42970E1DD}" presName="composite" presStyleCnt="0"/>
      <dgm:spPr/>
    </dgm:pt>
    <dgm:pt modelId="{353A8328-C47E-4165-A21F-35B055BA0A62}" type="pres">
      <dgm:prSet presAssocID="{0BE5A1EB-63A4-45EF-8481-F7A42970E1DD}" presName="background" presStyleLbl="node0" presStyleIdx="0" presStyleCnt="1"/>
      <dgm:spPr/>
    </dgm:pt>
    <dgm:pt modelId="{3A1A679B-D1EA-4856-9FC6-7FA312829851}" type="pres">
      <dgm:prSet presAssocID="{0BE5A1EB-63A4-45EF-8481-F7A42970E1DD}" presName="text" presStyleLbl="fgAcc0" presStyleIdx="0" presStyleCnt="1" custScaleX="202009">
        <dgm:presLayoutVars>
          <dgm:chPref val="3"/>
        </dgm:presLayoutVars>
      </dgm:prSet>
      <dgm:spPr/>
    </dgm:pt>
    <dgm:pt modelId="{66C2B2AD-AF05-47B3-8E5B-FDDC21F3F5A5}" type="pres">
      <dgm:prSet presAssocID="{0BE5A1EB-63A4-45EF-8481-F7A42970E1DD}" presName="hierChild2" presStyleCnt="0"/>
      <dgm:spPr/>
    </dgm:pt>
    <dgm:pt modelId="{ED742100-B1A9-4B0C-B79F-E5D7D86CC5FE}" type="pres">
      <dgm:prSet presAssocID="{3AAE9822-EAC1-46EE-92D9-1F55B1DCE19C}" presName="Name10" presStyleLbl="parChTrans1D2" presStyleIdx="0" presStyleCnt="4"/>
      <dgm:spPr/>
    </dgm:pt>
    <dgm:pt modelId="{18B5EFE5-DD7A-449B-B89F-D8D7758990C9}" type="pres">
      <dgm:prSet presAssocID="{CA91EDC4-75FC-486A-83A9-AAFEEB2821E5}" presName="hierRoot2" presStyleCnt="0"/>
      <dgm:spPr/>
    </dgm:pt>
    <dgm:pt modelId="{BAB9948C-7042-434E-8ADC-316414D29D12}" type="pres">
      <dgm:prSet presAssocID="{CA91EDC4-75FC-486A-83A9-AAFEEB2821E5}" presName="composite2" presStyleCnt="0"/>
      <dgm:spPr/>
    </dgm:pt>
    <dgm:pt modelId="{B88DC07A-F060-45B9-BE68-D515508C5377}" type="pres">
      <dgm:prSet presAssocID="{CA91EDC4-75FC-486A-83A9-AAFEEB2821E5}" presName="background2" presStyleLbl="node2" presStyleIdx="0" presStyleCnt="4"/>
      <dgm:spPr/>
    </dgm:pt>
    <dgm:pt modelId="{7321D446-AF1E-433A-8FC1-8DAEFC2BD16F}" type="pres">
      <dgm:prSet presAssocID="{CA91EDC4-75FC-486A-83A9-AAFEEB2821E5}" presName="text2" presStyleLbl="fgAcc2" presStyleIdx="0" presStyleCnt="4">
        <dgm:presLayoutVars>
          <dgm:chPref val="3"/>
        </dgm:presLayoutVars>
      </dgm:prSet>
      <dgm:spPr/>
    </dgm:pt>
    <dgm:pt modelId="{A1140E25-BE5A-4BA9-9DF0-3CDF1F1AFF0B}" type="pres">
      <dgm:prSet presAssocID="{CA91EDC4-75FC-486A-83A9-AAFEEB2821E5}" presName="hierChild3" presStyleCnt="0"/>
      <dgm:spPr/>
    </dgm:pt>
    <dgm:pt modelId="{D4564891-838D-4287-9273-CF77EF2FA365}" type="pres">
      <dgm:prSet presAssocID="{C9193D61-7B70-4138-B07A-901E48CD483D}" presName="Name10" presStyleLbl="parChTrans1D2" presStyleIdx="1" presStyleCnt="4"/>
      <dgm:spPr/>
    </dgm:pt>
    <dgm:pt modelId="{B6D4DC0F-59D0-4265-B621-C2A4D3DEFFBA}" type="pres">
      <dgm:prSet presAssocID="{525E55C7-51FE-4F1D-8FEB-D69F8B6CE5C0}" presName="hierRoot2" presStyleCnt="0"/>
      <dgm:spPr/>
    </dgm:pt>
    <dgm:pt modelId="{5F8B3F6B-F282-4A64-835F-D1537F662F81}" type="pres">
      <dgm:prSet presAssocID="{525E55C7-51FE-4F1D-8FEB-D69F8B6CE5C0}" presName="composite2" presStyleCnt="0"/>
      <dgm:spPr/>
    </dgm:pt>
    <dgm:pt modelId="{C81D178D-F1C0-4576-B9F2-58BDCD292786}" type="pres">
      <dgm:prSet presAssocID="{525E55C7-51FE-4F1D-8FEB-D69F8B6CE5C0}" presName="background2" presStyleLbl="node2" presStyleIdx="1" presStyleCnt="4"/>
      <dgm:spPr/>
    </dgm:pt>
    <dgm:pt modelId="{A69F1842-866D-48BA-8385-8F43F8301FA1}" type="pres">
      <dgm:prSet presAssocID="{525E55C7-51FE-4F1D-8FEB-D69F8B6CE5C0}" presName="text2" presStyleLbl="fgAcc2" presStyleIdx="1" presStyleCnt="4">
        <dgm:presLayoutVars>
          <dgm:chPref val="3"/>
        </dgm:presLayoutVars>
      </dgm:prSet>
      <dgm:spPr/>
    </dgm:pt>
    <dgm:pt modelId="{1CF5631B-7BC0-4B23-8180-FD436BEE5075}" type="pres">
      <dgm:prSet presAssocID="{525E55C7-51FE-4F1D-8FEB-D69F8B6CE5C0}" presName="hierChild3" presStyleCnt="0"/>
      <dgm:spPr/>
    </dgm:pt>
    <dgm:pt modelId="{64415FC2-37E7-486A-B4E3-56DAAF76CE69}" type="pres">
      <dgm:prSet presAssocID="{F8AE2C37-CE3B-4A09-9190-A7DE635CD70A}" presName="Name10" presStyleLbl="parChTrans1D2" presStyleIdx="2" presStyleCnt="4"/>
      <dgm:spPr/>
    </dgm:pt>
    <dgm:pt modelId="{2A84503D-1B58-4C49-9CB1-42D26E19C0A4}" type="pres">
      <dgm:prSet presAssocID="{84AD5547-DEA3-4682-B43E-08C161FA788D}" presName="hierRoot2" presStyleCnt="0"/>
      <dgm:spPr/>
    </dgm:pt>
    <dgm:pt modelId="{1BD6A782-FB7A-4560-86E2-6F38C8BF64AB}" type="pres">
      <dgm:prSet presAssocID="{84AD5547-DEA3-4682-B43E-08C161FA788D}" presName="composite2" presStyleCnt="0"/>
      <dgm:spPr/>
    </dgm:pt>
    <dgm:pt modelId="{C20D0AF9-68FB-43D7-ABC4-6A30BB1BB0B7}" type="pres">
      <dgm:prSet presAssocID="{84AD5547-DEA3-4682-B43E-08C161FA788D}" presName="background2" presStyleLbl="node2" presStyleIdx="2" presStyleCnt="4"/>
      <dgm:spPr/>
    </dgm:pt>
    <dgm:pt modelId="{2620D76D-71EA-4E01-9109-8CD97C3DF430}" type="pres">
      <dgm:prSet presAssocID="{84AD5547-DEA3-4682-B43E-08C161FA788D}" presName="text2" presStyleLbl="fgAcc2" presStyleIdx="2" presStyleCnt="4">
        <dgm:presLayoutVars>
          <dgm:chPref val="3"/>
        </dgm:presLayoutVars>
      </dgm:prSet>
      <dgm:spPr/>
    </dgm:pt>
    <dgm:pt modelId="{2C1CB892-6C82-4E48-AA34-D54AEAC829F7}" type="pres">
      <dgm:prSet presAssocID="{84AD5547-DEA3-4682-B43E-08C161FA788D}" presName="hierChild3" presStyleCnt="0"/>
      <dgm:spPr/>
    </dgm:pt>
    <dgm:pt modelId="{3335748C-7BB4-42FD-B340-EEEC5C871F5C}" type="pres">
      <dgm:prSet presAssocID="{36E76C6C-05B8-4A1A-A11A-3AF3ED23E32D}" presName="Name10" presStyleLbl="parChTrans1D2" presStyleIdx="3" presStyleCnt="4"/>
      <dgm:spPr/>
    </dgm:pt>
    <dgm:pt modelId="{214DEC17-4575-4014-BE7F-C1D97D01CBB7}" type="pres">
      <dgm:prSet presAssocID="{6ACAB49D-B316-4F12-8F21-F1280CA011CB}" presName="hierRoot2" presStyleCnt="0"/>
      <dgm:spPr/>
    </dgm:pt>
    <dgm:pt modelId="{3EB11730-B1D8-451A-ADF5-F2AAE12202E5}" type="pres">
      <dgm:prSet presAssocID="{6ACAB49D-B316-4F12-8F21-F1280CA011CB}" presName="composite2" presStyleCnt="0"/>
      <dgm:spPr/>
    </dgm:pt>
    <dgm:pt modelId="{DF699DC7-7FA9-4BF7-8BE4-A1F38B402DEB}" type="pres">
      <dgm:prSet presAssocID="{6ACAB49D-B316-4F12-8F21-F1280CA011CB}" presName="background2" presStyleLbl="node2" presStyleIdx="3" presStyleCnt="4"/>
      <dgm:spPr/>
    </dgm:pt>
    <dgm:pt modelId="{32461B85-F90E-4384-A22E-67D0594D0A8F}" type="pres">
      <dgm:prSet presAssocID="{6ACAB49D-B316-4F12-8F21-F1280CA011CB}" presName="text2" presStyleLbl="fgAcc2" presStyleIdx="3" presStyleCnt="4">
        <dgm:presLayoutVars>
          <dgm:chPref val="3"/>
        </dgm:presLayoutVars>
      </dgm:prSet>
      <dgm:spPr/>
    </dgm:pt>
    <dgm:pt modelId="{705E64B0-114E-40A1-A3A1-E6294E171DC7}" type="pres">
      <dgm:prSet presAssocID="{6ACAB49D-B316-4F12-8F21-F1280CA011CB}" presName="hierChild3" presStyleCnt="0"/>
      <dgm:spPr/>
    </dgm:pt>
  </dgm:ptLst>
  <dgm:cxnLst>
    <dgm:cxn modelId="{C70E3607-038E-429E-822F-2FAF57EDD3F2}" type="presOf" srcId="{C9193D61-7B70-4138-B07A-901E48CD483D}" destId="{D4564891-838D-4287-9273-CF77EF2FA365}" srcOrd="0" destOrd="0" presId="urn:microsoft.com/office/officeart/2005/8/layout/hierarchy1"/>
    <dgm:cxn modelId="{68030943-4C8B-4DD5-9626-A02B4CB0649E}" srcId="{0BE5A1EB-63A4-45EF-8481-F7A42970E1DD}" destId="{525E55C7-51FE-4F1D-8FEB-D69F8B6CE5C0}" srcOrd="1" destOrd="0" parTransId="{C9193D61-7B70-4138-B07A-901E48CD483D}" sibTransId="{00028F35-C4DD-494B-9503-1F3E6771419C}"/>
    <dgm:cxn modelId="{EA561E6A-6B8C-4641-8638-58EE17C23B3D}" type="presOf" srcId="{10464BA3-9583-4D5D-BD36-D985DCE0EA96}" destId="{08F3F99D-C0E2-45ED-9FEF-A408A311F52D}" srcOrd="0" destOrd="0" presId="urn:microsoft.com/office/officeart/2005/8/layout/hierarchy1"/>
    <dgm:cxn modelId="{82FDDB6C-E37E-4816-AFFC-7EEE4C3306FF}" type="presOf" srcId="{36E76C6C-05B8-4A1A-A11A-3AF3ED23E32D}" destId="{3335748C-7BB4-42FD-B340-EEEC5C871F5C}" srcOrd="0" destOrd="0" presId="urn:microsoft.com/office/officeart/2005/8/layout/hierarchy1"/>
    <dgm:cxn modelId="{D484016D-70DE-41E9-BF72-D9FC7C04AACD}" type="presOf" srcId="{525E55C7-51FE-4F1D-8FEB-D69F8B6CE5C0}" destId="{A69F1842-866D-48BA-8385-8F43F8301FA1}" srcOrd="0" destOrd="0" presId="urn:microsoft.com/office/officeart/2005/8/layout/hierarchy1"/>
    <dgm:cxn modelId="{80242B4E-A9A0-46D3-A924-3B5C72AEF77F}" type="presOf" srcId="{F8AE2C37-CE3B-4A09-9190-A7DE635CD70A}" destId="{64415FC2-37E7-486A-B4E3-56DAAF76CE69}" srcOrd="0" destOrd="0" presId="urn:microsoft.com/office/officeart/2005/8/layout/hierarchy1"/>
    <dgm:cxn modelId="{7E5F0C86-040F-45ED-B31F-CBBF343FBE23}" type="presOf" srcId="{84AD5547-DEA3-4682-B43E-08C161FA788D}" destId="{2620D76D-71EA-4E01-9109-8CD97C3DF430}" srcOrd="0" destOrd="0" presId="urn:microsoft.com/office/officeart/2005/8/layout/hierarchy1"/>
    <dgm:cxn modelId="{8D21D488-E6E7-4DEC-B5B7-A6A93EAC1C5D}" type="presOf" srcId="{3AAE9822-EAC1-46EE-92D9-1F55B1DCE19C}" destId="{ED742100-B1A9-4B0C-B79F-E5D7D86CC5FE}" srcOrd="0" destOrd="0" presId="urn:microsoft.com/office/officeart/2005/8/layout/hierarchy1"/>
    <dgm:cxn modelId="{3CC28090-2FF9-405B-8579-ABC60C0A0849}" type="presOf" srcId="{6ACAB49D-B316-4F12-8F21-F1280CA011CB}" destId="{32461B85-F90E-4384-A22E-67D0594D0A8F}" srcOrd="0" destOrd="0" presId="urn:microsoft.com/office/officeart/2005/8/layout/hierarchy1"/>
    <dgm:cxn modelId="{C59D98B4-BEDE-40D0-A1A6-180C8CF90AFF}" srcId="{10464BA3-9583-4D5D-BD36-D985DCE0EA96}" destId="{0BE5A1EB-63A4-45EF-8481-F7A42970E1DD}" srcOrd="0" destOrd="0" parTransId="{16B19EB9-B761-4363-B7E6-A43459D968D4}" sibTransId="{BC93996C-BCF5-4295-987D-8C56609FBD3B}"/>
    <dgm:cxn modelId="{C2617AC5-FFC9-45A6-B4AE-0D48BC1A6DDF}" srcId="{0BE5A1EB-63A4-45EF-8481-F7A42970E1DD}" destId="{84AD5547-DEA3-4682-B43E-08C161FA788D}" srcOrd="2" destOrd="0" parTransId="{F8AE2C37-CE3B-4A09-9190-A7DE635CD70A}" sibTransId="{AF3F2664-FFF4-47D0-B77F-000DDA3657AC}"/>
    <dgm:cxn modelId="{B7CAAEC8-66AF-4652-A0D7-4BA357435AA1}" srcId="{0BE5A1EB-63A4-45EF-8481-F7A42970E1DD}" destId="{CA91EDC4-75FC-486A-83A9-AAFEEB2821E5}" srcOrd="0" destOrd="0" parTransId="{3AAE9822-EAC1-46EE-92D9-1F55B1DCE19C}" sibTransId="{86FB0679-AC63-4586-B6F2-7E43E904723A}"/>
    <dgm:cxn modelId="{2A6CE0ED-214E-4394-B31F-B2A2217F50FA}" type="presOf" srcId="{CA91EDC4-75FC-486A-83A9-AAFEEB2821E5}" destId="{7321D446-AF1E-433A-8FC1-8DAEFC2BD16F}" srcOrd="0" destOrd="0" presId="urn:microsoft.com/office/officeart/2005/8/layout/hierarchy1"/>
    <dgm:cxn modelId="{4C688CEF-9D7C-462F-840B-B28499EB5521}" type="presOf" srcId="{0BE5A1EB-63A4-45EF-8481-F7A42970E1DD}" destId="{3A1A679B-D1EA-4856-9FC6-7FA312829851}" srcOrd="0" destOrd="0" presId="urn:microsoft.com/office/officeart/2005/8/layout/hierarchy1"/>
    <dgm:cxn modelId="{F5A46BFD-6849-4001-B02C-9130188638EE}" srcId="{0BE5A1EB-63A4-45EF-8481-F7A42970E1DD}" destId="{6ACAB49D-B316-4F12-8F21-F1280CA011CB}" srcOrd="3" destOrd="0" parTransId="{36E76C6C-05B8-4A1A-A11A-3AF3ED23E32D}" sibTransId="{AD479A27-E6D6-40BA-85C6-95F7A761D848}"/>
    <dgm:cxn modelId="{3A6CBDD0-78B7-4CD7-A1E6-0CA36D258C4A}" type="presParOf" srcId="{08F3F99D-C0E2-45ED-9FEF-A408A311F52D}" destId="{24070F0A-A2E0-451B-A471-E38FA333B89F}" srcOrd="0" destOrd="0" presId="urn:microsoft.com/office/officeart/2005/8/layout/hierarchy1"/>
    <dgm:cxn modelId="{D3A8D9ED-1D60-437B-87AB-B2B9CA3C3B88}" type="presParOf" srcId="{24070F0A-A2E0-451B-A471-E38FA333B89F}" destId="{E6F7435A-B1F8-48D7-86CA-85DA3322C88D}" srcOrd="0" destOrd="0" presId="urn:microsoft.com/office/officeart/2005/8/layout/hierarchy1"/>
    <dgm:cxn modelId="{81D6177B-506C-4E15-97D3-39697553E9CE}" type="presParOf" srcId="{E6F7435A-B1F8-48D7-86CA-85DA3322C88D}" destId="{353A8328-C47E-4165-A21F-35B055BA0A62}" srcOrd="0" destOrd="0" presId="urn:microsoft.com/office/officeart/2005/8/layout/hierarchy1"/>
    <dgm:cxn modelId="{B672B729-A458-4AEA-8A8D-2EC341602842}" type="presParOf" srcId="{E6F7435A-B1F8-48D7-86CA-85DA3322C88D}" destId="{3A1A679B-D1EA-4856-9FC6-7FA312829851}" srcOrd="1" destOrd="0" presId="urn:microsoft.com/office/officeart/2005/8/layout/hierarchy1"/>
    <dgm:cxn modelId="{1D9B74D3-1B17-48F2-9F9C-8F33A4686F51}" type="presParOf" srcId="{24070F0A-A2E0-451B-A471-E38FA333B89F}" destId="{66C2B2AD-AF05-47B3-8E5B-FDDC21F3F5A5}" srcOrd="1" destOrd="0" presId="urn:microsoft.com/office/officeart/2005/8/layout/hierarchy1"/>
    <dgm:cxn modelId="{E036DF2F-483B-41A3-8F69-5F070E7140AC}" type="presParOf" srcId="{66C2B2AD-AF05-47B3-8E5B-FDDC21F3F5A5}" destId="{ED742100-B1A9-4B0C-B79F-E5D7D86CC5FE}" srcOrd="0" destOrd="0" presId="urn:microsoft.com/office/officeart/2005/8/layout/hierarchy1"/>
    <dgm:cxn modelId="{2CA09072-B3C4-419C-917E-337779E35945}" type="presParOf" srcId="{66C2B2AD-AF05-47B3-8E5B-FDDC21F3F5A5}" destId="{18B5EFE5-DD7A-449B-B89F-D8D7758990C9}" srcOrd="1" destOrd="0" presId="urn:microsoft.com/office/officeart/2005/8/layout/hierarchy1"/>
    <dgm:cxn modelId="{5B302143-A27C-4E56-ACDD-F134DA4D8685}" type="presParOf" srcId="{18B5EFE5-DD7A-449B-B89F-D8D7758990C9}" destId="{BAB9948C-7042-434E-8ADC-316414D29D12}" srcOrd="0" destOrd="0" presId="urn:microsoft.com/office/officeart/2005/8/layout/hierarchy1"/>
    <dgm:cxn modelId="{1532BF38-D077-4A68-8CAC-AEC04FD6A763}" type="presParOf" srcId="{BAB9948C-7042-434E-8ADC-316414D29D12}" destId="{B88DC07A-F060-45B9-BE68-D515508C5377}" srcOrd="0" destOrd="0" presId="urn:microsoft.com/office/officeart/2005/8/layout/hierarchy1"/>
    <dgm:cxn modelId="{0AC5A2CB-9897-4853-B48E-2DE375C2708F}" type="presParOf" srcId="{BAB9948C-7042-434E-8ADC-316414D29D12}" destId="{7321D446-AF1E-433A-8FC1-8DAEFC2BD16F}" srcOrd="1" destOrd="0" presId="urn:microsoft.com/office/officeart/2005/8/layout/hierarchy1"/>
    <dgm:cxn modelId="{F65B9CCD-3FA4-4992-8F13-A8AB8284FB30}" type="presParOf" srcId="{18B5EFE5-DD7A-449B-B89F-D8D7758990C9}" destId="{A1140E25-BE5A-4BA9-9DF0-3CDF1F1AFF0B}" srcOrd="1" destOrd="0" presId="urn:microsoft.com/office/officeart/2005/8/layout/hierarchy1"/>
    <dgm:cxn modelId="{F3257C56-68AE-46BD-A7E5-49315AFE62A6}" type="presParOf" srcId="{66C2B2AD-AF05-47B3-8E5B-FDDC21F3F5A5}" destId="{D4564891-838D-4287-9273-CF77EF2FA365}" srcOrd="2" destOrd="0" presId="urn:microsoft.com/office/officeart/2005/8/layout/hierarchy1"/>
    <dgm:cxn modelId="{B472D6E0-2434-431C-B4F1-9AB6EAA13F44}" type="presParOf" srcId="{66C2B2AD-AF05-47B3-8E5B-FDDC21F3F5A5}" destId="{B6D4DC0F-59D0-4265-B621-C2A4D3DEFFBA}" srcOrd="3" destOrd="0" presId="urn:microsoft.com/office/officeart/2005/8/layout/hierarchy1"/>
    <dgm:cxn modelId="{F1050BDA-8388-4B6A-8D46-5452C31C161D}" type="presParOf" srcId="{B6D4DC0F-59D0-4265-B621-C2A4D3DEFFBA}" destId="{5F8B3F6B-F282-4A64-835F-D1537F662F81}" srcOrd="0" destOrd="0" presId="urn:microsoft.com/office/officeart/2005/8/layout/hierarchy1"/>
    <dgm:cxn modelId="{E829016E-6E30-4A07-9930-A8978AC7B5F5}" type="presParOf" srcId="{5F8B3F6B-F282-4A64-835F-D1537F662F81}" destId="{C81D178D-F1C0-4576-B9F2-58BDCD292786}" srcOrd="0" destOrd="0" presId="urn:microsoft.com/office/officeart/2005/8/layout/hierarchy1"/>
    <dgm:cxn modelId="{43AF9DB0-D2FF-44D9-9145-66F36BBD24E0}" type="presParOf" srcId="{5F8B3F6B-F282-4A64-835F-D1537F662F81}" destId="{A69F1842-866D-48BA-8385-8F43F8301FA1}" srcOrd="1" destOrd="0" presId="urn:microsoft.com/office/officeart/2005/8/layout/hierarchy1"/>
    <dgm:cxn modelId="{F4191DF4-F24F-4D12-ACAB-0377D1088722}" type="presParOf" srcId="{B6D4DC0F-59D0-4265-B621-C2A4D3DEFFBA}" destId="{1CF5631B-7BC0-4B23-8180-FD436BEE5075}" srcOrd="1" destOrd="0" presId="urn:microsoft.com/office/officeart/2005/8/layout/hierarchy1"/>
    <dgm:cxn modelId="{4EFE366F-F286-4166-B6FB-93EEB0631D3E}" type="presParOf" srcId="{66C2B2AD-AF05-47B3-8E5B-FDDC21F3F5A5}" destId="{64415FC2-37E7-486A-B4E3-56DAAF76CE69}" srcOrd="4" destOrd="0" presId="urn:microsoft.com/office/officeart/2005/8/layout/hierarchy1"/>
    <dgm:cxn modelId="{6C601170-CAE8-49D8-B105-37E430A9A692}" type="presParOf" srcId="{66C2B2AD-AF05-47B3-8E5B-FDDC21F3F5A5}" destId="{2A84503D-1B58-4C49-9CB1-42D26E19C0A4}" srcOrd="5" destOrd="0" presId="urn:microsoft.com/office/officeart/2005/8/layout/hierarchy1"/>
    <dgm:cxn modelId="{5BD84FD4-55D1-468D-B1A6-9B980ECFF41B}" type="presParOf" srcId="{2A84503D-1B58-4C49-9CB1-42D26E19C0A4}" destId="{1BD6A782-FB7A-4560-86E2-6F38C8BF64AB}" srcOrd="0" destOrd="0" presId="urn:microsoft.com/office/officeart/2005/8/layout/hierarchy1"/>
    <dgm:cxn modelId="{1FD662B1-8EB1-4E42-B2F3-2DE63894E8B6}" type="presParOf" srcId="{1BD6A782-FB7A-4560-86E2-6F38C8BF64AB}" destId="{C20D0AF9-68FB-43D7-ABC4-6A30BB1BB0B7}" srcOrd="0" destOrd="0" presId="urn:microsoft.com/office/officeart/2005/8/layout/hierarchy1"/>
    <dgm:cxn modelId="{09C7E439-E43C-4126-A7B5-51CA3280F4FB}" type="presParOf" srcId="{1BD6A782-FB7A-4560-86E2-6F38C8BF64AB}" destId="{2620D76D-71EA-4E01-9109-8CD97C3DF430}" srcOrd="1" destOrd="0" presId="urn:microsoft.com/office/officeart/2005/8/layout/hierarchy1"/>
    <dgm:cxn modelId="{88F36082-7BBF-4ACD-B8B5-F5EFBC75D944}" type="presParOf" srcId="{2A84503D-1B58-4C49-9CB1-42D26E19C0A4}" destId="{2C1CB892-6C82-4E48-AA34-D54AEAC829F7}" srcOrd="1" destOrd="0" presId="urn:microsoft.com/office/officeart/2005/8/layout/hierarchy1"/>
    <dgm:cxn modelId="{15970609-BF85-45FE-8F78-0361DE75E7C5}" type="presParOf" srcId="{66C2B2AD-AF05-47B3-8E5B-FDDC21F3F5A5}" destId="{3335748C-7BB4-42FD-B340-EEEC5C871F5C}" srcOrd="6" destOrd="0" presId="urn:microsoft.com/office/officeart/2005/8/layout/hierarchy1"/>
    <dgm:cxn modelId="{C715AF68-A771-4E38-ADBB-40D83E8971B0}" type="presParOf" srcId="{66C2B2AD-AF05-47B3-8E5B-FDDC21F3F5A5}" destId="{214DEC17-4575-4014-BE7F-C1D97D01CBB7}" srcOrd="7" destOrd="0" presId="urn:microsoft.com/office/officeart/2005/8/layout/hierarchy1"/>
    <dgm:cxn modelId="{1DBBE0D4-7E7C-43E8-B920-F2995E38427D}" type="presParOf" srcId="{214DEC17-4575-4014-BE7F-C1D97D01CBB7}" destId="{3EB11730-B1D8-451A-ADF5-F2AAE12202E5}" srcOrd="0" destOrd="0" presId="urn:microsoft.com/office/officeart/2005/8/layout/hierarchy1"/>
    <dgm:cxn modelId="{56ABC48A-6F44-4E15-8590-FA6914B8988B}" type="presParOf" srcId="{3EB11730-B1D8-451A-ADF5-F2AAE12202E5}" destId="{DF699DC7-7FA9-4BF7-8BE4-A1F38B402DEB}" srcOrd="0" destOrd="0" presId="urn:microsoft.com/office/officeart/2005/8/layout/hierarchy1"/>
    <dgm:cxn modelId="{F731B8FA-20EA-4891-95D3-2195014B93E2}" type="presParOf" srcId="{3EB11730-B1D8-451A-ADF5-F2AAE12202E5}" destId="{32461B85-F90E-4384-A22E-67D0594D0A8F}" srcOrd="1" destOrd="0" presId="urn:microsoft.com/office/officeart/2005/8/layout/hierarchy1"/>
    <dgm:cxn modelId="{A0302F00-AAB8-4D57-A4B3-79ACC2E6B457}" type="presParOf" srcId="{214DEC17-4575-4014-BE7F-C1D97D01CBB7}" destId="{705E64B0-114E-40A1-A3A1-E6294E171D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FC9C65-CBA1-4C11-A484-9881DDB01D31}"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de-AT"/>
        </a:p>
      </dgm:t>
    </dgm:pt>
    <dgm:pt modelId="{5FF8B9DF-978D-4E2C-89C3-7E3D447565D5}">
      <dgm:prSet phldrT="[Text]"/>
      <dgm:spPr/>
      <dgm:t>
        <a:bodyPr/>
        <a:lstStyle/>
        <a:p>
          <a:r>
            <a:rPr lang="en-US" dirty="0"/>
            <a:t>Deficit motives of unmotivated pupils</a:t>
          </a:r>
          <a:endParaRPr lang="de-AT" dirty="0"/>
        </a:p>
      </dgm:t>
    </dgm:pt>
    <dgm:pt modelId="{185AE8E7-412C-43F7-AE85-5F16F0B9D478}" type="parTrans" cxnId="{F2177746-4DE7-491C-BB2A-6BD859E10173}">
      <dgm:prSet/>
      <dgm:spPr/>
      <dgm:t>
        <a:bodyPr/>
        <a:lstStyle/>
        <a:p>
          <a:endParaRPr lang="de-AT"/>
        </a:p>
      </dgm:t>
    </dgm:pt>
    <dgm:pt modelId="{5FA9F850-9212-4DFD-ACD2-E13429CBBD09}" type="sibTrans" cxnId="{F2177746-4DE7-491C-BB2A-6BD859E10173}">
      <dgm:prSet/>
      <dgm:spPr/>
      <dgm:t>
        <a:bodyPr/>
        <a:lstStyle/>
        <a:p>
          <a:endParaRPr lang="de-AT"/>
        </a:p>
      </dgm:t>
    </dgm:pt>
    <dgm:pt modelId="{44E6E63A-D52F-42C0-A91F-2F3C0A0F72EE}">
      <dgm:prSet phldrT="[Text]"/>
      <dgm:spPr/>
      <dgm:t>
        <a:bodyPr/>
        <a:lstStyle/>
        <a:p>
          <a:r>
            <a:rPr lang="de-AT" dirty="0" err="1"/>
            <a:t>lesser</a:t>
          </a:r>
          <a:r>
            <a:rPr lang="de-AT" dirty="0"/>
            <a:t> </a:t>
          </a:r>
          <a:r>
            <a:rPr lang="de-AT" dirty="0" err="1"/>
            <a:t>evil</a:t>
          </a:r>
          <a:endParaRPr lang="de-AT" dirty="0"/>
        </a:p>
      </dgm:t>
    </dgm:pt>
    <dgm:pt modelId="{4F7C9E10-CCF4-4128-940C-2EB6008AA5BA}" type="parTrans" cxnId="{B828E078-00BD-4EDE-B561-C55145BCC565}">
      <dgm:prSet/>
      <dgm:spPr/>
      <dgm:t>
        <a:bodyPr/>
        <a:lstStyle/>
        <a:p>
          <a:endParaRPr lang="de-AT"/>
        </a:p>
      </dgm:t>
    </dgm:pt>
    <dgm:pt modelId="{10291393-B1D7-4C2F-A855-2BBAEFCE2571}" type="sibTrans" cxnId="{B828E078-00BD-4EDE-B561-C55145BCC565}">
      <dgm:prSet/>
      <dgm:spPr/>
      <dgm:t>
        <a:bodyPr/>
        <a:lstStyle/>
        <a:p>
          <a:endParaRPr lang="de-AT"/>
        </a:p>
      </dgm:t>
    </dgm:pt>
    <dgm:pt modelId="{2815AAAA-B4F3-4CCB-9BE9-91D80556C072}">
      <dgm:prSet phldrT="[Text]"/>
      <dgm:spPr/>
      <dgm:t>
        <a:bodyPr/>
        <a:lstStyle/>
        <a:p>
          <a:r>
            <a:rPr lang="de-AT" b="0" i="0" u="none" dirty="0" err="1"/>
            <a:t>recognition</a:t>
          </a:r>
          <a:r>
            <a:rPr lang="de-AT" b="0" i="0" u="none" dirty="0"/>
            <a:t> </a:t>
          </a:r>
          <a:r>
            <a:rPr lang="de-AT" b="0" i="0" u="none" dirty="0" err="1"/>
            <a:t>by</a:t>
          </a:r>
          <a:r>
            <a:rPr lang="de-AT" b="0" i="0" u="none" dirty="0"/>
            <a:t> </a:t>
          </a:r>
          <a:r>
            <a:rPr lang="de-AT" b="0" i="0" u="none" dirty="0" err="1"/>
            <a:t>others</a:t>
          </a:r>
          <a:endParaRPr lang="de-AT" dirty="0"/>
        </a:p>
      </dgm:t>
    </dgm:pt>
    <dgm:pt modelId="{286C978F-1890-4F93-AC66-99FD78C4D269}" type="parTrans" cxnId="{CA1A21B3-62FD-4D5B-ACC2-40CD0281E6DF}">
      <dgm:prSet/>
      <dgm:spPr/>
      <dgm:t>
        <a:bodyPr/>
        <a:lstStyle/>
        <a:p>
          <a:endParaRPr lang="de-AT"/>
        </a:p>
      </dgm:t>
    </dgm:pt>
    <dgm:pt modelId="{EC132CE6-03A0-4737-A972-931A4876D23C}" type="sibTrans" cxnId="{CA1A21B3-62FD-4D5B-ACC2-40CD0281E6DF}">
      <dgm:prSet/>
      <dgm:spPr/>
      <dgm:t>
        <a:bodyPr/>
        <a:lstStyle/>
        <a:p>
          <a:endParaRPr lang="de-AT"/>
        </a:p>
      </dgm:t>
    </dgm:pt>
    <dgm:pt modelId="{66FA8D2D-23E9-4F32-94DA-46AD65BDFCA8}">
      <dgm:prSet phldrT="[Text]"/>
      <dgm:spPr/>
      <dgm:t>
        <a:bodyPr/>
        <a:lstStyle/>
        <a:p>
          <a:r>
            <a:rPr lang="de-AT" dirty="0"/>
            <a:t>familial </a:t>
          </a:r>
          <a:r>
            <a:rPr lang="de-AT" dirty="0" err="1"/>
            <a:t>pressure</a:t>
          </a:r>
          <a:endParaRPr lang="de-AT" dirty="0"/>
        </a:p>
      </dgm:t>
    </dgm:pt>
    <dgm:pt modelId="{F0F55E60-E2B6-4701-A4C0-A237D131E6C8}" type="parTrans" cxnId="{967D93F7-E2E1-4FEA-8E36-1F0630ED7845}">
      <dgm:prSet/>
      <dgm:spPr/>
      <dgm:t>
        <a:bodyPr/>
        <a:lstStyle/>
        <a:p>
          <a:endParaRPr lang="de-AT"/>
        </a:p>
      </dgm:t>
    </dgm:pt>
    <dgm:pt modelId="{1FCFE28E-64A9-4B3B-9D3D-CAE04BB83BE0}" type="sibTrans" cxnId="{967D93F7-E2E1-4FEA-8E36-1F0630ED7845}">
      <dgm:prSet/>
      <dgm:spPr/>
      <dgm:t>
        <a:bodyPr/>
        <a:lstStyle/>
        <a:p>
          <a:endParaRPr lang="de-AT"/>
        </a:p>
      </dgm:t>
    </dgm:pt>
    <dgm:pt modelId="{4F507D4A-5D13-48C6-9B3D-B064B0A133BF}">
      <dgm:prSet phldrT="[Text]"/>
      <dgm:spPr/>
      <dgm:t>
        <a:bodyPr/>
        <a:lstStyle/>
        <a:p>
          <a:r>
            <a:rPr lang="de-AT" dirty="0" err="1"/>
            <a:t>fears</a:t>
          </a:r>
          <a:r>
            <a:rPr lang="de-AT" dirty="0"/>
            <a:t> </a:t>
          </a:r>
          <a:r>
            <a:rPr lang="de-AT" dirty="0" err="1"/>
            <a:t>of</a:t>
          </a:r>
          <a:r>
            <a:rPr lang="de-AT" dirty="0"/>
            <a:t> </a:t>
          </a:r>
          <a:r>
            <a:rPr lang="de-AT" dirty="0" err="1"/>
            <a:t>failure</a:t>
          </a:r>
          <a:endParaRPr lang="de-AT" dirty="0"/>
        </a:p>
      </dgm:t>
    </dgm:pt>
    <dgm:pt modelId="{472FC7BA-91D1-420A-98F7-26530523445C}" type="parTrans" cxnId="{E95A3AE7-FD1D-4ACB-84C7-CD4F7E986241}">
      <dgm:prSet/>
      <dgm:spPr/>
      <dgm:t>
        <a:bodyPr/>
        <a:lstStyle/>
        <a:p>
          <a:endParaRPr lang="de-AT"/>
        </a:p>
      </dgm:t>
    </dgm:pt>
    <dgm:pt modelId="{83699D09-D471-4582-A38E-098605C87D5A}" type="sibTrans" cxnId="{E95A3AE7-FD1D-4ACB-84C7-CD4F7E986241}">
      <dgm:prSet/>
      <dgm:spPr/>
      <dgm:t>
        <a:bodyPr/>
        <a:lstStyle/>
        <a:p>
          <a:endParaRPr lang="de-AT"/>
        </a:p>
      </dgm:t>
    </dgm:pt>
    <dgm:pt modelId="{1CE0559B-33A9-456A-AC23-5712389C311A}" type="pres">
      <dgm:prSet presAssocID="{36FC9C65-CBA1-4C11-A484-9881DDB01D31}" presName="composite" presStyleCnt="0">
        <dgm:presLayoutVars>
          <dgm:chMax val="1"/>
          <dgm:dir/>
          <dgm:resizeHandles val="exact"/>
        </dgm:presLayoutVars>
      </dgm:prSet>
      <dgm:spPr/>
    </dgm:pt>
    <dgm:pt modelId="{677A2233-C8F5-49B6-8868-190DBC607E00}" type="pres">
      <dgm:prSet presAssocID="{36FC9C65-CBA1-4C11-A484-9881DDB01D31}" presName="radial" presStyleCnt="0">
        <dgm:presLayoutVars>
          <dgm:animLvl val="ctr"/>
        </dgm:presLayoutVars>
      </dgm:prSet>
      <dgm:spPr/>
    </dgm:pt>
    <dgm:pt modelId="{18A2528C-1F59-4F1C-9F63-55F3CF100697}" type="pres">
      <dgm:prSet presAssocID="{5FF8B9DF-978D-4E2C-89C3-7E3D447565D5}" presName="centerShape" presStyleLbl="vennNode1" presStyleIdx="0" presStyleCnt="5"/>
      <dgm:spPr/>
    </dgm:pt>
    <dgm:pt modelId="{6D3A050A-5ABB-4F19-8947-73CD993DA9B3}" type="pres">
      <dgm:prSet presAssocID="{44E6E63A-D52F-42C0-A91F-2F3C0A0F72EE}" presName="node" presStyleLbl="vennNode1" presStyleIdx="1" presStyleCnt="5">
        <dgm:presLayoutVars>
          <dgm:bulletEnabled val="1"/>
        </dgm:presLayoutVars>
      </dgm:prSet>
      <dgm:spPr/>
    </dgm:pt>
    <dgm:pt modelId="{22B35FC0-1E25-4939-9A60-318EFD7666EA}" type="pres">
      <dgm:prSet presAssocID="{2815AAAA-B4F3-4CCB-9BE9-91D80556C072}" presName="node" presStyleLbl="vennNode1" presStyleIdx="2" presStyleCnt="5">
        <dgm:presLayoutVars>
          <dgm:bulletEnabled val="1"/>
        </dgm:presLayoutVars>
      </dgm:prSet>
      <dgm:spPr/>
    </dgm:pt>
    <dgm:pt modelId="{21C7E247-8D61-452E-9D2E-B1F101AF4E0C}" type="pres">
      <dgm:prSet presAssocID="{66FA8D2D-23E9-4F32-94DA-46AD65BDFCA8}" presName="node" presStyleLbl="vennNode1" presStyleIdx="3" presStyleCnt="5">
        <dgm:presLayoutVars>
          <dgm:bulletEnabled val="1"/>
        </dgm:presLayoutVars>
      </dgm:prSet>
      <dgm:spPr/>
    </dgm:pt>
    <dgm:pt modelId="{3E06FC31-7BD5-48C7-ACCB-4EAB9254D8EE}" type="pres">
      <dgm:prSet presAssocID="{4F507D4A-5D13-48C6-9B3D-B064B0A133BF}" presName="node" presStyleLbl="vennNode1" presStyleIdx="4" presStyleCnt="5">
        <dgm:presLayoutVars>
          <dgm:bulletEnabled val="1"/>
        </dgm:presLayoutVars>
      </dgm:prSet>
      <dgm:spPr/>
    </dgm:pt>
  </dgm:ptLst>
  <dgm:cxnLst>
    <dgm:cxn modelId="{FC814844-A00F-468B-9631-BF1FE5C1350B}" type="presOf" srcId="{66FA8D2D-23E9-4F32-94DA-46AD65BDFCA8}" destId="{21C7E247-8D61-452E-9D2E-B1F101AF4E0C}" srcOrd="0" destOrd="0" presId="urn:microsoft.com/office/officeart/2005/8/layout/radial3"/>
    <dgm:cxn modelId="{F2177746-4DE7-491C-BB2A-6BD859E10173}" srcId="{36FC9C65-CBA1-4C11-A484-9881DDB01D31}" destId="{5FF8B9DF-978D-4E2C-89C3-7E3D447565D5}" srcOrd="0" destOrd="0" parTransId="{185AE8E7-412C-43F7-AE85-5F16F0B9D478}" sibTransId="{5FA9F850-9212-4DFD-ACD2-E13429CBBD09}"/>
    <dgm:cxn modelId="{B828E078-00BD-4EDE-B561-C55145BCC565}" srcId="{5FF8B9DF-978D-4E2C-89C3-7E3D447565D5}" destId="{44E6E63A-D52F-42C0-A91F-2F3C0A0F72EE}" srcOrd="0" destOrd="0" parTransId="{4F7C9E10-CCF4-4128-940C-2EB6008AA5BA}" sibTransId="{10291393-B1D7-4C2F-A855-2BBAEFCE2571}"/>
    <dgm:cxn modelId="{31016284-C8C8-4FC4-8524-4C48A7A99624}" type="presOf" srcId="{5FF8B9DF-978D-4E2C-89C3-7E3D447565D5}" destId="{18A2528C-1F59-4F1C-9F63-55F3CF100697}" srcOrd="0" destOrd="0" presId="urn:microsoft.com/office/officeart/2005/8/layout/radial3"/>
    <dgm:cxn modelId="{0203CA90-0779-42B1-992A-275F245C3DF2}" type="presOf" srcId="{44E6E63A-D52F-42C0-A91F-2F3C0A0F72EE}" destId="{6D3A050A-5ABB-4F19-8947-73CD993DA9B3}" srcOrd="0" destOrd="0" presId="urn:microsoft.com/office/officeart/2005/8/layout/radial3"/>
    <dgm:cxn modelId="{A16B87A8-2611-4CB0-A1AC-57C289E640BE}" type="presOf" srcId="{4F507D4A-5D13-48C6-9B3D-B064B0A133BF}" destId="{3E06FC31-7BD5-48C7-ACCB-4EAB9254D8EE}" srcOrd="0" destOrd="0" presId="urn:microsoft.com/office/officeart/2005/8/layout/radial3"/>
    <dgm:cxn modelId="{CA1A21B3-62FD-4D5B-ACC2-40CD0281E6DF}" srcId="{5FF8B9DF-978D-4E2C-89C3-7E3D447565D5}" destId="{2815AAAA-B4F3-4CCB-9BE9-91D80556C072}" srcOrd="1" destOrd="0" parTransId="{286C978F-1890-4F93-AC66-99FD78C4D269}" sibTransId="{EC132CE6-03A0-4737-A972-931A4876D23C}"/>
    <dgm:cxn modelId="{B71DA0DC-41BF-4987-9460-07F0923E62E6}" type="presOf" srcId="{2815AAAA-B4F3-4CCB-9BE9-91D80556C072}" destId="{22B35FC0-1E25-4939-9A60-318EFD7666EA}" srcOrd="0" destOrd="0" presId="urn:microsoft.com/office/officeart/2005/8/layout/radial3"/>
    <dgm:cxn modelId="{848A27E5-D897-4C81-B8E9-978581B676CD}" type="presOf" srcId="{36FC9C65-CBA1-4C11-A484-9881DDB01D31}" destId="{1CE0559B-33A9-456A-AC23-5712389C311A}" srcOrd="0" destOrd="0" presId="urn:microsoft.com/office/officeart/2005/8/layout/radial3"/>
    <dgm:cxn modelId="{E95A3AE7-FD1D-4ACB-84C7-CD4F7E986241}" srcId="{5FF8B9DF-978D-4E2C-89C3-7E3D447565D5}" destId="{4F507D4A-5D13-48C6-9B3D-B064B0A133BF}" srcOrd="3" destOrd="0" parTransId="{472FC7BA-91D1-420A-98F7-26530523445C}" sibTransId="{83699D09-D471-4582-A38E-098605C87D5A}"/>
    <dgm:cxn modelId="{967D93F7-E2E1-4FEA-8E36-1F0630ED7845}" srcId="{5FF8B9DF-978D-4E2C-89C3-7E3D447565D5}" destId="{66FA8D2D-23E9-4F32-94DA-46AD65BDFCA8}" srcOrd="2" destOrd="0" parTransId="{F0F55E60-E2B6-4701-A4C0-A237D131E6C8}" sibTransId="{1FCFE28E-64A9-4B3B-9D3D-CAE04BB83BE0}"/>
    <dgm:cxn modelId="{0A70A081-9A53-4897-9FA3-34181BE72DB1}" type="presParOf" srcId="{1CE0559B-33A9-456A-AC23-5712389C311A}" destId="{677A2233-C8F5-49B6-8868-190DBC607E00}" srcOrd="0" destOrd="0" presId="urn:microsoft.com/office/officeart/2005/8/layout/radial3"/>
    <dgm:cxn modelId="{8E5387CB-F905-441E-B654-46716BDDE174}" type="presParOf" srcId="{677A2233-C8F5-49B6-8868-190DBC607E00}" destId="{18A2528C-1F59-4F1C-9F63-55F3CF100697}" srcOrd="0" destOrd="0" presId="urn:microsoft.com/office/officeart/2005/8/layout/radial3"/>
    <dgm:cxn modelId="{D7DB293A-8783-49D0-9CB2-C933653E011F}" type="presParOf" srcId="{677A2233-C8F5-49B6-8868-190DBC607E00}" destId="{6D3A050A-5ABB-4F19-8947-73CD993DA9B3}" srcOrd="1" destOrd="0" presId="urn:microsoft.com/office/officeart/2005/8/layout/radial3"/>
    <dgm:cxn modelId="{C0324A51-FBF2-448A-B795-2F9CA71C7970}" type="presParOf" srcId="{677A2233-C8F5-49B6-8868-190DBC607E00}" destId="{22B35FC0-1E25-4939-9A60-318EFD7666EA}" srcOrd="2" destOrd="0" presId="urn:microsoft.com/office/officeart/2005/8/layout/radial3"/>
    <dgm:cxn modelId="{91FA47BC-CBAC-40D3-8DA1-C03AAA6A95DD}" type="presParOf" srcId="{677A2233-C8F5-49B6-8868-190DBC607E00}" destId="{21C7E247-8D61-452E-9D2E-B1F101AF4E0C}" srcOrd="3" destOrd="0" presId="urn:microsoft.com/office/officeart/2005/8/layout/radial3"/>
    <dgm:cxn modelId="{8FFB4043-A997-4F53-863B-92CC9B9ACE23}" type="presParOf" srcId="{677A2233-C8F5-49B6-8868-190DBC607E00}" destId="{3E06FC31-7BD5-48C7-ACCB-4EAB9254D8E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C4A681-74D7-4703-97F3-5920AEE06582}" type="doc">
      <dgm:prSet loTypeId="urn:microsoft.com/office/officeart/2009/3/layout/DescendingProcess" loCatId="process" qsTypeId="urn:microsoft.com/office/officeart/2005/8/quickstyle/3d3" qsCatId="3D" csTypeId="urn:microsoft.com/office/officeart/2005/8/colors/colorful1" csCatId="colorful" phldr="1"/>
      <dgm:spPr/>
      <dgm:t>
        <a:bodyPr/>
        <a:lstStyle/>
        <a:p>
          <a:endParaRPr lang="de-AT"/>
        </a:p>
      </dgm:t>
    </dgm:pt>
    <dgm:pt modelId="{9D697AD8-70A5-48CA-A47F-19C28BB83FB1}">
      <dgm:prSet phldrT="[Text]"/>
      <dgm:spPr>
        <a:xfrm>
          <a:off x="2707995" y="753054"/>
          <a:ext cx="1795424" cy="512064"/>
        </a:xfrm>
        <a:noFill/>
        <a:ln w="9525" cap="flat" cmpd="sng" algn="ctr">
          <a:solidFill>
            <a:sysClr val="windowText" lastClr="000000">
              <a:alpha val="0"/>
              <a:hueOff val="0"/>
              <a:satOff val="0"/>
              <a:lumOff val="0"/>
              <a:alphaOff val="0"/>
            </a:sysClr>
          </a:solidFill>
          <a:prstDash val="solid"/>
        </a:ln>
        <a:effectLst/>
      </dgm:spPr>
      <dgm:t>
        <a:bodyPr/>
        <a:lstStyle/>
        <a:p>
          <a:r>
            <a:rPr lang="de-AT" dirty="0" err="1">
              <a:solidFill>
                <a:sysClr val="windowText" lastClr="000000">
                  <a:hueOff val="0"/>
                  <a:satOff val="0"/>
                  <a:lumOff val="0"/>
                  <a:alphaOff val="0"/>
                </a:sysClr>
              </a:solidFill>
              <a:latin typeface="Calibri"/>
              <a:ea typeface="+mn-ea"/>
              <a:cs typeface="+mn-cs"/>
            </a:rPr>
            <a:t>decreased</a:t>
          </a:r>
          <a:r>
            <a:rPr lang="de-AT" dirty="0">
              <a:solidFill>
                <a:sysClr val="windowText" lastClr="000000">
                  <a:hueOff val="0"/>
                  <a:satOff val="0"/>
                  <a:lumOff val="0"/>
                  <a:alphaOff val="0"/>
                </a:sysClr>
              </a:solidFill>
              <a:latin typeface="Calibri"/>
              <a:ea typeface="+mn-ea"/>
              <a:cs typeface="+mn-cs"/>
            </a:rPr>
            <a:t> </a:t>
          </a:r>
          <a:r>
            <a:rPr lang="de-AT" dirty="0" err="1">
              <a:solidFill>
                <a:sysClr val="windowText" lastClr="000000">
                  <a:hueOff val="0"/>
                  <a:satOff val="0"/>
                  <a:lumOff val="0"/>
                  <a:alphaOff val="0"/>
                </a:sysClr>
              </a:solidFill>
              <a:latin typeface="Calibri"/>
              <a:ea typeface="+mn-ea"/>
              <a:cs typeface="+mn-cs"/>
            </a:rPr>
            <a:t>self-confidence</a:t>
          </a:r>
          <a:endParaRPr lang="de-AT" dirty="0">
            <a:solidFill>
              <a:sysClr val="windowText" lastClr="000000">
                <a:hueOff val="0"/>
                <a:satOff val="0"/>
                <a:lumOff val="0"/>
                <a:alphaOff val="0"/>
              </a:sysClr>
            </a:solidFill>
            <a:latin typeface="Calibri"/>
            <a:ea typeface="+mn-ea"/>
            <a:cs typeface="+mn-cs"/>
          </a:endParaRPr>
        </a:p>
      </dgm:t>
    </dgm:pt>
    <dgm:pt modelId="{D89D85C0-62B3-43FA-8EE8-F734158484BE}" type="parTrans" cxnId="{D5E8CB32-1C9D-4D51-9860-52F5A5C3EF07}">
      <dgm:prSet/>
      <dgm:spPr/>
      <dgm:t>
        <a:bodyPr/>
        <a:lstStyle/>
        <a:p>
          <a:endParaRPr lang="de-AT"/>
        </a:p>
      </dgm:t>
    </dgm:pt>
    <dgm:pt modelId="{9E413701-3F0D-4660-999A-571F91FEDF30}" type="sibTrans" cxnId="{D5E8CB32-1C9D-4D51-9860-52F5A5C3EF07}">
      <dgm:prSet/>
      <dgm:spPr>
        <a:xfrm>
          <a:off x="2321067" y="974201"/>
          <a:ext cx="69768" cy="69768"/>
        </a:xfrm>
        <a:solidFill>
          <a:srgbClr val="C0504D">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de-AT"/>
        </a:p>
      </dgm:t>
    </dgm:pt>
    <dgm:pt modelId="{5D53F7E0-D658-44CB-9748-683F4E4979AA}">
      <dgm:prSet phldrT="[Text]"/>
      <dgm:spPr>
        <a:xfrm>
          <a:off x="982979" y="1345448"/>
          <a:ext cx="1760220" cy="512064"/>
        </a:xfrm>
        <a:noFill/>
        <a:ln w="9525" cap="flat" cmpd="sng" algn="ctr">
          <a:solidFill>
            <a:sysClr val="windowText" lastClr="000000">
              <a:alpha val="0"/>
              <a:hueOff val="0"/>
              <a:satOff val="0"/>
              <a:lumOff val="0"/>
              <a:alphaOff val="0"/>
            </a:sys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Impairment of the ability to think</a:t>
          </a:r>
          <a:endParaRPr lang="de-AT" dirty="0">
            <a:solidFill>
              <a:sysClr val="windowText" lastClr="000000">
                <a:hueOff val="0"/>
                <a:satOff val="0"/>
                <a:lumOff val="0"/>
                <a:alphaOff val="0"/>
              </a:sysClr>
            </a:solidFill>
            <a:latin typeface="Calibri"/>
            <a:ea typeface="+mn-ea"/>
            <a:cs typeface="+mn-cs"/>
          </a:endParaRPr>
        </a:p>
      </dgm:t>
    </dgm:pt>
    <dgm:pt modelId="{3DE0A557-DFC9-4082-A01F-4C0B0EE8D19F}" type="parTrans" cxnId="{C32E364E-DD22-4974-BAC8-76F46C6D59E7}">
      <dgm:prSet/>
      <dgm:spPr/>
      <dgm:t>
        <a:bodyPr/>
        <a:lstStyle/>
        <a:p>
          <a:endParaRPr lang="de-AT"/>
        </a:p>
      </dgm:t>
    </dgm:pt>
    <dgm:pt modelId="{C5FFA066-4EF4-48A1-B8C7-E2537D9F1B08}" type="sibTrans" cxnId="{C32E364E-DD22-4974-BAC8-76F46C6D59E7}">
      <dgm:prSet/>
      <dgm:spPr>
        <a:xfrm>
          <a:off x="2928695" y="1566595"/>
          <a:ext cx="69768" cy="69768"/>
        </a:xfrm>
        <a:solidFill>
          <a:srgbClr val="C0504D">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de-AT"/>
        </a:p>
      </dgm:t>
    </dgm:pt>
    <dgm:pt modelId="{A3DF130E-A672-48DE-8027-822B114E94CB}">
      <dgm:prSet phldrT="[Text]"/>
      <dgm:spPr>
        <a:xfrm>
          <a:off x="2743200" y="2688336"/>
          <a:ext cx="1760220" cy="512064"/>
        </a:xfrm>
        <a:noFill/>
        <a:ln w="9525" cap="flat" cmpd="sng" algn="ctr">
          <a:solidFill>
            <a:sysClr val="windowText" lastClr="000000">
              <a:alpha val="0"/>
              <a:hueOff val="0"/>
              <a:satOff val="0"/>
              <a:lumOff val="0"/>
              <a:alphaOff val="0"/>
            </a:sys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decrease in the probability of success</a:t>
          </a:r>
          <a:endParaRPr lang="de-AT" dirty="0">
            <a:solidFill>
              <a:sysClr val="windowText" lastClr="000000">
                <a:hueOff val="0"/>
                <a:satOff val="0"/>
                <a:lumOff val="0"/>
                <a:alphaOff val="0"/>
              </a:sysClr>
            </a:solidFill>
            <a:latin typeface="Calibri"/>
            <a:ea typeface="+mn-ea"/>
            <a:cs typeface="+mn-cs"/>
          </a:endParaRPr>
        </a:p>
      </dgm:t>
    </dgm:pt>
    <dgm:pt modelId="{8CE14FBB-BA0F-4A40-97F8-E9B029E760E8}" type="parTrans" cxnId="{A45F8559-F9BB-4D5B-B70A-11F2E9866135}">
      <dgm:prSet/>
      <dgm:spPr/>
      <dgm:t>
        <a:bodyPr/>
        <a:lstStyle/>
        <a:p>
          <a:endParaRPr lang="de-AT"/>
        </a:p>
      </dgm:t>
    </dgm:pt>
    <dgm:pt modelId="{9547F4C3-6B5D-40BC-8A95-CEEAA9F8CB61}" type="sibTrans" cxnId="{A45F8559-F9BB-4D5B-B70A-11F2E9866135}">
      <dgm:prSet/>
      <dgm:spPr/>
      <dgm:t>
        <a:bodyPr/>
        <a:lstStyle/>
        <a:p>
          <a:endParaRPr lang="de-AT"/>
        </a:p>
      </dgm:t>
    </dgm:pt>
    <dgm:pt modelId="{3F7C7BB9-C343-464D-8C3C-B91D491654D7}">
      <dgm:prSet phldrT="[Text]"/>
      <dgm:spPr>
        <a:xfrm>
          <a:off x="982979" y="0"/>
          <a:ext cx="1302562" cy="512064"/>
        </a:xfrm>
        <a:noFill/>
        <a:ln w="9525" cap="flat" cmpd="sng" algn="ctr">
          <a:solidFill>
            <a:sysClr val="windowText" lastClr="000000">
              <a:alpha val="0"/>
              <a:hueOff val="0"/>
              <a:satOff val="0"/>
              <a:lumOff val="0"/>
              <a:alphaOff val="0"/>
            </a:sysClr>
          </a:solidFill>
          <a:prstDash val="solid"/>
        </a:ln>
        <a:effectLst/>
      </dgm:spPr>
      <dgm:t>
        <a:bodyPr/>
        <a:lstStyle/>
        <a:p>
          <a:r>
            <a:rPr lang="de-AT" dirty="0" err="1">
              <a:solidFill>
                <a:sysClr val="windowText" lastClr="000000">
                  <a:hueOff val="0"/>
                  <a:satOff val="0"/>
                  <a:lumOff val="0"/>
                  <a:alphaOff val="0"/>
                </a:sysClr>
              </a:solidFill>
              <a:latin typeface="Calibri"/>
              <a:ea typeface="+mn-ea"/>
              <a:cs typeface="+mn-cs"/>
            </a:rPr>
            <a:t>fear</a:t>
          </a:r>
          <a:r>
            <a:rPr lang="de-AT" dirty="0">
              <a:solidFill>
                <a:sysClr val="windowText" lastClr="000000">
                  <a:hueOff val="0"/>
                  <a:satOff val="0"/>
                  <a:lumOff val="0"/>
                  <a:alphaOff val="0"/>
                </a:sysClr>
              </a:solidFill>
              <a:latin typeface="Calibri"/>
              <a:ea typeface="+mn-ea"/>
              <a:cs typeface="+mn-cs"/>
            </a:rPr>
            <a:t> </a:t>
          </a:r>
          <a:r>
            <a:rPr lang="de-AT" dirty="0" err="1">
              <a:solidFill>
                <a:sysClr val="windowText" lastClr="000000">
                  <a:hueOff val="0"/>
                  <a:satOff val="0"/>
                  <a:lumOff val="0"/>
                  <a:alphaOff val="0"/>
                </a:sysClr>
              </a:solidFill>
              <a:latin typeface="Calibri"/>
              <a:ea typeface="+mn-ea"/>
              <a:cs typeface="+mn-cs"/>
            </a:rPr>
            <a:t>of</a:t>
          </a:r>
          <a:r>
            <a:rPr lang="de-AT" dirty="0">
              <a:solidFill>
                <a:sysClr val="windowText" lastClr="000000">
                  <a:hueOff val="0"/>
                  <a:satOff val="0"/>
                  <a:lumOff val="0"/>
                  <a:alphaOff val="0"/>
                </a:sysClr>
              </a:solidFill>
              <a:latin typeface="Calibri"/>
              <a:ea typeface="+mn-ea"/>
              <a:cs typeface="+mn-cs"/>
            </a:rPr>
            <a:t> </a:t>
          </a:r>
          <a:r>
            <a:rPr lang="de-AT" dirty="0" err="1">
              <a:solidFill>
                <a:sysClr val="windowText" lastClr="000000">
                  <a:hueOff val="0"/>
                  <a:satOff val="0"/>
                  <a:lumOff val="0"/>
                  <a:alphaOff val="0"/>
                </a:sysClr>
              </a:solidFill>
              <a:latin typeface="Calibri"/>
              <a:ea typeface="+mn-ea"/>
              <a:cs typeface="+mn-cs"/>
            </a:rPr>
            <a:t>failure</a:t>
          </a:r>
          <a:endParaRPr lang="de-AT" dirty="0">
            <a:solidFill>
              <a:sysClr val="windowText" lastClr="000000">
                <a:hueOff val="0"/>
                <a:satOff val="0"/>
                <a:lumOff val="0"/>
                <a:alphaOff val="0"/>
              </a:sysClr>
            </a:solidFill>
            <a:latin typeface="Calibri"/>
            <a:ea typeface="+mn-ea"/>
            <a:cs typeface="+mn-cs"/>
          </a:endParaRPr>
        </a:p>
      </dgm:t>
    </dgm:pt>
    <dgm:pt modelId="{8CA0D883-E5C3-44CD-B8DE-FDD4E4BC8370}" type="parTrans" cxnId="{7FD54630-93BD-4E5F-BE95-0E04648681B1}">
      <dgm:prSet/>
      <dgm:spPr/>
      <dgm:t>
        <a:bodyPr/>
        <a:lstStyle/>
        <a:p>
          <a:endParaRPr lang="de-AT"/>
        </a:p>
      </dgm:t>
    </dgm:pt>
    <dgm:pt modelId="{C5CC8DCD-0851-42A4-A453-5811394FB3FF}" type="sibTrans" cxnId="{7FD54630-93BD-4E5F-BE95-0E04648681B1}">
      <dgm:prSet/>
      <dgm:spPr/>
      <dgm:t>
        <a:bodyPr/>
        <a:lstStyle/>
        <a:p>
          <a:endParaRPr lang="de-AT"/>
        </a:p>
      </dgm:t>
    </dgm:pt>
    <dgm:pt modelId="{55157DE5-F2EA-4FF2-A501-387EA061C87D}" type="pres">
      <dgm:prSet presAssocID="{E4C4A681-74D7-4703-97F3-5920AEE06582}" presName="Name0" presStyleCnt="0">
        <dgm:presLayoutVars>
          <dgm:chMax val="7"/>
          <dgm:chPref val="5"/>
        </dgm:presLayoutVars>
      </dgm:prSet>
      <dgm:spPr/>
    </dgm:pt>
    <dgm:pt modelId="{01EC3CB2-A524-49A4-A130-90449DFD3EB4}" type="pres">
      <dgm:prSet presAssocID="{E4C4A681-74D7-4703-97F3-5920AEE06582}" presName="arrowNode" presStyleLbl="node1" presStyleIdx="0" presStyleCnt="1"/>
      <dgm:spPr>
        <a:xfrm rot="4396374">
          <a:off x="1168188" y="636854"/>
          <a:ext cx="2762775" cy="1926691"/>
        </a:xfrm>
        <a:prstGeom prst="swooshArrow">
          <a:avLst>
            <a:gd name="adj1" fmla="val 16310"/>
            <a:gd name="adj2" fmla="val 3137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pt>
    <dgm:pt modelId="{2325AB6E-44D2-4E1F-831E-2A09D3B5652D}" type="pres">
      <dgm:prSet presAssocID="{3F7C7BB9-C343-464D-8C3C-B91D491654D7}" presName="txNode1" presStyleLbl="revTx" presStyleIdx="0" presStyleCnt="4">
        <dgm:presLayoutVars>
          <dgm:bulletEnabled val="1"/>
        </dgm:presLayoutVars>
      </dgm:prSet>
      <dgm:spPr>
        <a:prstGeom prst="rect">
          <a:avLst/>
        </a:prstGeom>
      </dgm:spPr>
    </dgm:pt>
    <dgm:pt modelId="{89F7B5FF-0E86-4440-B5A2-CF2E0ADB5B19}" type="pres">
      <dgm:prSet presAssocID="{9D697AD8-70A5-48CA-A47F-19C28BB83FB1}" presName="txNode2" presStyleLbl="revTx" presStyleIdx="1" presStyleCnt="4" custLinFactNeighborX="1372" custLinFactNeighborY="-28849">
        <dgm:presLayoutVars>
          <dgm:bulletEnabled val="1"/>
        </dgm:presLayoutVars>
      </dgm:prSet>
      <dgm:spPr>
        <a:prstGeom prst="rect">
          <a:avLst/>
        </a:prstGeom>
      </dgm:spPr>
    </dgm:pt>
    <dgm:pt modelId="{CA15B0C0-C586-4B6C-AD90-0A2DF52469A1}" type="pres">
      <dgm:prSet presAssocID="{9E413701-3F0D-4660-999A-571F91FEDF30}" presName="dotNode2" presStyleCnt="0"/>
      <dgm:spPr/>
    </dgm:pt>
    <dgm:pt modelId="{7103BD30-13D2-42CB-B9D1-0BC6003936A2}" type="pres">
      <dgm:prSet presAssocID="{9E413701-3F0D-4660-999A-571F91FEDF30}" presName="dotRepeatNode" presStyleLbl="fgShp" presStyleIdx="0" presStyleCnt="2"/>
      <dgm:spPr>
        <a:prstGeom prst="ellipse">
          <a:avLst/>
        </a:prstGeom>
      </dgm:spPr>
    </dgm:pt>
    <dgm:pt modelId="{57F43C9E-EA40-480C-9F2B-4962AFFF1AF1}" type="pres">
      <dgm:prSet presAssocID="{5D53F7E0-D658-44CB-9748-683F4E4979AA}" presName="txNode3" presStyleLbl="revTx" presStyleIdx="2" presStyleCnt="4" custLinFactNeighborX="-699" custLinFactNeighborY="38466">
        <dgm:presLayoutVars>
          <dgm:bulletEnabled val="1"/>
        </dgm:presLayoutVars>
      </dgm:prSet>
      <dgm:spPr>
        <a:prstGeom prst="rect">
          <a:avLst/>
        </a:prstGeom>
      </dgm:spPr>
    </dgm:pt>
    <dgm:pt modelId="{AAB20ECE-FD67-47AB-AA22-DE4B8AEB62D5}" type="pres">
      <dgm:prSet presAssocID="{C5FFA066-4EF4-48A1-B8C7-E2537D9F1B08}" presName="dotNode3" presStyleCnt="0"/>
      <dgm:spPr/>
    </dgm:pt>
    <dgm:pt modelId="{C82464D7-F0A4-4B90-92F8-06C593AB5117}" type="pres">
      <dgm:prSet presAssocID="{C5FFA066-4EF4-48A1-B8C7-E2537D9F1B08}" presName="dotRepeatNode" presStyleLbl="fgShp" presStyleIdx="1" presStyleCnt="2"/>
      <dgm:spPr>
        <a:prstGeom prst="ellipse">
          <a:avLst/>
        </a:prstGeom>
      </dgm:spPr>
    </dgm:pt>
    <dgm:pt modelId="{49B4458B-C807-4027-AE83-452E20D788D3}" type="pres">
      <dgm:prSet presAssocID="{A3DF130E-A672-48DE-8027-822B114E94CB}" presName="txNode4" presStyleLbl="revTx" presStyleIdx="3" presStyleCnt="4">
        <dgm:presLayoutVars>
          <dgm:bulletEnabled val="1"/>
        </dgm:presLayoutVars>
      </dgm:prSet>
      <dgm:spPr>
        <a:prstGeom prst="rect">
          <a:avLst/>
        </a:prstGeom>
      </dgm:spPr>
    </dgm:pt>
  </dgm:ptLst>
  <dgm:cxnLst>
    <dgm:cxn modelId="{7FD54630-93BD-4E5F-BE95-0E04648681B1}" srcId="{E4C4A681-74D7-4703-97F3-5920AEE06582}" destId="{3F7C7BB9-C343-464D-8C3C-B91D491654D7}" srcOrd="0" destOrd="0" parTransId="{8CA0D883-E5C3-44CD-B8DE-FDD4E4BC8370}" sibTransId="{C5CC8DCD-0851-42A4-A453-5811394FB3FF}"/>
    <dgm:cxn modelId="{D5E8CB32-1C9D-4D51-9860-52F5A5C3EF07}" srcId="{E4C4A681-74D7-4703-97F3-5920AEE06582}" destId="{9D697AD8-70A5-48CA-A47F-19C28BB83FB1}" srcOrd="1" destOrd="0" parTransId="{D89D85C0-62B3-43FA-8EE8-F734158484BE}" sibTransId="{9E413701-3F0D-4660-999A-571F91FEDF30}"/>
    <dgm:cxn modelId="{75350334-308B-438E-9E9F-A342ADF2D458}" type="presOf" srcId="{5D53F7E0-D658-44CB-9748-683F4E4979AA}" destId="{57F43C9E-EA40-480C-9F2B-4962AFFF1AF1}" srcOrd="0" destOrd="0" presId="urn:microsoft.com/office/officeart/2009/3/layout/DescendingProcess"/>
    <dgm:cxn modelId="{C32E364E-DD22-4974-BAC8-76F46C6D59E7}" srcId="{E4C4A681-74D7-4703-97F3-5920AEE06582}" destId="{5D53F7E0-D658-44CB-9748-683F4E4979AA}" srcOrd="2" destOrd="0" parTransId="{3DE0A557-DFC9-4082-A01F-4C0B0EE8D19F}" sibTransId="{C5FFA066-4EF4-48A1-B8C7-E2537D9F1B08}"/>
    <dgm:cxn modelId="{A45F8559-F9BB-4D5B-B70A-11F2E9866135}" srcId="{E4C4A681-74D7-4703-97F3-5920AEE06582}" destId="{A3DF130E-A672-48DE-8027-822B114E94CB}" srcOrd="3" destOrd="0" parTransId="{8CE14FBB-BA0F-4A40-97F8-E9B029E760E8}" sibTransId="{9547F4C3-6B5D-40BC-8A95-CEEAA9F8CB61}"/>
    <dgm:cxn modelId="{159EBB7E-F616-41DC-A933-CF3D22351C0E}" type="presOf" srcId="{E4C4A681-74D7-4703-97F3-5920AEE06582}" destId="{55157DE5-F2EA-4FF2-A501-387EA061C87D}" srcOrd="0" destOrd="0" presId="urn:microsoft.com/office/officeart/2009/3/layout/DescendingProcess"/>
    <dgm:cxn modelId="{33325598-53E5-46BE-A83E-2CC71CE03F67}" type="presOf" srcId="{C5FFA066-4EF4-48A1-B8C7-E2537D9F1B08}" destId="{C82464D7-F0A4-4B90-92F8-06C593AB5117}" srcOrd="0" destOrd="0" presId="urn:microsoft.com/office/officeart/2009/3/layout/DescendingProcess"/>
    <dgm:cxn modelId="{19BFF2A6-AB68-4012-85F6-964E0E3D3AD3}" type="presOf" srcId="{9E413701-3F0D-4660-999A-571F91FEDF30}" destId="{7103BD30-13D2-42CB-B9D1-0BC6003936A2}" srcOrd="0" destOrd="0" presId="urn:microsoft.com/office/officeart/2009/3/layout/DescendingProcess"/>
    <dgm:cxn modelId="{043893E1-054B-4CCD-BB65-14B1B4311FE2}" type="presOf" srcId="{9D697AD8-70A5-48CA-A47F-19C28BB83FB1}" destId="{89F7B5FF-0E86-4440-B5A2-CF2E0ADB5B19}" srcOrd="0" destOrd="0" presId="urn:microsoft.com/office/officeart/2009/3/layout/DescendingProcess"/>
    <dgm:cxn modelId="{460F8FE8-A884-4A94-B0F8-1F13F806E54B}" type="presOf" srcId="{3F7C7BB9-C343-464D-8C3C-B91D491654D7}" destId="{2325AB6E-44D2-4E1F-831E-2A09D3B5652D}" srcOrd="0" destOrd="0" presId="urn:microsoft.com/office/officeart/2009/3/layout/DescendingProcess"/>
    <dgm:cxn modelId="{1B61B0EC-813A-458B-A15E-0C410D59C77C}" type="presOf" srcId="{A3DF130E-A672-48DE-8027-822B114E94CB}" destId="{49B4458B-C807-4027-AE83-452E20D788D3}" srcOrd="0" destOrd="0" presId="urn:microsoft.com/office/officeart/2009/3/layout/DescendingProcess"/>
    <dgm:cxn modelId="{269DE064-7CEE-4C9C-9AF4-72B8F17CE3BF}" type="presParOf" srcId="{55157DE5-F2EA-4FF2-A501-387EA061C87D}" destId="{01EC3CB2-A524-49A4-A130-90449DFD3EB4}" srcOrd="0" destOrd="0" presId="urn:microsoft.com/office/officeart/2009/3/layout/DescendingProcess"/>
    <dgm:cxn modelId="{80949AAD-E8A6-4892-A397-DB89F6273099}" type="presParOf" srcId="{55157DE5-F2EA-4FF2-A501-387EA061C87D}" destId="{2325AB6E-44D2-4E1F-831E-2A09D3B5652D}" srcOrd="1" destOrd="0" presId="urn:microsoft.com/office/officeart/2009/3/layout/DescendingProcess"/>
    <dgm:cxn modelId="{676FEE8F-19EB-45D9-9DC2-B24BD0DF3F9F}" type="presParOf" srcId="{55157DE5-F2EA-4FF2-A501-387EA061C87D}" destId="{89F7B5FF-0E86-4440-B5A2-CF2E0ADB5B19}" srcOrd="2" destOrd="0" presId="urn:microsoft.com/office/officeart/2009/3/layout/DescendingProcess"/>
    <dgm:cxn modelId="{2763A6D6-D186-4AB2-99D2-91C0A6390234}" type="presParOf" srcId="{55157DE5-F2EA-4FF2-A501-387EA061C87D}" destId="{CA15B0C0-C586-4B6C-AD90-0A2DF52469A1}" srcOrd="3" destOrd="0" presId="urn:microsoft.com/office/officeart/2009/3/layout/DescendingProcess"/>
    <dgm:cxn modelId="{DFBC83E4-4D91-4793-BBD7-D898DE1702AD}" type="presParOf" srcId="{CA15B0C0-C586-4B6C-AD90-0A2DF52469A1}" destId="{7103BD30-13D2-42CB-B9D1-0BC6003936A2}" srcOrd="0" destOrd="0" presId="urn:microsoft.com/office/officeart/2009/3/layout/DescendingProcess"/>
    <dgm:cxn modelId="{395BEB75-FE39-4489-86AD-701841CA0604}" type="presParOf" srcId="{55157DE5-F2EA-4FF2-A501-387EA061C87D}" destId="{57F43C9E-EA40-480C-9F2B-4962AFFF1AF1}" srcOrd="4" destOrd="0" presId="urn:microsoft.com/office/officeart/2009/3/layout/DescendingProcess"/>
    <dgm:cxn modelId="{9F29DAAA-B156-4725-82FB-46775B46F071}" type="presParOf" srcId="{55157DE5-F2EA-4FF2-A501-387EA061C87D}" destId="{AAB20ECE-FD67-47AB-AA22-DE4B8AEB62D5}" srcOrd="5" destOrd="0" presId="urn:microsoft.com/office/officeart/2009/3/layout/DescendingProcess"/>
    <dgm:cxn modelId="{B65100A6-A2CE-4066-8F27-180B9E47FD8E}" type="presParOf" srcId="{AAB20ECE-FD67-47AB-AA22-DE4B8AEB62D5}" destId="{C82464D7-F0A4-4B90-92F8-06C593AB5117}" srcOrd="0" destOrd="0" presId="urn:microsoft.com/office/officeart/2009/3/layout/DescendingProcess"/>
    <dgm:cxn modelId="{C58FA894-F525-44E6-B7D4-4251C2B5AB5A}" type="presParOf" srcId="{55157DE5-F2EA-4FF2-A501-387EA061C87D}" destId="{49B4458B-C807-4027-AE83-452E20D788D3}"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4A69C-1E25-4CB2-A2B9-C95EC484093C}" type="doc">
      <dgm:prSet loTypeId="urn:microsoft.com/office/officeart/2005/8/layout/arrow2" loCatId="process" qsTypeId="urn:microsoft.com/office/officeart/2005/8/quickstyle/3d1" qsCatId="3D" csTypeId="urn:microsoft.com/office/officeart/2005/8/colors/accent3_2" csCatId="accent3" phldr="1"/>
      <dgm:spPr/>
    </dgm:pt>
    <dgm:pt modelId="{4EB1FA49-F017-4D2E-B50A-E16E9BC437AD}">
      <dgm:prSet phldrT="[Text]"/>
      <dgm:spPr>
        <a:xfrm>
          <a:off x="899769" y="2275484"/>
          <a:ext cx="1193109" cy="924915"/>
        </a:xfrm>
        <a:noFill/>
        <a:ln>
          <a:noFill/>
        </a:ln>
        <a:effectLst/>
      </dgm:spPr>
      <dgm:t>
        <a:bodyPr/>
        <a:lstStyle/>
        <a:p>
          <a:r>
            <a:rPr lang="de-AT" dirty="0" err="1">
              <a:solidFill>
                <a:sysClr val="windowText" lastClr="000000">
                  <a:hueOff val="0"/>
                  <a:satOff val="0"/>
                  <a:lumOff val="0"/>
                  <a:alphaOff val="0"/>
                </a:sysClr>
              </a:solidFill>
              <a:latin typeface="Calibri"/>
              <a:ea typeface="+mn-ea"/>
              <a:cs typeface="+mn-cs"/>
            </a:rPr>
            <a:t>higher</a:t>
          </a:r>
          <a:r>
            <a:rPr lang="de-AT" dirty="0">
              <a:solidFill>
                <a:sysClr val="windowText" lastClr="000000">
                  <a:hueOff val="0"/>
                  <a:satOff val="0"/>
                  <a:lumOff val="0"/>
                  <a:alphaOff val="0"/>
                </a:sysClr>
              </a:solidFill>
              <a:latin typeface="Calibri"/>
              <a:ea typeface="+mn-ea"/>
              <a:cs typeface="+mn-cs"/>
            </a:rPr>
            <a:t> </a:t>
          </a:r>
          <a:r>
            <a:rPr lang="de-AT" dirty="0" err="1">
              <a:solidFill>
                <a:sysClr val="windowText" lastClr="000000">
                  <a:hueOff val="0"/>
                  <a:satOff val="0"/>
                  <a:lumOff val="0"/>
                  <a:alphaOff val="0"/>
                </a:sysClr>
              </a:solidFill>
              <a:latin typeface="Calibri"/>
              <a:ea typeface="+mn-ea"/>
              <a:cs typeface="+mn-cs"/>
            </a:rPr>
            <a:t>motivation</a:t>
          </a:r>
          <a:endParaRPr lang="de-AT" dirty="0">
            <a:solidFill>
              <a:sysClr val="windowText" lastClr="000000">
                <a:hueOff val="0"/>
                <a:satOff val="0"/>
                <a:lumOff val="0"/>
                <a:alphaOff val="0"/>
              </a:sysClr>
            </a:solidFill>
            <a:latin typeface="Calibri"/>
            <a:ea typeface="+mn-ea"/>
            <a:cs typeface="+mn-cs"/>
          </a:endParaRPr>
        </a:p>
      </dgm:t>
    </dgm:pt>
    <dgm:pt modelId="{4540BA4C-397B-430B-A268-E1F115FF9582}" type="parTrans" cxnId="{B6667A56-F23E-4634-B31B-D3F96B8BD7BE}">
      <dgm:prSet/>
      <dgm:spPr/>
      <dgm:t>
        <a:bodyPr/>
        <a:lstStyle/>
        <a:p>
          <a:endParaRPr lang="de-AT"/>
        </a:p>
      </dgm:t>
    </dgm:pt>
    <dgm:pt modelId="{00D07AEA-9E02-4E0D-9F9E-4A12DE8C8A0C}" type="sibTrans" cxnId="{B6667A56-F23E-4634-B31B-D3F96B8BD7BE}">
      <dgm:prSet/>
      <dgm:spPr/>
      <dgm:t>
        <a:bodyPr/>
        <a:lstStyle/>
        <a:p>
          <a:endParaRPr lang="de-AT"/>
        </a:p>
      </dgm:t>
    </dgm:pt>
    <dgm:pt modelId="{D1E6F59E-2BC0-4A8E-9FAC-2EE378B5C5FB}">
      <dgm:prSet phldrT="[Text]"/>
      <dgm:spPr>
        <a:xfrm>
          <a:off x="2128723" y="1459382"/>
          <a:ext cx="1228953" cy="1741017"/>
        </a:xfrm>
        <a:noFill/>
        <a:ln>
          <a:noFill/>
        </a:ln>
        <a:effectLst/>
      </dgm:spPr>
      <dgm:t>
        <a:bodyPr/>
        <a:lstStyle/>
        <a:p>
          <a:r>
            <a:rPr lang="de-AT" dirty="0" err="1">
              <a:solidFill>
                <a:sysClr val="windowText" lastClr="000000">
                  <a:hueOff val="0"/>
                  <a:satOff val="0"/>
                  <a:lumOff val="0"/>
                  <a:alphaOff val="0"/>
                </a:sysClr>
              </a:solidFill>
              <a:latin typeface="Calibri"/>
              <a:ea typeface="+mn-ea"/>
              <a:cs typeface="+mn-cs"/>
            </a:rPr>
            <a:t>increased</a:t>
          </a:r>
          <a:r>
            <a:rPr lang="de-AT" dirty="0">
              <a:solidFill>
                <a:sysClr val="windowText" lastClr="000000">
                  <a:hueOff val="0"/>
                  <a:satOff val="0"/>
                  <a:lumOff val="0"/>
                  <a:alphaOff val="0"/>
                </a:sysClr>
              </a:solidFill>
              <a:latin typeface="Calibri"/>
              <a:ea typeface="+mn-ea"/>
              <a:cs typeface="+mn-cs"/>
            </a:rPr>
            <a:t> social </a:t>
          </a:r>
          <a:r>
            <a:rPr lang="de-AT" dirty="0" err="1">
              <a:solidFill>
                <a:sysClr val="windowText" lastClr="000000">
                  <a:hueOff val="0"/>
                  <a:satOff val="0"/>
                  <a:lumOff val="0"/>
                  <a:alphaOff val="0"/>
                </a:sysClr>
              </a:solidFill>
              <a:latin typeface="Calibri"/>
              <a:ea typeface="+mn-ea"/>
              <a:cs typeface="+mn-cs"/>
            </a:rPr>
            <a:t>behaviour</a:t>
          </a:r>
          <a:endParaRPr lang="de-AT" dirty="0">
            <a:solidFill>
              <a:sysClr val="windowText" lastClr="000000">
                <a:hueOff val="0"/>
                <a:satOff val="0"/>
                <a:lumOff val="0"/>
                <a:alphaOff val="0"/>
              </a:sysClr>
            </a:solidFill>
            <a:latin typeface="Calibri"/>
            <a:ea typeface="+mn-ea"/>
            <a:cs typeface="+mn-cs"/>
          </a:endParaRPr>
        </a:p>
      </dgm:t>
    </dgm:pt>
    <dgm:pt modelId="{5AD7B046-0D50-42B8-A566-C7DC9DA5EEA9}" type="parTrans" cxnId="{92CA42FC-0CEA-441F-A4C8-F7518E1DE3A8}">
      <dgm:prSet/>
      <dgm:spPr/>
      <dgm:t>
        <a:bodyPr/>
        <a:lstStyle/>
        <a:p>
          <a:endParaRPr lang="de-AT"/>
        </a:p>
      </dgm:t>
    </dgm:pt>
    <dgm:pt modelId="{A06B07F6-EC2D-482F-AB10-B89B6C370BF0}" type="sibTrans" cxnId="{92CA42FC-0CEA-441F-A4C8-F7518E1DE3A8}">
      <dgm:prSet/>
      <dgm:spPr/>
      <dgm:t>
        <a:bodyPr/>
        <a:lstStyle/>
        <a:p>
          <a:endParaRPr lang="de-AT"/>
        </a:p>
      </dgm:t>
    </dgm:pt>
    <dgm:pt modelId="{5AC7F3A6-B731-4298-894D-47BD23CEFFCB}">
      <dgm:prSet phldrT="[Text]"/>
      <dgm:spPr>
        <a:xfrm>
          <a:off x="3588105" y="976121"/>
          <a:ext cx="1228953" cy="2224278"/>
        </a:xfrm>
        <a:noFill/>
        <a:ln>
          <a:noFill/>
        </a:ln>
        <a:effectLst/>
      </dgm:spPr>
      <dgm:t>
        <a:bodyPr/>
        <a:lstStyle/>
        <a:p>
          <a:r>
            <a:rPr lang="de-AT" dirty="0" err="1">
              <a:solidFill>
                <a:sysClr val="windowText" lastClr="000000">
                  <a:hueOff val="0"/>
                  <a:satOff val="0"/>
                  <a:lumOff val="0"/>
                  <a:alphaOff val="0"/>
                </a:sysClr>
              </a:solidFill>
              <a:latin typeface="Calibri"/>
              <a:ea typeface="+mn-ea"/>
              <a:cs typeface="+mn-cs"/>
            </a:rPr>
            <a:t>increased</a:t>
          </a:r>
          <a:r>
            <a:rPr lang="de-AT" dirty="0">
              <a:solidFill>
                <a:sysClr val="windowText" lastClr="000000">
                  <a:hueOff val="0"/>
                  <a:satOff val="0"/>
                  <a:lumOff val="0"/>
                  <a:alphaOff val="0"/>
                </a:sysClr>
              </a:solidFill>
              <a:latin typeface="Calibri"/>
              <a:ea typeface="+mn-ea"/>
              <a:cs typeface="+mn-cs"/>
            </a:rPr>
            <a:t> well-</a:t>
          </a:r>
          <a:r>
            <a:rPr lang="de-AT" dirty="0" err="1">
              <a:solidFill>
                <a:sysClr val="windowText" lastClr="000000">
                  <a:hueOff val="0"/>
                  <a:satOff val="0"/>
                  <a:lumOff val="0"/>
                  <a:alphaOff val="0"/>
                </a:sysClr>
              </a:solidFill>
              <a:latin typeface="Calibri"/>
              <a:ea typeface="+mn-ea"/>
              <a:cs typeface="+mn-cs"/>
            </a:rPr>
            <a:t>being</a:t>
          </a:r>
          <a:r>
            <a:rPr lang="de-AT" dirty="0">
              <a:solidFill>
                <a:sysClr val="windowText" lastClr="000000">
                  <a:hueOff val="0"/>
                  <a:satOff val="0"/>
                  <a:lumOff val="0"/>
                  <a:alphaOff val="0"/>
                </a:sysClr>
              </a:solidFill>
              <a:latin typeface="Calibri"/>
              <a:ea typeface="+mn-ea"/>
              <a:cs typeface="+mn-cs"/>
            </a:rPr>
            <a:t> at </a:t>
          </a:r>
          <a:r>
            <a:rPr lang="de-AT" dirty="0" err="1">
              <a:solidFill>
                <a:sysClr val="windowText" lastClr="000000">
                  <a:hueOff val="0"/>
                  <a:satOff val="0"/>
                  <a:lumOff val="0"/>
                  <a:alphaOff val="0"/>
                </a:sysClr>
              </a:solidFill>
              <a:latin typeface="Calibri"/>
              <a:ea typeface="+mn-ea"/>
              <a:cs typeface="+mn-cs"/>
            </a:rPr>
            <a:t>school</a:t>
          </a:r>
          <a:endParaRPr lang="de-AT" dirty="0">
            <a:solidFill>
              <a:sysClr val="windowText" lastClr="000000">
                <a:hueOff val="0"/>
                <a:satOff val="0"/>
                <a:lumOff val="0"/>
                <a:alphaOff val="0"/>
              </a:sysClr>
            </a:solidFill>
            <a:latin typeface="Calibri"/>
            <a:ea typeface="+mn-ea"/>
            <a:cs typeface="+mn-cs"/>
          </a:endParaRPr>
        </a:p>
      </dgm:t>
    </dgm:pt>
    <dgm:pt modelId="{B8A6130C-083D-49C6-9D2F-779D55DFE65F}" type="parTrans" cxnId="{BD6C2AA3-8C49-4FDC-99D7-D08FF3A3553A}">
      <dgm:prSet/>
      <dgm:spPr/>
      <dgm:t>
        <a:bodyPr/>
        <a:lstStyle/>
        <a:p>
          <a:endParaRPr lang="de-AT"/>
        </a:p>
      </dgm:t>
    </dgm:pt>
    <dgm:pt modelId="{5B52D847-D645-4563-9B95-397807C47186}" type="sibTrans" cxnId="{BD6C2AA3-8C49-4FDC-99D7-D08FF3A3553A}">
      <dgm:prSet/>
      <dgm:spPr/>
      <dgm:t>
        <a:bodyPr/>
        <a:lstStyle/>
        <a:p>
          <a:endParaRPr lang="de-AT"/>
        </a:p>
      </dgm:t>
    </dgm:pt>
    <dgm:pt modelId="{2B937E37-250E-4C5B-BA5E-066C73FC0C5B}" type="pres">
      <dgm:prSet presAssocID="{C8F4A69C-1E25-4CB2-A2B9-C95EC484093C}" presName="arrowDiagram" presStyleCnt="0">
        <dgm:presLayoutVars>
          <dgm:chMax val="5"/>
          <dgm:dir/>
          <dgm:resizeHandles val="exact"/>
        </dgm:presLayoutVars>
      </dgm:prSet>
      <dgm:spPr/>
    </dgm:pt>
    <dgm:pt modelId="{AB745012-9100-4E26-B9DF-16BBC05A988B}" type="pres">
      <dgm:prSet presAssocID="{C8F4A69C-1E25-4CB2-A2B9-C95EC484093C}" presName="arrow" presStyleLbl="bgShp" presStyleIdx="0" presStyleCnt="1" custLinFactNeighborX="-205"/>
      <dgm:spPr>
        <a:xfrm>
          <a:off x="182879" y="0"/>
          <a:ext cx="5120640" cy="3200400"/>
        </a:xfrm>
        <a:prstGeom prst="swooshArrow">
          <a:avLst>
            <a:gd name="adj1" fmla="val 25000"/>
            <a:gd name="adj2" fmla="val 2500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gm:spPr>
    </dgm:pt>
    <dgm:pt modelId="{7DB0A735-F7B8-427D-8473-A71AC4EB4B7D}" type="pres">
      <dgm:prSet presAssocID="{C8F4A69C-1E25-4CB2-A2B9-C95EC484093C}" presName="arrowDiagram3" presStyleCnt="0"/>
      <dgm:spPr/>
    </dgm:pt>
    <dgm:pt modelId="{D8873E15-A313-4DB8-B5A1-0CDCE2BDB928}" type="pres">
      <dgm:prSet presAssocID="{4EB1FA49-F017-4D2E-B50A-E16E9BC437AD}" presName="bullet3a" presStyleLbl="node1" presStyleIdx="0" presStyleCnt="3"/>
      <dgm:spPr>
        <a:xfrm>
          <a:off x="833201" y="2208916"/>
          <a:ext cx="133136" cy="133136"/>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61C14CDE-F58A-416B-9AC2-A19BA9DB94DB}" type="pres">
      <dgm:prSet presAssocID="{4EB1FA49-F017-4D2E-B50A-E16E9BC437AD}" presName="textBox3a" presStyleLbl="revTx" presStyleIdx="0" presStyleCnt="3">
        <dgm:presLayoutVars>
          <dgm:bulletEnabled val="1"/>
        </dgm:presLayoutVars>
      </dgm:prSet>
      <dgm:spPr>
        <a:prstGeom prst="rect">
          <a:avLst/>
        </a:prstGeom>
      </dgm:spPr>
    </dgm:pt>
    <dgm:pt modelId="{FDF794F2-C729-4D24-A58E-1AB2210D6225}" type="pres">
      <dgm:prSet presAssocID="{D1E6F59E-2BC0-4A8E-9FAC-2EE378B5C5FB}" presName="bullet3b" presStyleLbl="node1" presStyleIdx="1" presStyleCnt="3"/>
      <dgm:spPr>
        <a:xfrm>
          <a:off x="2008388" y="1339047"/>
          <a:ext cx="240670" cy="240670"/>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5853DAC3-95DF-4D04-9282-C9897F87E1D9}" type="pres">
      <dgm:prSet presAssocID="{D1E6F59E-2BC0-4A8E-9FAC-2EE378B5C5FB}" presName="textBox3b" presStyleLbl="revTx" presStyleIdx="1" presStyleCnt="3">
        <dgm:presLayoutVars>
          <dgm:bulletEnabled val="1"/>
        </dgm:presLayoutVars>
      </dgm:prSet>
      <dgm:spPr>
        <a:prstGeom prst="rect">
          <a:avLst/>
        </a:prstGeom>
      </dgm:spPr>
    </dgm:pt>
    <dgm:pt modelId="{4F89A511-57F0-48D4-8256-825101B80E83}" type="pres">
      <dgm:prSet presAssocID="{5AC7F3A6-B731-4298-894D-47BD23CEFFCB}" presName="bullet3c" presStyleLbl="node1" presStyleIdx="2" presStyleCnt="3"/>
      <dgm:spPr>
        <a:xfrm>
          <a:off x="3421684" y="809701"/>
          <a:ext cx="332841" cy="332841"/>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98D4797B-4A7F-4F7A-B027-F67C55B1A210}" type="pres">
      <dgm:prSet presAssocID="{5AC7F3A6-B731-4298-894D-47BD23CEFFCB}" presName="textBox3c" presStyleLbl="revTx" presStyleIdx="2" presStyleCnt="3">
        <dgm:presLayoutVars>
          <dgm:bulletEnabled val="1"/>
        </dgm:presLayoutVars>
      </dgm:prSet>
      <dgm:spPr>
        <a:prstGeom prst="rect">
          <a:avLst/>
        </a:prstGeom>
      </dgm:spPr>
    </dgm:pt>
  </dgm:ptLst>
  <dgm:cxnLst>
    <dgm:cxn modelId="{7319A330-1A92-452A-B5A4-8EB9C561A0EA}" type="presOf" srcId="{5AC7F3A6-B731-4298-894D-47BD23CEFFCB}" destId="{98D4797B-4A7F-4F7A-B027-F67C55B1A210}" srcOrd="0" destOrd="0" presId="urn:microsoft.com/office/officeart/2005/8/layout/arrow2"/>
    <dgm:cxn modelId="{B6667A56-F23E-4634-B31B-D3F96B8BD7BE}" srcId="{C8F4A69C-1E25-4CB2-A2B9-C95EC484093C}" destId="{4EB1FA49-F017-4D2E-B50A-E16E9BC437AD}" srcOrd="0" destOrd="0" parTransId="{4540BA4C-397B-430B-A268-E1F115FF9582}" sibTransId="{00D07AEA-9E02-4E0D-9F9E-4A12DE8C8A0C}"/>
    <dgm:cxn modelId="{CB91F387-B9FA-44B6-AF97-2F164D621FF3}" type="presOf" srcId="{C8F4A69C-1E25-4CB2-A2B9-C95EC484093C}" destId="{2B937E37-250E-4C5B-BA5E-066C73FC0C5B}" srcOrd="0" destOrd="0" presId="urn:microsoft.com/office/officeart/2005/8/layout/arrow2"/>
    <dgm:cxn modelId="{BD6C2AA3-8C49-4FDC-99D7-D08FF3A3553A}" srcId="{C8F4A69C-1E25-4CB2-A2B9-C95EC484093C}" destId="{5AC7F3A6-B731-4298-894D-47BD23CEFFCB}" srcOrd="2" destOrd="0" parTransId="{B8A6130C-083D-49C6-9D2F-779D55DFE65F}" sibTransId="{5B52D847-D645-4563-9B95-397807C47186}"/>
    <dgm:cxn modelId="{B0C924C4-6352-4BF6-89A5-066867EF043A}" type="presOf" srcId="{4EB1FA49-F017-4D2E-B50A-E16E9BC437AD}" destId="{61C14CDE-F58A-416B-9AC2-A19BA9DB94DB}" srcOrd="0" destOrd="0" presId="urn:microsoft.com/office/officeart/2005/8/layout/arrow2"/>
    <dgm:cxn modelId="{7EBE0BC6-AE67-47C5-A8F4-FFE9015FB1E4}" type="presOf" srcId="{D1E6F59E-2BC0-4A8E-9FAC-2EE378B5C5FB}" destId="{5853DAC3-95DF-4D04-9282-C9897F87E1D9}" srcOrd="0" destOrd="0" presId="urn:microsoft.com/office/officeart/2005/8/layout/arrow2"/>
    <dgm:cxn modelId="{92CA42FC-0CEA-441F-A4C8-F7518E1DE3A8}" srcId="{C8F4A69C-1E25-4CB2-A2B9-C95EC484093C}" destId="{D1E6F59E-2BC0-4A8E-9FAC-2EE378B5C5FB}" srcOrd="1" destOrd="0" parTransId="{5AD7B046-0D50-42B8-A566-C7DC9DA5EEA9}" sibTransId="{A06B07F6-EC2D-482F-AB10-B89B6C370BF0}"/>
    <dgm:cxn modelId="{D6A6B779-8A1C-48F9-A272-106B312FBF11}" type="presParOf" srcId="{2B937E37-250E-4C5B-BA5E-066C73FC0C5B}" destId="{AB745012-9100-4E26-B9DF-16BBC05A988B}" srcOrd="0" destOrd="0" presId="urn:microsoft.com/office/officeart/2005/8/layout/arrow2"/>
    <dgm:cxn modelId="{B3B10BF3-5F0C-47F1-A4E9-C905B95B37E9}" type="presParOf" srcId="{2B937E37-250E-4C5B-BA5E-066C73FC0C5B}" destId="{7DB0A735-F7B8-427D-8473-A71AC4EB4B7D}" srcOrd="1" destOrd="0" presId="urn:microsoft.com/office/officeart/2005/8/layout/arrow2"/>
    <dgm:cxn modelId="{F4790293-698F-4CAB-B3F4-ABC25089FBA7}" type="presParOf" srcId="{7DB0A735-F7B8-427D-8473-A71AC4EB4B7D}" destId="{D8873E15-A313-4DB8-B5A1-0CDCE2BDB928}" srcOrd="0" destOrd="0" presId="urn:microsoft.com/office/officeart/2005/8/layout/arrow2"/>
    <dgm:cxn modelId="{77FE1E83-C752-492D-85C3-9C99C80A18C5}" type="presParOf" srcId="{7DB0A735-F7B8-427D-8473-A71AC4EB4B7D}" destId="{61C14CDE-F58A-416B-9AC2-A19BA9DB94DB}" srcOrd="1" destOrd="0" presId="urn:microsoft.com/office/officeart/2005/8/layout/arrow2"/>
    <dgm:cxn modelId="{FDE64206-6A77-4241-8086-99F666586544}" type="presParOf" srcId="{7DB0A735-F7B8-427D-8473-A71AC4EB4B7D}" destId="{FDF794F2-C729-4D24-A58E-1AB2210D6225}" srcOrd="2" destOrd="0" presId="urn:microsoft.com/office/officeart/2005/8/layout/arrow2"/>
    <dgm:cxn modelId="{B35A64EC-9C3B-4C40-B536-EC346B8C11E5}" type="presParOf" srcId="{7DB0A735-F7B8-427D-8473-A71AC4EB4B7D}" destId="{5853DAC3-95DF-4D04-9282-C9897F87E1D9}" srcOrd="3" destOrd="0" presId="urn:microsoft.com/office/officeart/2005/8/layout/arrow2"/>
    <dgm:cxn modelId="{F8670908-134C-494F-A3FF-886E5A1CF55D}" type="presParOf" srcId="{7DB0A735-F7B8-427D-8473-A71AC4EB4B7D}" destId="{4F89A511-57F0-48D4-8256-825101B80E83}" srcOrd="4" destOrd="0" presId="urn:microsoft.com/office/officeart/2005/8/layout/arrow2"/>
    <dgm:cxn modelId="{6BD182F6-1A8B-497E-AB90-F22897A94AB4}" type="presParOf" srcId="{7DB0A735-F7B8-427D-8473-A71AC4EB4B7D}" destId="{98D4797B-4A7F-4F7A-B027-F67C55B1A21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AD8CCA-8DC9-4388-B3ED-7926A9B7B343}" type="doc">
      <dgm:prSet loTypeId="urn:microsoft.com/office/officeart/2005/8/layout/balance1" loCatId="relationship" qsTypeId="urn:microsoft.com/office/officeart/2005/8/quickstyle/3d1" qsCatId="3D" csTypeId="urn:microsoft.com/office/officeart/2005/8/colors/accent1_4" csCatId="accent1" phldr="1"/>
      <dgm:spPr/>
      <dgm:t>
        <a:bodyPr/>
        <a:lstStyle/>
        <a:p>
          <a:endParaRPr lang="de-AT"/>
        </a:p>
      </dgm:t>
    </dgm:pt>
    <dgm:pt modelId="{47B6DA95-39C2-4F8B-9AD9-E25E74FC8760}">
      <dgm:prSet phldrT="[Text]"/>
      <dgm:spPr>
        <a:xfrm>
          <a:off x="1224431" y="0"/>
          <a:ext cx="1186434" cy="659129"/>
        </a:xfr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de-AT" dirty="0">
              <a:solidFill>
                <a:sysClr val="windowText" lastClr="000000">
                  <a:hueOff val="0"/>
                  <a:satOff val="0"/>
                  <a:lumOff val="0"/>
                  <a:alphaOff val="0"/>
                </a:sysClr>
              </a:solidFill>
              <a:latin typeface="Calibri"/>
              <a:ea typeface="+mn-ea"/>
              <a:cs typeface="+mn-cs"/>
            </a:rPr>
            <a:t>promote</a:t>
          </a:r>
        </a:p>
      </dgm:t>
    </dgm:pt>
    <dgm:pt modelId="{6441479B-C99F-414E-B64F-D3D5B399DE7B}" type="parTrans" cxnId="{BC29C8BD-6BA6-488D-A482-A6A19BC76CE0}">
      <dgm:prSet/>
      <dgm:spPr/>
      <dgm:t>
        <a:bodyPr/>
        <a:lstStyle/>
        <a:p>
          <a:endParaRPr lang="de-AT"/>
        </a:p>
      </dgm:t>
    </dgm:pt>
    <dgm:pt modelId="{EAF3C37E-8E2E-45D5-991A-6C662EC38A6C}" type="sibTrans" cxnId="{BC29C8BD-6BA6-488D-A482-A6A19BC76CE0}">
      <dgm:prSet/>
      <dgm:spPr/>
      <dgm:t>
        <a:bodyPr/>
        <a:lstStyle/>
        <a:p>
          <a:endParaRPr lang="de-AT"/>
        </a:p>
      </dgm:t>
    </dgm:pt>
    <dgm:pt modelId="{DB2F51E2-A5C4-488B-830A-42264CD05E0B}">
      <dgm:prSet phldrT="[Text]" custT="1"/>
      <dgm:spPr>
        <a:xfrm>
          <a:off x="1248204" y="1682527"/>
          <a:ext cx="1163728" cy="838582"/>
        </a:xfrm>
        <a:gradFill rotWithShape="0">
          <a:gsLst>
            <a:gs pos="0">
              <a:srgbClr val="4F81BD">
                <a:shade val="50000"/>
                <a:hueOff val="289150"/>
                <a:satOff val="-6048"/>
                <a:lumOff val="33650"/>
                <a:alphaOff val="0"/>
                <a:shade val="51000"/>
                <a:satMod val="130000"/>
              </a:srgbClr>
            </a:gs>
            <a:gs pos="80000">
              <a:srgbClr val="4F81BD">
                <a:shade val="50000"/>
                <a:hueOff val="289150"/>
                <a:satOff val="-6048"/>
                <a:lumOff val="33650"/>
                <a:alphaOff val="0"/>
                <a:shade val="93000"/>
                <a:satMod val="130000"/>
              </a:srgbClr>
            </a:gs>
            <a:gs pos="100000">
              <a:srgbClr val="4F81BD">
                <a:shade val="50000"/>
                <a:hueOff val="289150"/>
                <a:satOff val="-6048"/>
                <a:lumOff val="3365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sz="1500" dirty="0" err="1">
              <a:solidFill>
                <a:sysClr val="window" lastClr="FFFFFF"/>
              </a:solidFill>
              <a:latin typeface="Calibri"/>
              <a:ea typeface="+mn-ea"/>
              <a:cs typeface="+mn-cs"/>
            </a:rPr>
            <a:t>competence</a:t>
          </a:r>
          <a:endParaRPr lang="de-AT" sz="1500" dirty="0">
            <a:solidFill>
              <a:sysClr val="window" lastClr="FFFFFF"/>
            </a:solidFill>
            <a:latin typeface="Calibri"/>
            <a:ea typeface="+mn-ea"/>
            <a:cs typeface="+mn-cs"/>
          </a:endParaRPr>
        </a:p>
      </dgm:t>
    </dgm:pt>
    <dgm:pt modelId="{132FD761-2AE6-4D11-A399-DAEFF637A764}" type="parTrans" cxnId="{45A82DAA-A836-40C3-BD2B-9633E9490157}">
      <dgm:prSet/>
      <dgm:spPr/>
      <dgm:t>
        <a:bodyPr/>
        <a:lstStyle/>
        <a:p>
          <a:endParaRPr lang="de-AT"/>
        </a:p>
      </dgm:t>
    </dgm:pt>
    <dgm:pt modelId="{68B0502E-BA17-4E34-A811-544D262C9F3F}" type="sibTrans" cxnId="{45A82DAA-A836-40C3-BD2B-9633E9490157}">
      <dgm:prSet/>
      <dgm:spPr/>
      <dgm:t>
        <a:bodyPr/>
        <a:lstStyle/>
        <a:p>
          <a:endParaRPr lang="de-AT"/>
        </a:p>
      </dgm:t>
    </dgm:pt>
    <dgm:pt modelId="{CC313501-8CDD-493B-9127-E5C3380E54EC}">
      <dgm:prSet phldrT="[Text]" custT="1"/>
      <dgm:spPr>
        <a:xfrm>
          <a:off x="1237560" y="784791"/>
          <a:ext cx="1162617" cy="854480"/>
        </a:xfrm>
        <a:gradFill rotWithShape="0">
          <a:gsLst>
            <a:gs pos="0">
              <a:srgbClr val="4F81BD">
                <a:shade val="50000"/>
                <a:hueOff val="144575"/>
                <a:satOff val="-3024"/>
                <a:lumOff val="16825"/>
                <a:alphaOff val="0"/>
                <a:shade val="51000"/>
                <a:satMod val="130000"/>
              </a:srgbClr>
            </a:gs>
            <a:gs pos="80000">
              <a:srgbClr val="4F81BD">
                <a:shade val="50000"/>
                <a:hueOff val="144575"/>
                <a:satOff val="-3024"/>
                <a:lumOff val="16825"/>
                <a:alphaOff val="0"/>
                <a:shade val="93000"/>
                <a:satMod val="130000"/>
              </a:srgbClr>
            </a:gs>
            <a:gs pos="100000">
              <a:srgbClr val="4F81BD">
                <a:shade val="50000"/>
                <a:hueOff val="144575"/>
                <a:satOff val="-3024"/>
                <a:lumOff val="1682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sz="1500" dirty="0" err="1">
              <a:solidFill>
                <a:sysClr val="window" lastClr="FFFFFF"/>
              </a:solidFill>
              <a:latin typeface="Calibri"/>
              <a:ea typeface="+mn-ea"/>
              <a:cs typeface="+mn-cs"/>
            </a:rPr>
            <a:t>competence</a:t>
          </a:r>
          <a:endParaRPr lang="de-AT" sz="1500" dirty="0">
            <a:solidFill>
              <a:sysClr val="window" lastClr="FFFFFF"/>
            </a:solidFill>
            <a:latin typeface="Calibri"/>
            <a:ea typeface="+mn-ea"/>
            <a:cs typeface="+mn-cs"/>
          </a:endParaRPr>
        </a:p>
      </dgm:t>
    </dgm:pt>
    <dgm:pt modelId="{74DE3673-2867-4169-8637-24146FD38E84}" type="parTrans" cxnId="{653F904E-C0A4-4743-98DC-3EDF744425DF}">
      <dgm:prSet/>
      <dgm:spPr/>
      <dgm:t>
        <a:bodyPr/>
        <a:lstStyle/>
        <a:p>
          <a:endParaRPr lang="de-AT"/>
        </a:p>
      </dgm:t>
    </dgm:pt>
    <dgm:pt modelId="{B49A8C81-3391-4DA3-A692-2A5E1821A947}" type="sibTrans" cxnId="{653F904E-C0A4-4743-98DC-3EDF744425DF}">
      <dgm:prSet/>
      <dgm:spPr/>
      <dgm:t>
        <a:bodyPr/>
        <a:lstStyle/>
        <a:p>
          <a:endParaRPr lang="de-AT"/>
        </a:p>
      </dgm:t>
    </dgm:pt>
    <dgm:pt modelId="{4169A9A2-2516-49F4-AC39-EBF8027075BD}">
      <dgm:prSet phldrT="[Text]"/>
      <dgm:spPr>
        <a:xfrm>
          <a:off x="3029097" y="0"/>
          <a:ext cx="1186434" cy="659129"/>
        </a:xfr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de-AT" dirty="0" err="1">
              <a:solidFill>
                <a:sysClr val="windowText" lastClr="000000">
                  <a:hueOff val="0"/>
                  <a:satOff val="0"/>
                  <a:lumOff val="0"/>
                  <a:alphaOff val="0"/>
                </a:sysClr>
              </a:solidFill>
              <a:latin typeface="Calibri"/>
              <a:ea typeface="+mn-ea"/>
              <a:cs typeface="+mn-cs"/>
            </a:rPr>
            <a:t>claim</a:t>
          </a:r>
          <a:endParaRPr lang="de-AT" dirty="0">
            <a:solidFill>
              <a:sysClr val="windowText" lastClr="000000">
                <a:hueOff val="0"/>
                <a:satOff val="0"/>
                <a:lumOff val="0"/>
                <a:alphaOff val="0"/>
              </a:sysClr>
            </a:solidFill>
            <a:latin typeface="Calibri"/>
            <a:ea typeface="+mn-ea"/>
            <a:cs typeface="+mn-cs"/>
          </a:endParaRPr>
        </a:p>
      </dgm:t>
    </dgm:pt>
    <dgm:pt modelId="{96FB24D6-A677-4C25-936E-F884A06B63C8}" type="parTrans" cxnId="{993DC380-7734-444E-BB78-7CA8B5D1CBD8}">
      <dgm:prSet/>
      <dgm:spPr/>
      <dgm:t>
        <a:bodyPr/>
        <a:lstStyle/>
        <a:p>
          <a:endParaRPr lang="de-AT"/>
        </a:p>
      </dgm:t>
    </dgm:pt>
    <dgm:pt modelId="{48B85EBE-8989-4E4C-9D34-99E4728A37FC}" type="sibTrans" cxnId="{993DC380-7734-444E-BB78-7CA8B5D1CBD8}">
      <dgm:prSet/>
      <dgm:spPr/>
      <dgm:t>
        <a:bodyPr/>
        <a:lstStyle/>
        <a:p>
          <a:endParaRPr lang="de-AT"/>
        </a:p>
      </dgm:t>
    </dgm:pt>
    <dgm:pt modelId="{A479EDDB-4D95-467A-A743-66301DC1E1A7}">
      <dgm:prSet phldrT="[Text]"/>
      <dgm:spPr>
        <a:xfrm>
          <a:off x="3033710" y="1972659"/>
          <a:ext cx="1183801" cy="551530"/>
        </a:xfr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dirty="0" err="1">
              <a:solidFill>
                <a:sysClr val="window" lastClr="FFFFFF"/>
              </a:solidFill>
              <a:latin typeface="Calibri"/>
              <a:ea typeface="+mn-ea"/>
              <a:cs typeface="+mn-cs"/>
            </a:rPr>
            <a:t>performance</a:t>
          </a:r>
          <a:endParaRPr lang="de-AT" dirty="0">
            <a:solidFill>
              <a:sysClr val="window" lastClr="FFFFFF"/>
            </a:solidFill>
            <a:latin typeface="Calibri"/>
            <a:ea typeface="+mn-ea"/>
            <a:cs typeface="+mn-cs"/>
          </a:endParaRPr>
        </a:p>
      </dgm:t>
    </dgm:pt>
    <dgm:pt modelId="{4B4A52E4-A6AC-494C-83B9-D6E2FE9FEA33}" type="parTrans" cxnId="{A83A8EDB-05E5-4DF4-BD9B-23CB136ABEC1}">
      <dgm:prSet/>
      <dgm:spPr/>
      <dgm:t>
        <a:bodyPr/>
        <a:lstStyle/>
        <a:p>
          <a:endParaRPr lang="de-AT"/>
        </a:p>
      </dgm:t>
    </dgm:pt>
    <dgm:pt modelId="{F8571C99-CB95-4234-BF6F-BE8D1622F463}" type="sibTrans" cxnId="{A83A8EDB-05E5-4DF4-BD9B-23CB136ABEC1}">
      <dgm:prSet/>
      <dgm:spPr/>
      <dgm:t>
        <a:bodyPr/>
        <a:lstStyle/>
        <a:p>
          <a:endParaRPr lang="de-AT"/>
        </a:p>
      </dgm:t>
    </dgm:pt>
    <dgm:pt modelId="{A401FC7A-221A-4749-98B2-E1D8551B8BCC}">
      <dgm:prSet phldrT="[Text]"/>
      <dgm:spPr>
        <a:xfrm>
          <a:off x="3037338" y="1379442"/>
          <a:ext cx="1183801" cy="551530"/>
        </a:xfrm>
        <a:gradFill rotWithShape="0">
          <a:gsLst>
            <a:gs pos="0">
              <a:srgbClr val="4F81BD">
                <a:shade val="50000"/>
                <a:hueOff val="144575"/>
                <a:satOff val="-3024"/>
                <a:lumOff val="16825"/>
                <a:alphaOff val="0"/>
                <a:shade val="51000"/>
                <a:satMod val="130000"/>
              </a:srgbClr>
            </a:gs>
            <a:gs pos="80000">
              <a:srgbClr val="4F81BD">
                <a:shade val="50000"/>
                <a:hueOff val="144575"/>
                <a:satOff val="-3024"/>
                <a:lumOff val="16825"/>
                <a:alphaOff val="0"/>
                <a:shade val="93000"/>
                <a:satMod val="130000"/>
              </a:srgbClr>
            </a:gs>
            <a:gs pos="100000">
              <a:srgbClr val="4F81BD">
                <a:shade val="50000"/>
                <a:hueOff val="144575"/>
                <a:satOff val="-3024"/>
                <a:lumOff val="1682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dirty="0" err="1">
              <a:solidFill>
                <a:sysClr val="window" lastClr="FFFFFF"/>
              </a:solidFill>
              <a:latin typeface="Calibri"/>
              <a:ea typeface="+mn-ea"/>
              <a:cs typeface="+mn-cs"/>
            </a:rPr>
            <a:t>performance</a:t>
          </a:r>
          <a:endParaRPr lang="de-AT" dirty="0">
            <a:solidFill>
              <a:sysClr val="window" lastClr="FFFFFF"/>
            </a:solidFill>
            <a:latin typeface="Calibri"/>
            <a:ea typeface="+mn-ea"/>
            <a:cs typeface="+mn-cs"/>
          </a:endParaRPr>
        </a:p>
      </dgm:t>
    </dgm:pt>
    <dgm:pt modelId="{E779220E-2441-4847-BF75-79D9C2E3BD4A}" type="parTrans" cxnId="{79773545-F8CB-41AD-997D-D804657AE658}">
      <dgm:prSet/>
      <dgm:spPr/>
      <dgm:t>
        <a:bodyPr/>
        <a:lstStyle/>
        <a:p>
          <a:endParaRPr lang="de-AT"/>
        </a:p>
      </dgm:t>
    </dgm:pt>
    <dgm:pt modelId="{4BFA11C0-8E90-4B9C-8994-7A3038D05CA3}" type="sibTrans" cxnId="{79773545-F8CB-41AD-997D-D804657AE658}">
      <dgm:prSet/>
      <dgm:spPr/>
      <dgm:t>
        <a:bodyPr/>
        <a:lstStyle/>
        <a:p>
          <a:endParaRPr lang="de-AT"/>
        </a:p>
      </dgm:t>
    </dgm:pt>
    <dgm:pt modelId="{0AC7C607-79DA-4262-B5D2-2EEA10E4EB14}">
      <dgm:prSet phldrT="[Text]"/>
      <dgm:spPr>
        <a:xfrm>
          <a:off x="3040966" y="799407"/>
          <a:ext cx="1183801" cy="551530"/>
        </a:xfrm>
        <a:gradFill rotWithShape="0">
          <a:gsLst>
            <a:gs pos="0">
              <a:srgbClr val="4F81BD">
                <a:shade val="50000"/>
                <a:hueOff val="289150"/>
                <a:satOff val="-6048"/>
                <a:lumOff val="33650"/>
                <a:alphaOff val="0"/>
                <a:shade val="51000"/>
                <a:satMod val="130000"/>
              </a:srgbClr>
            </a:gs>
            <a:gs pos="80000">
              <a:srgbClr val="4F81BD">
                <a:shade val="50000"/>
                <a:hueOff val="289150"/>
                <a:satOff val="-6048"/>
                <a:lumOff val="33650"/>
                <a:alphaOff val="0"/>
                <a:shade val="93000"/>
                <a:satMod val="130000"/>
              </a:srgbClr>
            </a:gs>
            <a:gs pos="100000">
              <a:srgbClr val="4F81BD">
                <a:shade val="50000"/>
                <a:hueOff val="289150"/>
                <a:satOff val="-6048"/>
                <a:lumOff val="3365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de-AT" dirty="0" err="1">
              <a:solidFill>
                <a:sysClr val="window" lastClr="FFFFFF"/>
              </a:solidFill>
              <a:latin typeface="Calibri"/>
              <a:ea typeface="+mn-ea"/>
              <a:cs typeface="+mn-cs"/>
            </a:rPr>
            <a:t>performance</a:t>
          </a:r>
          <a:endParaRPr lang="de-AT" dirty="0">
            <a:solidFill>
              <a:sysClr val="window" lastClr="FFFFFF"/>
            </a:solidFill>
            <a:latin typeface="Calibri"/>
            <a:ea typeface="+mn-ea"/>
            <a:cs typeface="+mn-cs"/>
          </a:endParaRPr>
        </a:p>
      </dgm:t>
    </dgm:pt>
    <dgm:pt modelId="{C6ABE553-64E7-4A95-B038-2E857C21A58D}" type="parTrans" cxnId="{40A64E06-0BC5-4F01-98FC-F4EBFD5ABAFB}">
      <dgm:prSet/>
      <dgm:spPr/>
      <dgm:t>
        <a:bodyPr/>
        <a:lstStyle/>
        <a:p>
          <a:endParaRPr lang="de-AT"/>
        </a:p>
      </dgm:t>
    </dgm:pt>
    <dgm:pt modelId="{D63AEB9C-EB0E-4AA0-9D65-1A96128159BF}" type="sibTrans" cxnId="{40A64E06-0BC5-4F01-98FC-F4EBFD5ABAFB}">
      <dgm:prSet/>
      <dgm:spPr/>
      <dgm:t>
        <a:bodyPr/>
        <a:lstStyle/>
        <a:p>
          <a:endParaRPr lang="de-AT"/>
        </a:p>
      </dgm:t>
    </dgm:pt>
    <dgm:pt modelId="{C0E4A7F2-9FB4-4902-ADD5-A7AB6C73DB5F}" type="pres">
      <dgm:prSet presAssocID="{39AD8CCA-8DC9-4388-B3ED-7926A9B7B343}" presName="outerComposite" presStyleCnt="0">
        <dgm:presLayoutVars>
          <dgm:chMax val="2"/>
          <dgm:animLvl val="lvl"/>
          <dgm:resizeHandles val="exact"/>
        </dgm:presLayoutVars>
      </dgm:prSet>
      <dgm:spPr/>
    </dgm:pt>
    <dgm:pt modelId="{D2FAAB77-7CD3-43F8-95F0-776508D7FD8B}" type="pres">
      <dgm:prSet presAssocID="{39AD8CCA-8DC9-4388-B3ED-7926A9B7B343}" presName="dummyMaxCanvas" presStyleCnt="0"/>
      <dgm:spPr/>
    </dgm:pt>
    <dgm:pt modelId="{134EE9F9-D71C-433A-8B54-DA0898742657}" type="pres">
      <dgm:prSet presAssocID="{39AD8CCA-8DC9-4388-B3ED-7926A9B7B343}" presName="parentComposite" presStyleCnt="0"/>
      <dgm:spPr/>
    </dgm:pt>
    <dgm:pt modelId="{1CED0917-5155-4D38-BA34-06396A2D9901}" type="pres">
      <dgm:prSet presAssocID="{39AD8CCA-8DC9-4388-B3ED-7926A9B7B343}" presName="parent1" presStyleLbl="alignAccFollowNode1" presStyleIdx="0" presStyleCnt="4" custLinFactNeighborX="-5789">
        <dgm:presLayoutVars>
          <dgm:chMax val="4"/>
        </dgm:presLayoutVars>
      </dgm:prSet>
      <dgm:spPr>
        <a:prstGeom prst="roundRect">
          <a:avLst>
            <a:gd name="adj" fmla="val 10000"/>
          </a:avLst>
        </a:prstGeom>
      </dgm:spPr>
    </dgm:pt>
    <dgm:pt modelId="{4C154612-A264-4A02-996F-389C0BF2868D}" type="pres">
      <dgm:prSet presAssocID="{39AD8CCA-8DC9-4388-B3ED-7926A9B7B343}" presName="parent2" presStyleLbl="alignAccFollowNode1" presStyleIdx="1" presStyleCnt="4" custLinFactNeighborX="1875">
        <dgm:presLayoutVars>
          <dgm:chMax val="4"/>
        </dgm:presLayoutVars>
      </dgm:prSet>
      <dgm:spPr>
        <a:prstGeom prst="roundRect">
          <a:avLst>
            <a:gd name="adj" fmla="val 10000"/>
          </a:avLst>
        </a:prstGeom>
      </dgm:spPr>
    </dgm:pt>
    <dgm:pt modelId="{256B24C1-AB7E-4072-B1CC-C159D416499D}" type="pres">
      <dgm:prSet presAssocID="{39AD8CCA-8DC9-4388-B3ED-7926A9B7B343}" presName="childrenComposite" presStyleCnt="0"/>
      <dgm:spPr/>
    </dgm:pt>
    <dgm:pt modelId="{3AFCB4C6-ACB7-4572-92DA-79589E283837}" type="pres">
      <dgm:prSet presAssocID="{39AD8CCA-8DC9-4388-B3ED-7926A9B7B343}" presName="dummyMaxCanvas_ChildArea" presStyleCnt="0"/>
      <dgm:spPr/>
    </dgm:pt>
    <dgm:pt modelId="{3EAD7311-D314-406A-8B19-070E009154BF}" type="pres">
      <dgm:prSet presAssocID="{39AD8CCA-8DC9-4388-B3ED-7926A9B7B343}" presName="fulcrum" presStyleLbl="alignAccFollowNode1" presStyleIdx="2" presStyleCnt="4"/>
      <dgm:spPr>
        <a:xfrm>
          <a:off x="2496026" y="2801302"/>
          <a:ext cx="494347" cy="494347"/>
        </a:xfrm>
        <a:prstGeom prst="triangle">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pt>
    <dgm:pt modelId="{A8BE24D7-73A2-43A7-95DD-CC1DA6B45647}" type="pres">
      <dgm:prSet presAssocID="{39AD8CCA-8DC9-4388-B3ED-7926A9B7B343}" presName="balance_23" presStyleLbl="alignAccFollowNode1" presStyleIdx="3" presStyleCnt="4" custAng="21360000">
        <dgm:presLayoutVars>
          <dgm:bulletEnabled val="1"/>
        </dgm:presLayoutVars>
      </dgm:prSet>
      <dgm:spPr>
        <a:xfrm>
          <a:off x="1259704" y="2589469"/>
          <a:ext cx="2966990" cy="207472"/>
        </a:xfrm>
        <a:prstGeom prst="rect">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pt>
    <dgm:pt modelId="{B2F583CB-5290-4DAE-9830-32C54C2FD657}" type="pres">
      <dgm:prSet presAssocID="{39AD8CCA-8DC9-4388-B3ED-7926A9B7B343}" presName="right_23_1" presStyleLbl="node1" presStyleIdx="0" presStyleCnt="5" custAng="21360000" custLinFactNeighborX="-608" custLinFactNeighborY="-15500">
        <dgm:presLayoutVars>
          <dgm:bulletEnabled val="1"/>
        </dgm:presLayoutVars>
      </dgm:prSet>
      <dgm:spPr>
        <a:prstGeom prst="roundRect">
          <a:avLst/>
        </a:prstGeom>
      </dgm:spPr>
    </dgm:pt>
    <dgm:pt modelId="{84F3A2A1-E89E-4444-A291-EBB04A810CE2}" type="pres">
      <dgm:prSet presAssocID="{39AD8CCA-8DC9-4388-B3ED-7926A9B7B343}" presName="right_23_2" presStyleLbl="node1" presStyleIdx="1" presStyleCnt="5" custAng="21360000" custLinFactNeighborX="-3824" custLinFactNeighborY="-15500">
        <dgm:presLayoutVars>
          <dgm:bulletEnabled val="1"/>
        </dgm:presLayoutVars>
      </dgm:prSet>
      <dgm:spPr>
        <a:prstGeom prst="roundRect">
          <a:avLst/>
        </a:prstGeom>
      </dgm:spPr>
    </dgm:pt>
    <dgm:pt modelId="{162B6C6A-9F26-419B-B641-67655AE0E744}" type="pres">
      <dgm:prSet presAssocID="{39AD8CCA-8DC9-4388-B3ED-7926A9B7B343}" presName="right_23_3" presStyleLbl="node1" presStyleIdx="2" presStyleCnt="5" custAng="21360000" custLinFactNeighborX="-7040" custLinFactNeighborY="-15500">
        <dgm:presLayoutVars>
          <dgm:bulletEnabled val="1"/>
        </dgm:presLayoutVars>
      </dgm:prSet>
      <dgm:spPr>
        <a:prstGeom prst="roundRect">
          <a:avLst/>
        </a:prstGeom>
      </dgm:spPr>
    </dgm:pt>
    <dgm:pt modelId="{8AC291CC-69BD-4C4F-9C22-F45876E5E02F}" type="pres">
      <dgm:prSet presAssocID="{39AD8CCA-8DC9-4388-B3ED-7926A9B7B343}" presName="left_23_1" presStyleLbl="node1" presStyleIdx="3" presStyleCnt="5" custAng="21360000" custScaleY="145033" custLinFactNeighborX="-8668" custLinFactNeighborY="-19919">
        <dgm:presLayoutVars>
          <dgm:bulletEnabled val="1"/>
        </dgm:presLayoutVars>
      </dgm:prSet>
      <dgm:spPr>
        <a:prstGeom prst="roundRect">
          <a:avLst/>
        </a:prstGeom>
      </dgm:spPr>
    </dgm:pt>
    <dgm:pt modelId="{4F3B878F-9098-44CF-ABB3-1249A04A5F5C}" type="pres">
      <dgm:prSet presAssocID="{39AD8CCA-8DC9-4388-B3ED-7926A9B7B343}" presName="left_23_2" presStyleLbl="node1" presStyleIdx="4" presStyleCnt="5" custAng="21360000" custScaleY="147527" custLinFactNeighborX="-13100" custLinFactNeighborY="-66788">
        <dgm:presLayoutVars>
          <dgm:bulletEnabled val="1"/>
        </dgm:presLayoutVars>
      </dgm:prSet>
      <dgm:spPr>
        <a:prstGeom prst="roundRect">
          <a:avLst/>
        </a:prstGeom>
      </dgm:spPr>
    </dgm:pt>
  </dgm:ptLst>
  <dgm:cxnLst>
    <dgm:cxn modelId="{40A64E06-0BC5-4F01-98FC-F4EBFD5ABAFB}" srcId="{4169A9A2-2516-49F4-AC39-EBF8027075BD}" destId="{0AC7C607-79DA-4262-B5D2-2EEA10E4EB14}" srcOrd="2" destOrd="0" parTransId="{C6ABE553-64E7-4A95-B038-2E857C21A58D}" sibTransId="{D63AEB9C-EB0E-4AA0-9D65-1A96128159BF}"/>
    <dgm:cxn modelId="{AA6A370A-8A1A-4EFD-BD00-219E563B1F11}" type="presOf" srcId="{CC313501-8CDD-493B-9127-E5C3380E54EC}" destId="{4F3B878F-9098-44CF-ABB3-1249A04A5F5C}" srcOrd="0" destOrd="0" presId="urn:microsoft.com/office/officeart/2005/8/layout/balance1"/>
    <dgm:cxn modelId="{2D83EA0E-4956-45F8-A57F-E87F23BDBBDC}" type="presOf" srcId="{0AC7C607-79DA-4262-B5D2-2EEA10E4EB14}" destId="{162B6C6A-9F26-419B-B641-67655AE0E744}" srcOrd="0" destOrd="0" presId="urn:microsoft.com/office/officeart/2005/8/layout/balance1"/>
    <dgm:cxn modelId="{C2284B5E-F5E4-43B4-93D5-0A7E42E527D7}" type="presOf" srcId="{DB2F51E2-A5C4-488B-830A-42264CD05E0B}" destId="{8AC291CC-69BD-4C4F-9C22-F45876E5E02F}" srcOrd="0" destOrd="0" presId="urn:microsoft.com/office/officeart/2005/8/layout/balance1"/>
    <dgm:cxn modelId="{79773545-F8CB-41AD-997D-D804657AE658}" srcId="{4169A9A2-2516-49F4-AC39-EBF8027075BD}" destId="{A401FC7A-221A-4749-98B2-E1D8551B8BCC}" srcOrd="1" destOrd="0" parTransId="{E779220E-2441-4847-BF75-79D9C2E3BD4A}" sibTransId="{4BFA11C0-8E90-4B9C-8994-7A3038D05CA3}"/>
    <dgm:cxn modelId="{653F904E-C0A4-4743-98DC-3EDF744425DF}" srcId="{47B6DA95-39C2-4F8B-9AD9-E25E74FC8760}" destId="{CC313501-8CDD-493B-9127-E5C3380E54EC}" srcOrd="1" destOrd="0" parTransId="{74DE3673-2867-4169-8637-24146FD38E84}" sibTransId="{B49A8C81-3391-4DA3-A692-2A5E1821A947}"/>
    <dgm:cxn modelId="{DEE38D6F-CE16-4E5C-93E9-000611C529E7}" type="presOf" srcId="{A401FC7A-221A-4749-98B2-E1D8551B8BCC}" destId="{84F3A2A1-E89E-4444-A291-EBB04A810CE2}" srcOrd="0" destOrd="0" presId="urn:microsoft.com/office/officeart/2005/8/layout/balance1"/>
    <dgm:cxn modelId="{5B2ED153-1C01-470E-BF75-40B0C08BCF20}" type="presOf" srcId="{A479EDDB-4D95-467A-A743-66301DC1E1A7}" destId="{B2F583CB-5290-4DAE-9830-32C54C2FD657}" srcOrd="0" destOrd="0" presId="urn:microsoft.com/office/officeart/2005/8/layout/balance1"/>
    <dgm:cxn modelId="{993DC380-7734-444E-BB78-7CA8B5D1CBD8}" srcId="{39AD8CCA-8DC9-4388-B3ED-7926A9B7B343}" destId="{4169A9A2-2516-49F4-AC39-EBF8027075BD}" srcOrd="1" destOrd="0" parTransId="{96FB24D6-A677-4C25-936E-F884A06B63C8}" sibTransId="{48B85EBE-8989-4E4C-9D34-99E4728A37FC}"/>
    <dgm:cxn modelId="{7723A28E-0B8F-45AE-B9DD-09F19D2FE6D2}" type="presOf" srcId="{47B6DA95-39C2-4F8B-9AD9-E25E74FC8760}" destId="{1CED0917-5155-4D38-BA34-06396A2D9901}" srcOrd="0" destOrd="0" presId="urn:microsoft.com/office/officeart/2005/8/layout/balance1"/>
    <dgm:cxn modelId="{45A82DAA-A836-40C3-BD2B-9633E9490157}" srcId="{47B6DA95-39C2-4F8B-9AD9-E25E74FC8760}" destId="{DB2F51E2-A5C4-488B-830A-42264CD05E0B}" srcOrd="0" destOrd="0" parTransId="{132FD761-2AE6-4D11-A399-DAEFF637A764}" sibTransId="{68B0502E-BA17-4E34-A811-544D262C9F3F}"/>
    <dgm:cxn modelId="{BC29C8BD-6BA6-488D-A482-A6A19BC76CE0}" srcId="{39AD8CCA-8DC9-4388-B3ED-7926A9B7B343}" destId="{47B6DA95-39C2-4F8B-9AD9-E25E74FC8760}" srcOrd="0" destOrd="0" parTransId="{6441479B-C99F-414E-B64F-D3D5B399DE7B}" sibTransId="{EAF3C37E-8E2E-45D5-991A-6C662EC38A6C}"/>
    <dgm:cxn modelId="{5387BDC6-D14C-4C09-8F42-45A52086EA04}" type="presOf" srcId="{4169A9A2-2516-49F4-AC39-EBF8027075BD}" destId="{4C154612-A264-4A02-996F-389C0BF2868D}" srcOrd="0" destOrd="0" presId="urn:microsoft.com/office/officeart/2005/8/layout/balance1"/>
    <dgm:cxn modelId="{A83A8EDB-05E5-4DF4-BD9B-23CB136ABEC1}" srcId="{4169A9A2-2516-49F4-AC39-EBF8027075BD}" destId="{A479EDDB-4D95-467A-A743-66301DC1E1A7}" srcOrd="0" destOrd="0" parTransId="{4B4A52E4-A6AC-494C-83B9-D6E2FE9FEA33}" sibTransId="{F8571C99-CB95-4234-BF6F-BE8D1622F463}"/>
    <dgm:cxn modelId="{CC5288DC-638B-41ED-A59D-D73A43E85D40}" type="presOf" srcId="{39AD8CCA-8DC9-4388-B3ED-7926A9B7B343}" destId="{C0E4A7F2-9FB4-4902-ADD5-A7AB6C73DB5F}" srcOrd="0" destOrd="0" presId="urn:microsoft.com/office/officeart/2005/8/layout/balance1"/>
    <dgm:cxn modelId="{12F79DAE-813E-49F9-8CE9-423FD9FF4FC5}" type="presParOf" srcId="{C0E4A7F2-9FB4-4902-ADD5-A7AB6C73DB5F}" destId="{D2FAAB77-7CD3-43F8-95F0-776508D7FD8B}" srcOrd="0" destOrd="0" presId="urn:microsoft.com/office/officeart/2005/8/layout/balance1"/>
    <dgm:cxn modelId="{278B6DE8-E20F-4E10-848F-DB6ABF3CF40D}" type="presParOf" srcId="{C0E4A7F2-9FB4-4902-ADD5-A7AB6C73DB5F}" destId="{134EE9F9-D71C-433A-8B54-DA0898742657}" srcOrd="1" destOrd="0" presId="urn:microsoft.com/office/officeart/2005/8/layout/balance1"/>
    <dgm:cxn modelId="{AB538DFA-122D-46A3-A5F1-D1B9A446B1A9}" type="presParOf" srcId="{134EE9F9-D71C-433A-8B54-DA0898742657}" destId="{1CED0917-5155-4D38-BA34-06396A2D9901}" srcOrd="0" destOrd="0" presId="urn:microsoft.com/office/officeart/2005/8/layout/balance1"/>
    <dgm:cxn modelId="{72558BF4-6731-438B-B3B3-551385AB9BE3}" type="presParOf" srcId="{134EE9F9-D71C-433A-8B54-DA0898742657}" destId="{4C154612-A264-4A02-996F-389C0BF2868D}" srcOrd="1" destOrd="0" presId="urn:microsoft.com/office/officeart/2005/8/layout/balance1"/>
    <dgm:cxn modelId="{428EAE48-5A64-44A4-8B13-D16F9C22641A}" type="presParOf" srcId="{C0E4A7F2-9FB4-4902-ADD5-A7AB6C73DB5F}" destId="{256B24C1-AB7E-4072-B1CC-C159D416499D}" srcOrd="2" destOrd="0" presId="urn:microsoft.com/office/officeart/2005/8/layout/balance1"/>
    <dgm:cxn modelId="{D9FA2D0B-F7B9-4D4A-BFA6-6FA1674BFA3F}" type="presParOf" srcId="{256B24C1-AB7E-4072-B1CC-C159D416499D}" destId="{3AFCB4C6-ACB7-4572-92DA-79589E283837}" srcOrd="0" destOrd="0" presId="urn:microsoft.com/office/officeart/2005/8/layout/balance1"/>
    <dgm:cxn modelId="{3A28F4AF-CD65-4D46-96F6-E253BB3E5235}" type="presParOf" srcId="{256B24C1-AB7E-4072-B1CC-C159D416499D}" destId="{3EAD7311-D314-406A-8B19-070E009154BF}" srcOrd="1" destOrd="0" presId="urn:microsoft.com/office/officeart/2005/8/layout/balance1"/>
    <dgm:cxn modelId="{97800224-5BDD-4986-8F03-EA8F140B87D1}" type="presParOf" srcId="{256B24C1-AB7E-4072-B1CC-C159D416499D}" destId="{A8BE24D7-73A2-43A7-95DD-CC1DA6B45647}" srcOrd="2" destOrd="0" presId="urn:microsoft.com/office/officeart/2005/8/layout/balance1"/>
    <dgm:cxn modelId="{6045D908-5347-433F-8C3D-57C560749405}" type="presParOf" srcId="{256B24C1-AB7E-4072-B1CC-C159D416499D}" destId="{B2F583CB-5290-4DAE-9830-32C54C2FD657}" srcOrd="3" destOrd="0" presId="urn:microsoft.com/office/officeart/2005/8/layout/balance1"/>
    <dgm:cxn modelId="{F3EC141F-D48B-4D06-A1FC-3031E4543F46}" type="presParOf" srcId="{256B24C1-AB7E-4072-B1CC-C159D416499D}" destId="{84F3A2A1-E89E-4444-A291-EBB04A810CE2}" srcOrd="4" destOrd="0" presId="urn:microsoft.com/office/officeart/2005/8/layout/balance1"/>
    <dgm:cxn modelId="{4D0598C9-7608-4460-AA36-EA8D79138765}" type="presParOf" srcId="{256B24C1-AB7E-4072-B1CC-C159D416499D}" destId="{162B6C6A-9F26-419B-B641-67655AE0E744}" srcOrd="5" destOrd="0" presId="urn:microsoft.com/office/officeart/2005/8/layout/balance1"/>
    <dgm:cxn modelId="{0DA5208A-6FC7-4385-8633-FCE6007F7295}" type="presParOf" srcId="{256B24C1-AB7E-4072-B1CC-C159D416499D}" destId="{8AC291CC-69BD-4C4F-9C22-F45876E5E02F}" srcOrd="6" destOrd="0" presId="urn:microsoft.com/office/officeart/2005/8/layout/balance1"/>
    <dgm:cxn modelId="{7D8BC992-6323-45D0-853B-450AD3C0158B}" type="presParOf" srcId="{256B24C1-AB7E-4072-B1CC-C159D416499D}" destId="{4F3B878F-9098-44CF-ABB3-1249A04A5F5C}"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2C3A65-64EE-49F9-BC63-C2289EE74A45}" type="doc">
      <dgm:prSet loTypeId="urn:microsoft.com/office/officeart/2005/8/layout/process1" loCatId="process" qsTypeId="urn:microsoft.com/office/officeart/2005/8/quickstyle/simple1" qsCatId="simple" csTypeId="urn:microsoft.com/office/officeart/2005/8/colors/accent1_2" csCatId="accent1" phldr="1"/>
      <dgm:spPr/>
    </dgm:pt>
    <dgm:pt modelId="{5D79D1CC-7AA8-48F3-BE74-9617DD1CC17A}">
      <dgm:prSet phldrT="[Text]"/>
      <dgm:spPr/>
      <dgm:t>
        <a:bodyPr/>
        <a:lstStyle/>
        <a:p>
          <a:r>
            <a:rPr lang="de-AT" dirty="0" err="1"/>
            <a:t>person</a:t>
          </a:r>
          <a:endParaRPr lang="de-AT" dirty="0"/>
        </a:p>
      </dgm:t>
    </dgm:pt>
    <dgm:pt modelId="{6771A1F4-7999-48F6-B8A2-927C03AA101D}" type="parTrans" cxnId="{698D2178-678D-40A4-996F-53ED6671BEBF}">
      <dgm:prSet/>
      <dgm:spPr/>
      <dgm:t>
        <a:bodyPr/>
        <a:lstStyle/>
        <a:p>
          <a:endParaRPr lang="de-AT"/>
        </a:p>
      </dgm:t>
    </dgm:pt>
    <dgm:pt modelId="{DCB5F2B8-340A-4062-A3A0-1E9ED9C71934}" type="sibTrans" cxnId="{698D2178-678D-40A4-996F-53ED6671BEBF}">
      <dgm:prSet/>
      <dgm:spPr/>
      <dgm:t>
        <a:bodyPr/>
        <a:lstStyle/>
        <a:p>
          <a:endParaRPr lang="de-AT"/>
        </a:p>
      </dgm:t>
    </dgm:pt>
    <dgm:pt modelId="{0781A4CB-C2F6-4E70-9BF0-92B483921630}">
      <dgm:prSet phldrT="[Text]"/>
      <dgm:spPr/>
      <dgm:t>
        <a:bodyPr/>
        <a:lstStyle/>
        <a:p>
          <a:r>
            <a:rPr lang="de-AT" dirty="0" err="1"/>
            <a:t>behaviour</a:t>
          </a:r>
          <a:endParaRPr lang="de-AT" dirty="0"/>
        </a:p>
      </dgm:t>
    </dgm:pt>
    <dgm:pt modelId="{64C9A79A-C4BD-4861-BEF6-DED4A4850543}" type="parTrans" cxnId="{8804739B-91D5-4F63-9F4C-DFEC57D1EEFB}">
      <dgm:prSet/>
      <dgm:spPr/>
      <dgm:t>
        <a:bodyPr/>
        <a:lstStyle/>
        <a:p>
          <a:endParaRPr lang="de-AT"/>
        </a:p>
      </dgm:t>
    </dgm:pt>
    <dgm:pt modelId="{38A94105-88C0-41AA-B1B1-BAA5733F0126}" type="sibTrans" cxnId="{8804739B-91D5-4F63-9F4C-DFEC57D1EEFB}">
      <dgm:prSet/>
      <dgm:spPr/>
      <dgm:t>
        <a:bodyPr/>
        <a:lstStyle/>
        <a:p>
          <a:endParaRPr lang="de-AT"/>
        </a:p>
      </dgm:t>
    </dgm:pt>
    <dgm:pt modelId="{24C00C84-CB09-40A4-9FD2-41A4D5011C7E}">
      <dgm:prSet phldrT="[Text]"/>
      <dgm:spPr/>
      <dgm:t>
        <a:bodyPr/>
        <a:lstStyle/>
        <a:p>
          <a:r>
            <a:rPr lang="de-AT" dirty="0" err="1"/>
            <a:t>outcome</a:t>
          </a:r>
          <a:endParaRPr lang="de-AT" dirty="0"/>
        </a:p>
      </dgm:t>
    </dgm:pt>
    <dgm:pt modelId="{E2CCE026-6F8C-4203-A7F4-D8092ABAA4D6}" type="parTrans" cxnId="{45FB32FE-A954-4051-BFFC-D078C9DFC9A6}">
      <dgm:prSet/>
      <dgm:spPr/>
      <dgm:t>
        <a:bodyPr/>
        <a:lstStyle/>
        <a:p>
          <a:endParaRPr lang="de-AT"/>
        </a:p>
      </dgm:t>
    </dgm:pt>
    <dgm:pt modelId="{D47E62C5-B622-4875-959B-94E36DCA1842}" type="sibTrans" cxnId="{45FB32FE-A954-4051-BFFC-D078C9DFC9A6}">
      <dgm:prSet/>
      <dgm:spPr/>
      <dgm:t>
        <a:bodyPr/>
        <a:lstStyle/>
        <a:p>
          <a:endParaRPr lang="de-AT"/>
        </a:p>
      </dgm:t>
    </dgm:pt>
    <dgm:pt modelId="{E6262DAB-D21E-48A1-BD2B-DE0D8A53E1C8}" type="pres">
      <dgm:prSet presAssocID="{662C3A65-64EE-49F9-BC63-C2289EE74A45}" presName="Name0" presStyleCnt="0">
        <dgm:presLayoutVars>
          <dgm:dir/>
          <dgm:resizeHandles val="exact"/>
        </dgm:presLayoutVars>
      </dgm:prSet>
      <dgm:spPr/>
    </dgm:pt>
    <dgm:pt modelId="{098692E5-306E-43CD-B1F8-A9C96B5BD943}" type="pres">
      <dgm:prSet presAssocID="{5D79D1CC-7AA8-48F3-BE74-9617DD1CC17A}" presName="node" presStyleLbl="node1" presStyleIdx="0" presStyleCnt="3">
        <dgm:presLayoutVars>
          <dgm:bulletEnabled val="1"/>
        </dgm:presLayoutVars>
      </dgm:prSet>
      <dgm:spPr/>
    </dgm:pt>
    <dgm:pt modelId="{673015C8-6562-41CD-A2FE-091B807A403A}" type="pres">
      <dgm:prSet presAssocID="{DCB5F2B8-340A-4062-A3A0-1E9ED9C71934}" presName="sibTrans" presStyleLbl="sibTrans2D1" presStyleIdx="0" presStyleCnt="2"/>
      <dgm:spPr/>
    </dgm:pt>
    <dgm:pt modelId="{34F05E65-857E-4B7D-9FD1-E2832E7B0C48}" type="pres">
      <dgm:prSet presAssocID="{DCB5F2B8-340A-4062-A3A0-1E9ED9C71934}" presName="connectorText" presStyleLbl="sibTrans2D1" presStyleIdx="0" presStyleCnt="2"/>
      <dgm:spPr/>
    </dgm:pt>
    <dgm:pt modelId="{D6D9AFB6-7A4F-4CDF-A1B6-9CA4B619AC5B}" type="pres">
      <dgm:prSet presAssocID="{0781A4CB-C2F6-4E70-9BF0-92B483921630}" presName="node" presStyleLbl="node1" presStyleIdx="1" presStyleCnt="3">
        <dgm:presLayoutVars>
          <dgm:bulletEnabled val="1"/>
        </dgm:presLayoutVars>
      </dgm:prSet>
      <dgm:spPr/>
    </dgm:pt>
    <dgm:pt modelId="{F1DFDC48-7E1D-413C-A409-5FE7ABDC4306}" type="pres">
      <dgm:prSet presAssocID="{38A94105-88C0-41AA-B1B1-BAA5733F0126}" presName="sibTrans" presStyleLbl="sibTrans2D1" presStyleIdx="1" presStyleCnt="2"/>
      <dgm:spPr/>
    </dgm:pt>
    <dgm:pt modelId="{85AE9314-FE43-4468-A7AA-D965BD95EEDF}" type="pres">
      <dgm:prSet presAssocID="{38A94105-88C0-41AA-B1B1-BAA5733F0126}" presName="connectorText" presStyleLbl="sibTrans2D1" presStyleIdx="1" presStyleCnt="2"/>
      <dgm:spPr/>
    </dgm:pt>
    <dgm:pt modelId="{9F1FA946-3163-4B81-90C4-8D8728A4B0DB}" type="pres">
      <dgm:prSet presAssocID="{24C00C84-CB09-40A4-9FD2-41A4D5011C7E}" presName="node" presStyleLbl="node1" presStyleIdx="2" presStyleCnt="3">
        <dgm:presLayoutVars>
          <dgm:bulletEnabled val="1"/>
        </dgm:presLayoutVars>
      </dgm:prSet>
      <dgm:spPr/>
    </dgm:pt>
  </dgm:ptLst>
  <dgm:cxnLst>
    <dgm:cxn modelId="{C9F57100-A084-4793-BFE5-8EEAD507B3F2}" type="presOf" srcId="{5D79D1CC-7AA8-48F3-BE74-9617DD1CC17A}" destId="{098692E5-306E-43CD-B1F8-A9C96B5BD943}" srcOrd="0" destOrd="0" presId="urn:microsoft.com/office/officeart/2005/8/layout/process1"/>
    <dgm:cxn modelId="{ECABA614-D1B3-4DBF-A625-28BF20A63E45}" type="presOf" srcId="{0781A4CB-C2F6-4E70-9BF0-92B483921630}" destId="{D6D9AFB6-7A4F-4CDF-A1B6-9CA4B619AC5B}" srcOrd="0" destOrd="0" presId="urn:microsoft.com/office/officeart/2005/8/layout/process1"/>
    <dgm:cxn modelId="{6F672C20-0338-46F1-9B2A-C1268F186D13}" type="presOf" srcId="{24C00C84-CB09-40A4-9FD2-41A4D5011C7E}" destId="{9F1FA946-3163-4B81-90C4-8D8728A4B0DB}" srcOrd="0" destOrd="0" presId="urn:microsoft.com/office/officeart/2005/8/layout/process1"/>
    <dgm:cxn modelId="{862C5661-7AAE-4EF2-ACA7-2D7205A4A1BA}" type="presOf" srcId="{DCB5F2B8-340A-4062-A3A0-1E9ED9C71934}" destId="{673015C8-6562-41CD-A2FE-091B807A403A}" srcOrd="0" destOrd="0" presId="urn:microsoft.com/office/officeart/2005/8/layout/process1"/>
    <dgm:cxn modelId="{AB662556-4828-4350-897D-A3FBA9729742}" type="presOf" srcId="{38A94105-88C0-41AA-B1B1-BAA5733F0126}" destId="{85AE9314-FE43-4468-A7AA-D965BD95EEDF}" srcOrd="1" destOrd="0" presId="urn:microsoft.com/office/officeart/2005/8/layout/process1"/>
    <dgm:cxn modelId="{37609057-886D-4454-83FF-0F84938988C5}" type="presOf" srcId="{38A94105-88C0-41AA-B1B1-BAA5733F0126}" destId="{F1DFDC48-7E1D-413C-A409-5FE7ABDC4306}" srcOrd="0" destOrd="0" presId="urn:microsoft.com/office/officeart/2005/8/layout/process1"/>
    <dgm:cxn modelId="{698D2178-678D-40A4-996F-53ED6671BEBF}" srcId="{662C3A65-64EE-49F9-BC63-C2289EE74A45}" destId="{5D79D1CC-7AA8-48F3-BE74-9617DD1CC17A}" srcOrd="0" destOrd="0" parTransId="{6771A1F4-7999-48F6-B8A2-927C03AA101D}" sibTransId="{DCB5F2B8-340A-4062-A3A0-1E9ED9C71934}"/>
    <dgm:cxn modelId="{8804739B-91D5-4F63-9F4C-DFEC57D1EEFB}" srcId="{662C3A65-64EE-49F9-BC63-C2289EE74A45}" destId="{0781A4CB-C2F6-4E70-9BF0-92B483921630}" srcOrd="1" destOrd="0" parTransId="{64C9A79A-C4BD-4861-BEF6-DED4A4850543}" sibTransId="{38A94105-88C0-41AA-B1B1-BAA5733F0126}"/>
    <dgm:cxn modelId="{FAEB52BB-D489-49EB-914A-EB3DA1031E4D}" type="presOf" srcId="{662C3A65-64EE-49F9-BC63-C2289EE74A45}" destId="{E6262DAB-D21E-48A1-BD2B-DE0D8A53E1C8}" srcOrd="0" destOrd="0" presId="urn:microsoft.com/office/officeart/2005/8/layout/process1"/>
    <dgm:cxn modelId="{150808D2-055C-40F3-87BB-2184E92C6294}" type="presOf" srcId="{DCB5F2B8-340A-4062-A3A0-1E9ED9C71934}" destId="{34F05E65-857E-4B7D-9FD1-E2832E7B0C48}" srcOrd="1" destOrd="0" presId="urn:microsoft.com/office/officeart/2005/8/layout/process1"/>
    <dgm:cxn modelId="{45FB32FE-A954-4051-BFFC-D078C9DFC9A6}" srcId="{662C3A65-64EE-49F9-BC63-C2289EE74A45}" destId="{24C00C84-CB09-40A4-9FD2-41A4D5011C7E}" srcOrd="2" destOrd="0" parTransId="{E2CCE026-6F8C-4203-A7F4-D8092ABAA4D6}" sibTransId="{D47E62C5-B622-4875-959B-94E36DCA1842}"/>
    <dgm:cxn modelId="{0E769634-AA3F-4F98-A7C2-EA6D2FA03EA0}" type="presParOf" srcId="{E6262DAB-D21E-48A1-BD2B-DE0D8A53E1C8}" destId="{098692E5-306E-43CD-B1F8-A9C96B5BD943}" srcOrd="0" destOrd="0" presId="urn:microsoft.com/office/officeart/2005/8/layout/process1"/>
    <dgm:cxn modelId="{34A78245-188C-4BDD-B7BA-6425F128DEFA}" type="presParOf" srcId="{E6262DAB-D21E-48A1-BD2B-DE0D8A53E1C8}" destId="{673015C8-6562-41CD-A2FE-091B807A403A}" srcOrd="1" destOrd="0" presId="urn:microsoft.com/office/officeart/2005/8/layout/process1"/>
    <dgm:cxn modelId="{ACB8836C-43AD-497D-9909-00DFF4756E81}" type="presParOf" srcId="{673015C8-6562-41CD-A2FE-091B807A403A}" destId="{34F05E65-857E-4B7D-9FD1-E2832E7B0C48}" srcOrd="0" destOrd="0" presId="urn:microsoft.com/office/officeart/2005/8/layout/process1"/>
    <dgm:cxn modelId="{F8F21444-F8F0-42FC-97A5-99D449747FBD}" type="presParOf" srcId="{E6262DAB-D21E-48A1-BD2B-DE0D8A53E1C8}" destId="{D6D9AFB6-7A4F-4CDF-A1B6-9CA4B619AC5B}" srcOrd="2" destOrd="0" presId="urn:microsoft.com/office/officeart/2005/8/layout/process1"/>
    <dgm:cxn modelId="{2389C04B-EC0A-451D-918D-39C32CE0B616}" type="presParOf" srcId="{E6262DAB-D21E-48A1-BD2B-DE0D8A53E1C8}" destId="{F1DFDC48-7E1D-413C-A409-5FE7ABDC4306}" srcOrd="3" destOrd="0" presId="urn:microsoft.com/office/officeart/2005/8/layout/process1"/>
    <dgm:cxn modelId="{7DCD1F97-6ED0-4C26-8892-CC5C7F0B00CA}" type="presParOf" srcId="{F1DFDC48-7E1D-413C-A409-5FE7ABDC4306}" destId="{85AE9314-FE43-4468-A7AA-D965BD95EEDF}" srcOrd="0" destOrd="0" presId="urn:microsoft.com/office/officeart/2005/8/layout/process1"/>
    <dgm:cxn modelId="{153BEDF2-E7C6-4ACA-B66E-11A234818C0E}" type="presParOf" srcId="{E6262DAB-D21E-48A1-BD2B-DE0D8A53E1C8}" destId="{9F1FA946-3163-4B81-90C4-8D8728A4B0D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CD9526-36CE-4B60-8E0F-F117D1C69FED}" type="doc">
      <dgm:prSet loTypeId="urn:microsoft.com/office/officeart/2005/8/layout/vList3" loCatId="list" qsTypeId="urn:microsoft.com/office/officeart/2005/8/quickstyle/3d3" qsCatId="3D" csTypeId="urn:microsoft.com/office/officeart/2005/8/colors/colorful3" csCatId="colorful" phldr="1"/>
      <dgm:spPr/>
      <dgm:t>
        <a:bodyPr/>
        <a:lstStyle/>
        <a:p>
          <a:endParaRPr lang="de-AT"/>
        </a:p>
      </dgm:t>
    </dgm:pt>
    <dgm:pt modelId="{12D772C7-3BB6-47FF-864A-6DD4F6EC4ED4}">
      <dgm:prSet phldrT="[Text]" custT="1"/>
      <dgm:spPr>
        <a:xfrm rot="10800000">
          <a:off x="1080285" y="395"/>
          <a:ext cx="3648456" cy="645254"/>
        </a:xfrm>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600">
              <a:latin typeface="Calibri"/>
              <a:ea typeface="+mn-ea"/>
              <a:cs typeface="+mn-cs"/>
            </a:rPr>
            <a:t>not to set themselves excessively high goals because they fear that they will not be able to achieve them on their own.</a:t>
          </a:r>
          <a:endParaRPr lang="de-AT" sz="1600" dirty="0">
            <a:latin typeface="Calibri"/>
            <a:ea typeface="+mn-ea"/>
            <a:cs typeface="+mn-cs"/>
          </a:endParaRPr>
        </a:p>
      </dgm:t>
    </dgm:pt>
    <dgm:pt modelId="{60CFBF30-E22A-41D5-B5AA-2E830EF015BD}" type="parTrans" cxnId="{0D482B6D-7BD8-493D-8134-F6F16039D11F}">
      <dgm:prSet/>
      <dgm:spPr/>
      <dgm:t>
        <a:bodyPr/>
        <a:lstStyle/>
        <a:p>
          <a:endParaRPr lang="de-AT" sz="1600"/>
        </a:p>
      </dgm:t>
    </dgm:pt>
    <dgm:pt modelId="{136A229E-667A-4615-BCC2-EF6ECC413EAC}" type="sibTrans" cxnId="{0D482B6D-7BD8-493D-8134-F6F16039D11F}">
      <dgm:prSet/>
      <dgm:spPr/>
      <dgm:t>
        <a:bodyPr/>
        <a:lstStyle/>
        <a:p>
          <a:endParaRPr lang="de-AT" sz="1600"/>
        </a:p>
      </dgm:t>
    </dgm:pt>
    <dgm:pt modelId="{1DBB5158-9D92-4780-A2A1-1AC4A5ED86BB}">
      <dgm:prSet custT="1"/>
      <dgm:spPr/>
      <dgm:t>
        <a:bodyPr/>
        <a:lstStyle/>
        <a:p>
          <a:r>
            <a:rPr lang="en-US" sz="1600" dirty="0">
              <a:latin typeface="Calibri"/>
              <a:ea typeface="+mn-ea"/>
              <a:cs typeface="+mn-cs"/>
            </a:rPr>
            <a:t>not to be able to persevere efforts to reach a goal for a long time, because they expect that they will not be able to reach this goal even with considerable effort.</a:t>
          </a:r>
          <a:endParaRPr lang="de-AT" sz="1600" dirty="0">
            <a:latin typeface="Calibri"/>
            <a:ea typeface="+mn-ea"/>
            <a:cs typeface="+mn-cs"/>
          </a:endParaRPr>
        </a:p>
      </dgm:t>
    </dgm:pt>
    <dgm:pt modelId="{BFDB8F41-9A6B-4EA8-95A3-B1F52EB0457F}" type="parTrans" cxnId="{0CDFC6AB-2601-4F6A-A1E7-FEBBF74055FF}">
      <dgm:prSet/>
      <dgm:spPr/>
      <dgm:t>
        <a:bodyPr/>
        <a:lstStyle/>
        <a:p>
          <a:endParaRPr lang="de-AT"/>
        </a:p>
      </dgm:t>
    </dgm:pt>
    <dgm:pt modelId="{BAE7DED4-9CEA-4DF2-BBCA-C04D26281F90}" type="sibTrans" cxnId="{0CDFC6AB-2601-4F6A-A1E7-FEBBF74055FF}">
      <dgm:prSet/>
      <dgm:spPr/>
      <dgm:t>
        <a:bodyPr/>
        <a:lstStyle/>
        <a:p>
          <a:endParaRPr lang="de-AT"/>
        </a:p>
      </dgm:t>
    </dgm:pt>
    <dgm:pt modelId="{99B1D030-FA3C-40F8-8E46-C467305ABB4F}">
      <dgm:prSet custT="1"/>
      <dgm:spPr/>
      <dgm:t>
        <a:bodyPr/>
        <a:lstStyle/>
        <a:p>
          <a:r>
            <a:rPr lang="en-US" sz="1600">
              <a:latin typeface="Calibri"/>
              <a:ea typeface="+mn-ea"/>
              <a:cs typeface="+mn-cs"/>
            </a:rPr>
            <a:t>not to be able to deal adequately with stress and challenging situations because they have to struggle with feelings such as fear of failure due to negative expectations.</a:t>
          </a:r>
          <a:endParaRPr lang="de-AT" sz="1600" dirty="0">
            <a:latin typeface="Calibri"/>
            <a:ea typeface="+mn-ea"/>
            <a:cs typeface="+mn-cs"/>
          </a:endParaRPr>
        </a:p>
      </dgm:t>
    </dgm:pt>
    <dgm:pt modelId="{061D03A8-E940-472E-80EF-904742025DDF}" type="parTrans" cxnId="{2548295A-7980-4AFF-90CF-A97ED630DAA7}">
      <dgm:prSet/>
      <dgm:spPr/>
      <dgm:t>
        <a:bodyPr/>
        <a:lstStyle/>
        <a:p>
          <a:endParaRPr lang="de-AT"/>
        </a:p>
      </dgm:t>
    </dgm:pt>
    <dgm:pt modelId="{1AD62566-E708-407F-BF22-06F8FEB713BF}" type="sibTrans" cxnId="{2548295A-7980-4AFF-90CF-A97ED630DAA7}">
      <dgm:prSet/>
      <dgm:spPr/>
      <dgm:t>
        <a:bodyPr/>
        <a:lstStyle/>
        <a:p>
          <a:endParaRPr lang="de-AT"/>
        </a:p>
      </dgm:t>
    </dgm:pt>
    <dgm:pt modelId="{5F0CAD17-07DC-4954-A569-4933647149B0}" type="pres">
      <dgm:prSet presAssocID="{C3CD9526-36CE-4B60-8E0F-F117D1C69FED}" presName="linearFlow" presStyleCnt="0">
        <dgm:presLayoutVars>
          <dgm:dir/>
          <dgm:resizeHandles val="exact"/>
        </dgm:presLayoutVars>
      </dgm:prSet>
      <dgm:spPr/>
    </dgm:pt>
    <dgm:pt modelId="{72C4DA96-BF79-41EB-8E9A-A4F6BA5D0730}" type="pres">
      <dgm:prSet presAssocID="{12D772C7-3BB6-47FF-864A-6DD4F6EC4ED4}" presName="composite" presStyleCnt="0"/>
      <dgm:spPr/>
    </dgm:pt>
    <dgm:pt modelId="{2EF28307-6EFA-4F41-9B17-458A5FBEE432}" type="pres">
      <dgm:prSet presAssocID="{12D772C7-3BB6-47FF-864A-6DD4F6EC4ED4}" presName="imgShp" presStyleLbl="fgImgPlace1" presStyleIdx="0" presStyleCnt="3"/>
      <dgm:spPr>
        <a:xfrm>
          <a:off x="757658" y="395"/>
          <a:ext cx="645254" cy="645254"/>
        </a:xfrm>
        <a:prstGeom prst="ellipse">
          <a:avLst/>
        </a:prstGeom>
        <a:blipFill>
          <a:blip xmlns:r="http://schemas.openxmlformats.org/officeDocument/2006/relationships" r:embed="rId1">
            <a:duotone>
              <a:srgbClr val="C0504D">
                <a:hueOff val="0"/>
                <a:satOff val="0"/>
                <a:lumOff val="0"/>
                <a:alphaOff val="0"/>
                <a:shade val="20000"/>
                <a:satMod val="200000"/>
              </a:srgbClr>
              <a:srgbClr val="C0504D">
                <a:hueOff val="0"/>
                <a:satOff val="0"/>
                <a:lumOff val="0"/>
                <a:alphaOff val="0"/>
                <a:tint val="12000"/>
                <a:satMod val="190000"/>
              </a:srgbClr>
            </a:duotone>
            <a:extLst>
              <a:ext uri="{28A0092B-C50C-407E-A947-70E740481C1C}">
                <a14:useLocalDpi xmlns:a14="http://schemas.microsoft.com/office/drawing/2010/main" val="0"/>
              </a:ext>
            </a:extLst>
          </a:blip>
          <a:srcRect/>
          <a:stretch>
            <a:fillRect l="-2000" r="-2000"/>
          </a:stretch>
        </a:blipFill>
        <a:scene3d>
          <a:camera prst="orthographicFront">
            <a:rot lat="0" lon="0" rev="0"/>
          </a:camera>
          <a:lightRig rig="contrasting" dir="t">
            <a:rot lat="0" lon="0" rev="1200000"/>
          </a:lightRig>
        </a:scene3d>
        <a:sp3d z="300000" contourW="19050" prstMaterial="metal">
          <a:bevelT w="88900" h="203200"/>
          <a:bevelB w="165100" h="254000"/>
        </a:sp3d>
      </dgm:spPr>
    </dgm:pt>
    <dgm:pt modelId="{81C5C4F9-7D53-4921-8E34-457235881EFD}" type="pres">
      <dgm:prSet presAssocID="{12D772C7-3BB6-47FF-864A-6DD4F6EC4ED4}" presName="txShp" presStyleLbl="node1" presStyleIdx="0" presStyleCnt="3">
        <dgm:presLayoutVars>
          <dgm:bulletEnabled val="1"/>
        </dgm:presLayoutVars>
      </dgm:prSet>
      <dgm:spPr>
        <a:prstGeom prst="homePlate">
          <a:avLst/>
        </a:prstGeom>
      </dgm:spPr>
    </dgm:pt>
    <dgm:pt modelId="{4BE72FBF-0A03-4FFA-A1D6-6578ED034156}" type="pres">
      <dgm:prSet presAssocID="{136A229E-667A-4615-BCC2-EF6ECC413EAC}" presName="spacing" presStyleCnt="0"/>
      <dgm:spPr/>
    </dgm:pt>
    <dgm:pt modelId="{EE9D142A-5471-4367-B0CB-06998DA380ED}" type="pres">
      <dgm:prSet presAssocID="{1DBB5158-9D92-4780-A2A1-1AC4A5ED86BB}" presName="composite" presStyleCnt="0"/>
      <dgm:spPr/>
    </dgm:pt>
    <dgm:pt modelId="{189A083E-6726-4336-893D-FC37C3627CD1}" type="pres">
      <dgm:prSet presAssocID="{1DBB5158-9D92-4780-A2A1-1AC4A5ED86BB}" presName="imgShp" presStyleLbl="fgImgPlace1" presStyleIdx="1" presStyleCnt="3"/>
      <dgm:spPr>
        <a:blipFill rotWithShape="1">
          <a:blip xmlns:r="http://schemas.openxmlformats.org/officeDocument/2006/relationships" r:embed="rId2">
            <a:duotone>
              <a:schemeClr val="accent3">
                <a:hueOff val="1037118"/>
                <a:satOff val="50000"/>
                <a:lumOff val="991"/>
                <a:alphaOff val="0"/>
                <a:shade val="20000"/>
                <a:satMod val="200000"/>
              </a:schemeClr>
              <a:schemeClr val="accent3">
                <a:hueOff val="1037118"/>
                <a:satOff val="50000"/>
                <a:lumOff val="991"/>
                <a:alphaOff val="0"/>
                <a:tint val="12000"/>
                <a:satMod val="190000"/>
              </a:schemeClr>
            </a:duotone>
          </a:blip>
          <a:srcRect/>
          <a:stretch>
            <a:fillRect/>
          </a:stretch>
        </a:blipFill>
      </dgm:spPr>
    </dgm:pt>
    <dgm:pt modelId="{1FEB6A7F-D1C4-4EB6-A85B-D0C9ADBD54E8}" type="pres">
      <dgm:prSet presAssocID="{1DBB5158-9D92-4780-A2A1-1AC4A5ED86BB}" presName="txShp" presStyleLbl="node1" presStyleIdx="1" presStyleCnt="3">
        <dgm:presLayoutVars>
          <dgm:bulletEnabled val="1"/>
        </dgm:presLayoutVars>
      </dgm:prSet>
      <dgm:spPr/>
    </dgm:pt>
    <dgm:pt modelId="{6118702C-8D01-4F6C-A339-0D9695CB98DB}" type="pres">
      <dgm:prSet presAssocID="{BAE7DED4-9CEA-4DF2-BBCA-C04D26281F90}" presName="spacing" presStyleCnt="0"/>
      <dgm:spPr/>
    </dgm:pt>
    <dgm:pt modelId="{574B89C6-063E-4851-AC45-64750108CFDF}" type="pres">
      <dgm:prSet presAssocID="{99B1D030-FA3C-40F8-8E46-C467305ABB4F}" presName="composite" presStyleCnt="0"/>
      <dgm:spPr/>
    </dgm:pt>
    <dgm:pt modelId="{015864AF-6548-4671-A000-ECFE6EC430AB}" type="pres">
      <dgm:prSet presAssocID="{99B1D030-FA3C-40F8-8E46-C467305ABB4F}" presName="imgShp" presStyleLbl="fgImgPlace1" presStyleIdx="2" presStyleCnt="3"/>
      <dgm:spPr>
        <a:blipFill rotWithShape="1">
          <a:blip xmlns:r="http://schemas.openxmlformats.org/officeDocument/2006/relationships" r:embed="rId2">
            <a:duotone>
              <a:schemeClr val="accent3">
                <a:hueOff val="2074236"/>
                <a:satOff val="100000"/>
                <a:lumOff val="1983"/>
                <a:alphaOff val="0"/>
                <a:shade val="20000"/>
                <a:satMod val="200000"/>
              </a:schemeClr>
              <a:schemeClr val="accent3">
                <a:hueOff val="2074236"/>
                <a:satOff val="100000"/>
                <a:lumOff val="1983"/>
                <a:alphaOff val="0"/>
                <a:tint val="12000"/>
                <a:satMod val="190000"/>
              </a:schemeClr>
            </a:duotone>
          </a:blip>
          <a:srcRect/>
          <a:stretch>
            <a:fillRect/>
          </a:stretch>
        </a:blipFill>
      </dgm:spPr>
    </dgm:pt>
    <dgm:pt modelId="{93BA35D9-9679-4A63-A8C4-7239CD5C71C8}" type="pres">
      <dgm:prSet presAssocID="{99B1D030-FA3C-40F8-8E46-C467305ABB4F}" presName="txShp" presStyleLbl="node1" presStyleIdx="2" presStyleCnt="3">
        <dgm:presLayoutVars>
          <dgm:bulletEnabled val="1"/>
        </dgm:presLayoutVars>
      </dgm:prSet>
      <dgm:spPr/>
    </dgm:pt>
  </dgm:ptLst>
  <dgm:cxnLst>
    <dgm:cxn modelId="{58E5D10D-CF39-4CCB-9FDF-097C27977F60}" type="presOf" srcId="{C3CD9526-36CE-4B60-8E0F-F117D1C69FED}" destId="{5F0CAD17-07DC-4954-A569-4933647149B0}" srcOrd="0" destOrd="0" presId="urn:microsoft.com/office/officeart/2005/8/layout/vList3"/>
    <dgm:cxn modelId="{68277D0E-5BD1-4A5B-B030-98237E30B4BE}" type="presOf" srcId="{1DBB5158-9D92-4780-A2A1-1AC4A5ED86BB}" destId="{1FEB6A7F-D1C4-4EB6-A85B-D0C9ADBD54E8}" srcOrd="0" destOrd="0" presId="urn:microsoft.com/office/officeart/2005/8/layout/vList3"/>
    <dgm:cxn modelId="{66A4A847-949B-4C1B-8EEE-D76F451A18B0}" type="presOf" srcId="{99B1D030-FA3C-40F8-8E46-C467305ABB4F}" destId="{93BA35D9-9679-4A63-A8C4-7239CD5C71C8}" srcOrd="0" destOrd="0" presId="urn:microsoft.com/office/officeart/2005/8/layout/vList3"/>
    <dgm:cxn modelId="{0D482B6D-7BD8-493D-8134-F6F16039D11F}" srcId="{C3CD9526-36CE-4B60-8E0F-F117D1C69FED}" destId="{12D772C7-3BB6-47FF-864A-6DD4F6EC4ED4}" srcOrd="0" destOrd="0" parTransId="{60CFBF30-E22A-41D5-B5AA-2E830EF015BD}" sibTransId="{136A229E-667A-4615-BCC2-EF6ECC413EAC}"/>
    <dgm:cxn modelId="{2548295A-7980-4AFF-90CF-A97ED630DAA7}" srcId="{C3CD9526-36CE-4B60-8E0F-F117D1C69FED}" destId="{99B1D030-FA3C-40F8-8E46-C467305ABB4F}" srcOrd="2" destOrd="0" parTransId="{061D03A8-E940-472E-80EF-904742025DDF}" sibTransId="{1AD62566-E708-407F-BF22-06F8FEB713BF}"/>
    <dgm:cxn modelId="{7007A7A5-5880-4053-BC4D-FE50BDD55971}" type="presOf" srcId="{12D772C7-3BB6-47FF-864A-6DD4F6EC4ED4}" destId="{81C5C4F9-7D53-4921-8E34-457235881EFD}" srcOrd="0" destOrd="0" presId="urn:microsoft.com/office/officeart/2005/8/layout/vList3"/>
    <dgm:cxn modelId="{0CDFC6AB-2601-4F6A-A1E7-FEBBF74055FF}" srcId="{C3CD9526-36CE-4B60-8E0F-F117D1C69FED}" destId="{1DBB5158-9D92-4780-A2A1-1AC4A5ED86BB}" srcOrd="1" destOrd="0" parTransId="{BFDB8F41-9A6B-4EA8-95A3-B1F52EB0457F}" sibTransId="{BAE7DED4-9CEA-4DF2-BBCA-C04D26281F90}"/>
    <dgm:cxn modelId="{85691E4F-20A9-4D75-BF1F-D1C238D81501}" type="presParOf" srcId="{5F0CAD17-07DC-4954-A569-4933647149B0}" destId="{72C4DA96-BF79-41EB-8E9A-A4F6BA5D0730}" srcOrd="0" destOrd="0" presId="urn:microsoft.com/office/officeart/2005/8/layout/vList3"/>
    <dgm:cxn modelId="{B3B29FD6-55C1-4BEE-BEA3-8E743A886CB0}" type="presParOf" srcId="{72C4DA96-BF79-41EB-8E9A-A4F6BA5D0730}" destId="{2EF28307-6EFA-4F41-9B17-458A5FBEE432}" srcOrd="0" destOrd="0" presId="urn:microsoft.com/office/officeart/2005/8/layout/vList3"/>
    <dgm:cxn modelId="{1A419289-9589-4594-A132-82E99292FA16}" type="presParOf" srcId="{72C4DA96-BF79-41EB-8E9A-A4F6BA5D0730}" destId="{81C5C4F9-7D53-4921-8E34-457235881EFD}" srcOrd="1" destOrd="0" presId="urn:microsoft.com/office/officeart/2005/8/layout/vList3"/>
    <dgm:cxn modelId="{FA3368F6-4C0E-4181-81AD-6A0EB21E5E3C}" type="presParOf" srcId="{5F0CAD17-07DC-4954-A569-4933647149B0}" destId="{4BE72FBF-0A03-4FFA-A1D6-6578ED034156}" srcOrd="1" destOrd="0" presId="urn:microsoft.com/office/officeart/2005/8/layout/vList3"/>
    <dgm:cxn modelId="{661EEDD2-7D8D-4D62-8174-AE0D8A4E4E2C}" type="presParOf" srcId="{5F0CAD17-07DC-4954-A569-4933647149B0}" destId="{EE9D142A-5471-4367-B0CB-06998DA380ED}" srcOrd="2" destOrd="0" presId="urn:microsoft.com/office/officeart/2005/8/layout/vList3"/>
    <dgm:cxn modelId="{A18B69B5-19B8-4154-A8D9-AB1417040FEC}" type="presParOf" srcId="{EE9D142A-5471-4367-B0CB-06998DA380ED}" destId="{189A083E-6726-4336-893D-FC37C3627CD1}" srcOrd="0" destOrd="0" presId="urn:microsoft.com/office/officeart/2005/8/layout/vList3"/>
    <dgm:cxn modelId="{4F05B067-E30E-4BD2-A317-64F3BABA313F}" type="presParOf" srcId="{EE9D142A-5471-4367-B0CB-06998DA380ED}" destId="{1FEB6A7F-D1C4-4EB6-A85B-D0C9ADBD54E8}" srcOrd="1" destOrd="0" presId="urn:microsoft.com/office/officeart/2005/8/layout/vList3"/>
    <dgm:cxn modelId="{32770E58-05E3-45F5-9D58-4963B4742EFE}" type="presParOf" srcId="{5F0CAD17-07DC-4954-A569-4933647149B0}" destId="{6118702C-8D01-4F6C-A339-0D9695CB98DB}" srcOrd="3" destOrd="0" presId="urn:microsoft.com/office/officeart/2005/8/layout/vList3"/>
    <dgm:cxn modelId="{94FA64FF-7B1D-400B-BCB5-F7B1F59257B4}" type="presParOf" srcId="{5F0CAD17-07DC-4954-A569-4933647149B0}" destId="{574B89C6-063E-4851-AC45-64750108CFDF}" srcOrd="4" destOrd="0" presId="urn:microsoft.com/office/officeart/2005/8/layout/vList3"/>
    <dgm:cxn modelId="{D3C10367-A484-4BCE-8C9F-DDE4C0D0E3E6}" type="presParOf" srcId="{574B89C6-063E-4851-AC45-64750108CFDF}" destId="{015864AF-6548-4671-A000-ECFE6EC430AB}" srcOrd="0" destOrd="0" presId="urn:microsoft.com/office/officeart/2005/8/layout/vList3"/>
    <dgm:cxn modelId="{11BCF1A3-1B3B-467B-8CB9-DA71B5C419F5}" type="presParOf" srcId="{574B89C6-063E-4851-AC45-64750108CFDF}" destId="{93BA35D9-9679-4A63-A8C4-7239CD5C71C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2A7882E1-2A29-49DF-887D-4C0FB47AE4A9}"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de-AT"/>
        </a:p>
      </dgm:t>
    </dgm:pt>
    <dgm:pt modelId="{FDACA7DE-A589-463E-B680-1BCE2AE2B2B9}">
      <dgm:prSet phldrT="[Text]" custT="1"/>
      <dgm:spPr>
        <a:xfrm>
          <a:off x="525780" y="17594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b="0">
              <a:solidFill>
                <a:sysClr val="windowText" lastClr="000000">
                  <a:hueOff val="0"/>
                  <a:satOff val="0"/>
                  <a:lumOff val="0"/>
                  <a:alphaOff val="0"/>
                </a:sysClr>
              </a:solidFill>
              <a:latin typeface="Calibri"/>
              <a:ea typeface="+mn-ea"/>
              <a:cs typeface="+mn-cs"/>
            </a:rPr>
            <a:t>I promote the self-determination of the pupils by giving due consideration to their need to experience competence, autonomy and social inclusion.</a:t>
          </a:r>
          <a:endParaRPr lang="de-AT" sz="1600" b="0" dirty="0">
            <a:solidFill>
              <a:sysClr val="windowText" lastClr="000000">
                <a:hueOff val="0"/>
                <a:satOff val="0"/>
                <a:lumOff val="0"/>
                <a:alphaOff val="0"/>
              </a:sysClr>
            </a:solidFill>
            <a:latin typeface="Calibri"/>
            <a:ea typeface="+mn-ea"/>
            <a:cs typeface="+mn-cs"/>
          </a:endParaRPr>
        </a:p>
      </dgm:t>
    </dgm:pt>
    <dgm:pt modelId="{CBDD9792-8D89-4F74-8C87-D32A8D52C0BC}" type="parTrans" cxnId="{D933EDF1-6058-4BE3-9CFA-E75DBF2CE929}">
      <dgm:prSet/>
      <dgm:spPr/>
      <dgm:t>
        <a:bodyPr/>
        <a:lstStyle/>
        <a:p>
          <a:endParaRPr lang="de-AT" sz="1600" b="0"/>
        </a:p>
      </dgm:t>
    </dgm:pt>
    <dgm:pt modelId="{34761A7E-35F9-4F36-8B0F-7890D2AF499A}" type="sibTrans" cxnId="{D933EDF1-6058-4BE3-9CFA-E75DBF2CE929}">
      <dgm:prSet/>
      <dgm:spPr/>
      <dgm:t>
        <a:bodyPr/>
        <a:lstStyle/>
        <a:p>
          <a:endParaRPr lang="de-AT" sz="1600" b="0"/>
        </a:p>
      </dgm:t>
    </dgm:pt>
    <dgm:pt modelId="{05DCA83A-C854-46D6-B5A2-B258E6179834}">
      <dgm:prSet custT="1"/>
      <dgm:spPr>
        <a:xfrm>
          <a:off x="525780" y="49346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b="0">
              <a:solidFill>
                <a:sysClr val="windowText" lastClr="000000">
                  <a:hueOff val="0"/>
                  <a:satOff val="0"/>
                  <a:lumOff val="0"/>
                  <a:alphaOff val="0"/>
                </a:sysClr>
              </a:solidFill>
              <a:latin typeface="Calibri"/>
              <a:ea typeface="+mn-ea"/>
              <a:cs typeface="+mn-cs"/>
            </a:rPr>
            <a:t>I give my pupils appropriate opportunities for co-determination.</a:t>
          </a:r>
          <a:endParaRPr lang="de-AT" sz="1600" b="0" dirty="0">
            <a:solidFill>
              <a:sysClr val="windowText" lastClr="000000">
                <a:hueOff val="0"/>
                <a:satOff val="0"/>
                <a:lumOff val="0"/>
                <a:alphaOff val="0"/>
              </a:sysClr>
            </a:solidFill>
            <a:latin typeface="Calibri"/>
            <a:ea typeface="+mn-ea"/>
            <a:cs typeface="+mn-cs"/>
          </a:endParaRPr>
        </a:p>
      </dgm:t>
    </dgm:pt>
    <dgm:pt modelId="{B8EE6398-DD1C-475C-8708-C0939D4E3947}" type="parTrans" cxnId="{989EC1BF-8C7B-4DAB-A758-F4F4289A8956}">
      <dgm:prSet/>
      <dgm:spPr/>
      <dgm:t>
        <a:bodyPr/>
        <a:lstStyle/>
        <a:p>
          <a:endParaRPr lang="de-AT" sz="1600" b="0"/>
        </a:p>
      </dgm:t>
    </dgm:pt>
    <dgm:pt modelId="{8763078E-85B8-4519-8DCC-F483A7EEB285}" type="sibTrans" cxnId="{989EC1BF-8C7B-4DAB-A758-F4F4289A8956}">
      <dgm:prSet/>
      <dgm:spPr/>
      <dgm:t>
        <a:bodyPr/>
        <a:lstStyle/>
        <a:p>
          <a:endParaRPr lang="de-AT" sz="1600" b="0"/>
        </a:p>
      </dgm:t>
    </dgm:pt>
    <dgm:pt modelId="{A6220FD0-55F5-49E6-8669-5392C2603514}">
      <dgm:prSet custT="1"/>
      <dgm:spPr>
        <a:xfrm>
          <a:off x="525780" y="81098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b="0">
              <a:solidFill>
                <a:sysClr val="windowText" lastClr="000000">
                  <a:hueOff val="0"/>
                  <a:satOff val="0"/>
                  <a:lumOff val="0"/>
                  <a:alphaOff val="0"/>
                </a:sysClr>
              </a:solidFill>
              <a:latin typeface="Calibri"/>
              <a:ea typeface="+mn-ea"/>
              <a:cs typeface="+mn-cs"/>
            </a:rPr>
            <a:t>By creating challenging learning environments, I contribute to the conviction of the pupils that they can cope with school, professional and private demands through their own competences.</a:t>
          </a:r>
          <a:endParaRPr lang="de-AT" sz="1600" b="0" dirty="0">
            <a:solidFill>
              <a:sysClr val="windowText" lastClr="000000">
                <a:hueOff val="0"/>
                <a:satOff val="0"/>
                <a:lumOff val="0"/>
                <a:alphaOff val="0"/>
              </a:sysClr>
            </a:solidFill>
            <a:latin typeface="Calibri"/>
            <a:ea typeface="+mn-ea"/>
            <a:cs typeface="+mn-cs"/>
          </a:endParaRPr>
        </a:p>
      </dgm:t>
    </dgm:pt>
    <dgm:pt modelId="{9A197DD3-4FEC-4686-8F98-1EE2704B65DE}" type="parTrans" cxnId="{91C7F3DD-AC41-4E7B-8841-105E323C5549}">
      <dgm:prSet/>
      <dgm:spPr/>
      <dgm:t>
        <a:bodyPr/>
        <a:lstStyle/>
        <a:p>
          <a:endParaRPr lang="de-AT" sz="1600" b="0"/>
        </a:p>
      </dgm:t>
    </dgm:pt>
    <dgm:pt modelId="{C40BB643-2FD6-4035-B6B2-CDA1ED31170C}" type="sibTrans" cxnId="{91C7F3DD-AC41-4E7B-8841-105E323C5549}">
      <dgm:prSet/>
      <dgm:spPr/>
      <dgm:t>
        <a:bodyPr/>
        <a:lstStyle/>
        <a:p>
          <a:endParaRPr lang="de-AT" sz="1600" b="0"/>
        </a:p>
      </dgm:t>
    </dgm:pt>
    <dgm:pt modelId="{20B355D5-CD74-44E0-A614-2C8C24137993}">
      <dgm:prSet custT="1"/>
      <dgm:spPr>
        <a:xfrm>
          <a:off x="525780" y="112850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b="0" dirty="0">
              <a:solidFill>
                <a:sysClr val="windowText" lastClr="000000">
                  <a:hueOff val="0"/>
                  <a:satOff val="0"/>
                  <a:lumOff val="0"/>
                  <a:alphaOff val="0"/>
                </a:sysClr>
              </a:solidFill>
              <a:latin typeface="Calibri"/>
              <a:ea typeface="+mn-ea"/>
              <a:cs typeface="+mn-cs"/>
            </a:rPr>
            <a:t>I have high expectations of the ability and competence potential of my students and make my expectations transparent to them.</a:t>
          </a:r>
          <a:endParaRPr lang="de-AT" sz="1600" b="0" dirty="0">
            <a:solidFill>
              <a:sysClr val="windowText" lastClr="000000">
                <a:hueOff val="0"/>
                <a:satOff val="0"/>
                <a:lumOff val="0"/>
                <a:alphaOff val="0"/>
              </a:sysClr>
            </a:solidFill>
            <a:latin typeface="Calibri"/>
            <a:ea typeface="+mn-ea"/>
            <a:cs typeface="+mn-cs"/>
          </a:endParaRPr>
        </a:p>
      </dgm:t>
    </dgm:pt>
    <dgm:pt modelId="{C8BCAC32-15AC-49A2-87AE-67DB8D9DCCE9}" type="parTrans" cxnId="{2D2D0454-1A1C-4680-ACFA-464A7DF45509}">
      <dgm:prSet/>
      <dgm:spPr/>
      <dgm:t>
        <a:bodyPr/>
        <a:lstStyle/>
        <a:p>
          <a:endParaRPr lang="de-AT" sz="1600" b="0"/>
        </a:p>
      </dgm:t>
    </dgm:pt>
    <dgm:pt modelId="{1F7564EF-010B-495D-BA7A-A6DED95126FA}" type="sibTrans" cxnId="{2D2D0454-1A1C-4680-ACFA-464A7DF45509}">
      <dgm:prSet/>
      <dgm:spPr/>
      <dgm:t>
        <a:bodyPr/>
        <a:lstStyle/>
        <a:p>
          <a:endParaRPr lang="de-AT" sz="1600" b="0"/>
        </a:p>
      </dgm:t>
    </dgm:pt>
    <dgm:pt modelId="{C42123BF-31DC-47E5-9173-E81DD390F832}" type="pres">
      <dgm:prSet presAssocID="{2A7882E1-2A29-49DF-887D-4C0FB47AE4A9}" presName="linear" presStyleCnt="0">
        <dgm:presLayoutVars>
          <dgm:dir/>
          <dgm:animLvl val="lvl"/>
          <dgm:resizeHandles val="exact"/>
        </dgm:presLayoutVars>
      </dgm:prSet>
      <dgm:spPr/>
    </dgm:pt>
    <dgm:pt modelId="{5132C73E-1B09-4114-BEE0-4A6F312501B6}" type="pres">
      <dgm:prSet presAssocID="{FDACA7DE-A589-463E-B680-1BCE2AE2B2B9}" presName="parentLin" presStyleCnt="0"/>
      <dgm:spPr/>
    </dgm:pt>
    <dgm:pt modelId="{82CDEAC3-1C49-4B70-8A14-4806D8D1C71E}" type="pres">
      <dgm:prSet presAssocID="{FDACA7DE-A589-463E-B680-1BCE2AE2B2B9}" presName="parentLeftMargin" presStyleLbl="node1" presStyleIdx="0" presStyleCnt="4"/>
      <dgm:spPr/>
    </dgm:pt>
    <dgm:pt modelId="{31FD2EEC-632E-47E8-8FC2-CE2B9EE4F566}" type="pres">
      <dgm:prSet presAssocID="{FDACA7DE-A589-463E-B680-1BCE2AE2B2B9}" presName="parentText" presStyleLbl="node1" presStyleIdx="0" presStyleCnt="4" custScaleX="128909">
        <dgm:presLayoutVars>
          <dgm:chMax val="0"/>
          <dgm:bulletEnabled val="1"/>
        </dgm:presLayoutVars>
      </dgm:prSet>
      <dgm:spPr/>
    </dgm:pt>
    <dgm:pt modelId="{1E62386E-65F1-4869-BCF9-6F0FA2428A7B}" type="pres">
      <dgm:prSet presAssocID="{FDACA7DE-A589-463E-B680-1BCE2AE2B2B9}" presName="negativeSpace" presStyleCnt="0"/>
      <dgm:spPr/>
    </dgm:pt>
    <dgm:pt modelId="{5630D3E4-E8DF-4F19-BCD0-55D6FD8ECF46}" type="pres">
      <dgm:prSet presAssocID="{FDACA7DE-A589-463E-B680-1BCE2AE2B2B9}" presName="childText" presStyleLbl="conFgAcc1" presStyleIdx="0" presStyleCnt="4">
        <dgm:presLayoutVars>
          <dgm:bulletEnabled val="1"/>
        </dgm:presLayoutVars>
      </dgm:prSet>
      <dgm:spPr>
        <a:xfrm>
          <a:off x="0" y="27926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A2DA64EF-F469-4F9F-98D3-BB51EF851FFF}" type="pres">
      <dgm:prSet presAssocID="{34761A7E-35F9-4F36-8B0F-7890D2AF499A}" presName="spaceBetweenRectangles" presStyleCnt="0"/>
      <dgm:spPr/>
    </dgm:pt>
    <dgm:pt modelId="{292B82CD-EB37-4CA2-911D-9BF871E2BC55}" type="pres">
      <dgm:prSet presAssocID="{05DCA83A-C854-46D6-B5A2-B258E6179834}" presName="parentLin" presStyleCnt="0"/>
      <dgm:spPr/>
    </dgm:pt>
    <dgm:pt modelId="{3F3D8CA9-90EB-4E48-AB40-E0F0DAE713B8}" type="pres">
      <dgm:prSet presAssocID="{05DCA83A-C854-46D6-B5A2-B258E6179834}" presName="parentLeftMargin" presStyleLbl="node1" presStyleIdx="0" presStyleCnt="4"/>
      <dgm:spPr/>
    </dgm:pt>
    <dgm:pt modelId="{65A2199E-07C4-403C-BB9E-27D4914D4FEE}" type="pres">
      <dgm:prSet presAssocID="{05DCA83A-C854-46D6-B5A2-B258E6179834}" presName="parentText" presStyleLbl="node1" presStyleIdx="1" presStyleCnt="4" custScaleX="128909">
        <dgm:presLayoutVars>
          <dgm:chMax val="0"/>
          <dgm:bulletEnabled val="1"/>
        </dgm:presLayoutVars>
      </dgm:prSet>
      <dgm:spPr/>
    </dgm:pt>
    <dgm:pt modelId="{5C5C0D31-9860-45B0-9A2F-6D566AB6EAD8}" type="pres">
      <dgm:prSet presAssocID="{05DCA83A-C854-46D6-B5A2-B258E6179834}" presName="negativeSpace" presStyleCnt="0"/>
      <dgm:spPr/>
    </dgm:pt>
    <dgm:pt modelId="{4DFB2E04-74B4-4808-8A32-63D7929B1EA7}" type="pres">
      <dgm:prSet presAssocID="{05DCA83A-C854-46D6-B5A2-B258E6179834}" presName="childText" presStyleLbl="conFgAcc1" presStyleIdx="1" presStyleCnt="4">
        <dgm:presLayoutVars>
          <dgm:bulletEnabled val="1"/>
        </dgm:presLayoutVars>
      </dgm:prSet>
      <dgm:spPr>
        <a:xfrm>
          <a:off x="0" y="59678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E9A63B94-BDA9-437B-8A56-B46B5F941EA0}" type="pres">
      <dgm:prSet presAssocID="{8763078E-85B8-4519-8DCC-F483A7EEB285}" presName="spaceBetweenRectangles" presStyleCnt="0"/>
      <dgm:spPr/>
    </dgm:pt>
    <dgm:pt modelId="{5A519F71-CB3F-4BE8-BA14-D76D0DAB7402}" type="pres">
      <dgm:prSet presAssocID="{A6220FD0-55F5-49E6-8669-5392C2603514}" presName="parentLin" presStyleCnt="0"/>
      <dgm:spPr/>
    </dgm:pt>
    <dgm:pt modelId="{A21D97AD-834B-47FF-802A-4EE7363C6AAC}" type="pres">
      <dgm:prSet presAssocID="{A6220FD0-55F5-49E6-8669-5392C2603514}" presName="parentLeftMargin" presStyleLbl="node1" presStyleIdx="1" presStyleCnt="4"/>
      <dgm:spPr/>
    </dgm:pt>
    <dgm:pt modelId="{8C234AAD-89A4-456F-B373-B64B17713798}" type="pres">
      <dgm:prSet presAssocID="{A6220FD0-55F5-49E6-8669-5392C2603514}" presName="parentText" presStyleLbl="node1" presStyleIdx="2" presStyleCnt="4" custScaleX="128909">
        <dgm:presLayoutVars>
          <dgm:chMax val="0"/>
          <dgm:bulletEnabled val="1"/>
        </dgm:presLayoutVars>
      </dgm:prSet>
      <dgm:spPr/>
    </dgm:pt>
    <dgm:pt modelId="{02949DA9-BDFF-4C31-A3D8-B70F558B7291}" type="pres">
      <dgm:prSet presAssocID="{A6220FD0-55F5-49E6-8669-5392C2603514}" presName="negativeSpace" presStyleCnt="0"/>
      <dgm:spPr/>
    </dgm:pt>
    <dgm:pt modelId="{6AF9902B-7576-4F52-BAD6-2C4A33895CDC}" type="pres">
      <dgm:prSet presAssocID="{A6220FD0-55F5-49E6-8669-5392C2603514}" presName="childText" presStyleLbl="conFgAcc1" presStyleIdx="2" presStyleCnt="4">
        <dgm:presLayoutVars>
          <dgm:bulletEnabled val="1"/>
        </dgm:presLayoutVars>
      </dgm:prSet>
      <dgm:spPr>
        <a:xfrm>
          <a:off x="0" y="91430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B588967B-55DD-4537-9EB5-B448A3441F15}" type="pres">
      <dgm:prSet presAssocID="{C40BB643-2FD6-4035-B6B2-CDA1ED31170C}" presName="spaceBetweenRectangles" presStyleCnt="0"/>
      <dgm:spPr/>
    </dgm:pt>
    <dgm:pt modelId="{CA8AAE08-401E-4D0E-9C4B-45233FB1E26E}" type="pres">
      <dgm:prSet presAssocID="{20B355D5-CD74-44E0-A614-2C8C24137993}" presName="parentLin" presStyleCnt="0"/>
      <dgm:spPr/>
    </dgm:pt>
    <dgm:pt modelId="{D0B8A5CF-4570-4F51-B8C5-0DA2D0A03BB7}" type="pres">
      <dgm:prSet presAssocID="{20B355D5-CD74-44E0-A614-2C8C24137993}" presName="parentLeftMargin" presStyleLbl="node1" presStyleIdx="2" presStyleCnt="4"/>
      <dgm:spPr/>
    </dgm:pt>
    <dgm:pt modelId="{9F64D99F-93EC-4988-9417-CCBD2699626B}" type="pres">
      <dgm:prSet presAssocID="{20B355D5-CD74-44E0-A614-2C8C24137993}" presName="parentText" presStyleLbl="node1" presStyleIdx="3" presStyleCnt="4" custScaleX="128909">
        <dgm:presLayoutVars>
          <dgm:chMax val="0"/>
          <dgm:bulletEnabled val="1"/>
        </dgm:presLayoutVars>
      </dgm:prSet>
      <dgm:spPr/>
    </dgm:pt>
    <dgm:pt modelId="{D2642F67-40CE-4237-B18E-88F860F3080D}" type="pres">
      <dgm:prSet presAssocID="{20B355D5-CD74-44E0-A614-2C8C24137993}" presName="negativeSpace" presStyleCnt="0"/>
      <dgm:spPr/>
    </dgm:pt>
    <dgm:pt modelId="{88678F08-8C5C-42B6-9AA5-99C7C0C8D87F}" type="pres">
      <dgm:prSet presAssocID="{20B355D5-CD74-44E0-A614-2C8C24137993}" presName="childText" presStyleLbl="conFgAcc1" presStyleIdx="3" presStyleCnt="4">
        <dgm:presLayoutVars>
          <dgm:bulletEnabled val="1"/>
        </dgm:presLayoutVars>
      </dgm:prSet>
      <dgm:spPr>
        <a:xfrm>
          <a:off x="0" y="123182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Lst>
  <dgm:cxnLst>
    <dgm:cxn modelId="{AAC13900-5C7D-48F8-8025-DBF3EF720E3C}" type="presOf" srcId="{2A7882E1-2A29-49DF-887D-4C0FB47AE4A9}" destId="{C42123BF-31DC-47E5-9173-E81DD390F832}" srcOrd="0" destOrd="0" presId="urn:microsoft.com/office/officeart/2005/8/layout/list1"/>
    <dgm:cxn modelId="{DB120836-8F7C-4679-8702-5DAD42CAEF00}" type="presOf" srcId="{FDACA7DE-A589-463E-B680-1BCE2AE2B2B9}" destId="{31FD2EEC-632E-47E8-8FC2-CE2B9EE4F566}" srcOrd="1" destOrd="0" presId="urn:microsoft.com/office/officeart/2005/8/layout/list1"/>
    <dgm:cxn modelId="{BD7FA239-B609-4FF0-8600-BCD58A1DE9D4}" type="presOf" srcId="{20B355D5-CD74-44E0-A614-2C8C24137993}" destId="{9F64D99F-93EC-4988-9417-CCBD2699626B}" srcOrd="1" destOrd="0" presId="urn:microsoft.com/office/officeart/2005/8/layout/list1"/>
    <dgm:cxn modelId="{3939965E-22E6-4C2B-AFFC-B25AF1A7E67F}" type="presOf" srcId="{FDACA7DE-A589-463E-B680-1BCE2AE2B2B9}" destId="{82CDEAC3-1C49-4B70-8A14-4806D8D1C71E}" srcOrd="0" destOrd="0" presId="urn:microsoft.com/office/officeart/2005/8/layout/list1"/>
    <dgm:cxn modelId="{D34D8B5F-052E-4E48-8546-11E945054C57}" type="presOf" srcId="{20B355D5-CD74-44E0-A614-2C8C24137993}" destId="{D0B8A5CF-4570-4F51-B8C5-0DA2D0A03BB7}" srcOrd="0" destOrd="0" presId="urn:microsoft.com/office/officeart/2005/8/layout/list1"/>
    <dgm:cxn modelId="{23350C4B-0AB7-42E0-AD27-780115521E14}" type="presOf" srcId="{A6220FD0-55F5-49E6-8669-5392C2603514}" destId="{8C234AAD-89A4-456F-B373-B64B17713798}" srcOrd="1" destOrd="0" presId="urn:microsoft.com/office/officeart/2005/8/layout/list1"/>
    <dgm:cxn modelId="{B61B946B-259D-477C-B7C3-1D20E5ADD2CC}" type="presOf" srcId="{05DCA83A-C854-46D6-B5A2-B258E6179834}" destId="{3F3D8CA9-90EB-4E48-AB40-E0F0DAE713B8}" srcOrd="0" destOrd="0" presId="urn:microsoft.com/office/officeart/2005/8/layout/list1"/>
    <dgm:cxn modelId="{2D2D0454-1A1C-4680-ACFA-464A7DF45509}" srcId="{2A7882E1-2A29-49DF-887D-4C0FB47AE4A9}" destId="{20B355D5-CD74-44E0-A614-2C8C24137993}" srcOrd="3" destOrd="0" parTransId="{C8BCAC32-15AC-49A2-87AE-67DB8D9DCCE9}" sibTransId="{1F7564EF-010B-495D-BA7A-A6DED95126FA}"/>
    <dgm:cxn modelId="{B57D6E77-76A7-40A7-83EB-6143764F0BD8}" type="presOf" srcId="{A6220FD0-55F5-49E6-8669-5392C2603514}" destId="{A21D97AD-834B-47FF-802A-4EE7363C6AAC}" srcOrd="0" destOrd="0" presId="urn:microsoft.com/office/officeart/2005/8/layout/list1"/>
    <dgm:cxn modelId="{989EC1BF-8C7B-4DAB-A758-F4F4289A8956}" srcId="{2A7882E1-2A29-49DF-887D-4C0FB47AE4A9}" destId="{05DCA83A-C854-46D6-B5A2-B258E6179834}" srcOrd="1" destOrd="0" parTransId="{B8EE6398-DD1C-475C-8708-C0939D4E3947}" sibTransId="{8763078E-85B8-4519-8DCC-F483A7EEB285}"/>
    <dgm:cxn modelId="{91C7F3DD-AC41-4E7B-8841-105E323C5549}" srcId="{2A7882E1-2A29-49DF-887D-4C0FB47AE4A9}" destId="{A6220FD0-55F5-49E6-8669-5392C2603514}" srcOrd="2" destOrd="0" parTransId="{9A197DD3-4FEC-4686-8F98-1EE2704B65DE}" sibTransId="{C40BB643-2FD6-4035-B6B2-CDA1ED31170C}"/>
    <dgm:cxn modelId="{D933EDF1-6058-4BE3-9CFA-E75DBF2CE929}" srcId="{2A7882E1-2A29-49DF-887D-4C0FB47AE4A9}" destId="{FDACA7DE-A589-463E-B680-1BCE2AE2B2B9}" srcOrd="0" destOrd="0" parTransId="{CBDD9792-8D89-4F74-8C87-D32A8D52C0BC}" sibTransId="{34761A7E-35F9-4F36-8B0F-7890D2AF499A}"/>
    <dgm:cxn modelId="{5BCE72FC-FBB2-4229-AC50-8C7A7E490EFF}" type="presOf" srcId="{05DCA83A-C854-46D6-B5A2-B258E6179834}" destId="{65A2199E-07C4-403C-BB9E-27D4914D4FEE}" srcOrd="1" destOrd="0" presId="urn:microsoft.com/office/officeart/2005/8/layout/list1"/>
    <dgm:cxn modelId="{2C1BD660-70C6-449E-B6AF-806093AC27DA}" type="presParOf" srcId="{C42123BF-31DC-47E5-9173-E81DD390F832}" destId="{5132C73E-1B09-4114-BEE0-4A6F312501B6}" srcOrd="0" destOrd="0" presId="urn:microsoft.com/office/officeart/2005/8/layout/list1"/>
    <dgm:cxn modelId="{835D1AA5-DBB1-4A44-9B35-77E0A850C847}" type="presParOf" srcId="{5132C73E-1B09-4114-BEE0-4A6F312501B6}" destId="{82CDEAC3-1C49-4B70-8A14-4806D8D1C71E}" srcOrd="0" destOrd="0" presId="urn:microsoft.com/office/officeart/2005/8/layout/list1"/>
    <dgm:cxn modelId="{5D252254-F791-4514-9F34-0DF0C1FAFC0E}" type="presParOf" srcId="{5132C73E-1B09-4114-BEE0-4A6F312501B6}" destId="{31FD2EEC-632E-47E8-8FC2-CE2B9EE4F566}" srcOrd="1" destOrd="0" presId="urn:microsoft.com/office/officeart/2005/8/layout/list1"/>
    <dgm:cxn modelId="{23B85D67-92C6-4E20-B383-2FA2A6A6C30D}" type="presParOf" srcId="{C42123BF-31DC-47E5-9173-E81DD390F832}" destId="{1E62386E-65F1-4869-BCF9-6F0FA2428A7B}" srcOrd="1" destOrd="0" presId="urn:microsoft.com/office/officeart/2005/8/layout/list1"/>
    <dgm:cxn modelId="{16DBA54E-FB0C-4773-A21D-D4F73F451214}" type="presParOf" srcId="{C42123BF-31DC-47E5-9173-E81DD390F832}" destId="{5630D3E4-E8DF-4F19-BCD0-55D6FD8ECF46}" srcOrd="2" destOrd="0" presId="urn:microsoft.com/office/officeart/2005/8/layout/list1"/>
    <dgm:cxn modelId="{AE697E5B-03A7-4402-8EB4-FD717D38BC07}" type="presParOf" srcId="{C42123BF-31DC-47E5-9173-E81DD390F832}" destId="{A2DA64EF-F469-4F9F-98D3-BB51EF851FFF}" srcOrd="3" destOrd="0" presId="urn:microsoft.com/office/officeart/2005/8/layout/list1"/>
    <dgm:cxn modelId="{E4D032FF-D52C-487C-9431-2DB96FB955C2}" type="presParOf" srcId="{C42123BF-31DC-47E5-9173-E81DD390F832}" destId="{292B82CD-EB37-4CA2-911D-9BF871E2BC55}" srcOrd="4" destOrd="0" presId="urn:microsoft.com/office/officeart/2005/8/layout/list1"/>
    <dgm:cxn modelId="{582A487C-890B-4510-8AA3-03EF418B105A}" type="presParOf" srcId="{292B82CD-EB37-4CA2-911D-9BF871E2BC55}" destId="{3F3D8CA9-90EB-4E48-AB40-E0F0DAE713B8}" srcOrd="0" destOrd="0" presId="urn:microsoft.com/office/officeart/2005/8/layout/list1"/>
    <dgm:cxn modelId="{E5044A45-2318-4233-B446-DAADEF2AF41E}" type="presParOf" srcId="{292B82CD-EB37-4CA2-911D-9BF871E2BC55}" destId="{65A2199E-07C4-403C-BB9E-27D4914D4FEE}" srcOrd="1" destOrd="0" presId="urn:microsoft.com/office/officeart/2005/8/layout/list1"/>
    <dgm:cxn modelId="{1DEF7FB5-8B24-4846-8A14-5F0DDA20F39F}" type="presParOf" srcId="{C42123BF-31DC-47E5-9173-E81DD390F832}" destId="{5C5C0D31-9860-45B0-9A2F-6D566AB6EAD8}" srcOrd="5" destOrd="0" presId="urn:microsoft.com/office/officeart/2005/8/layout/list1"/>
    <dgm:cxn modelId="{C9B322E3-179F-4BF1-A7BE-9F9D0ECCE5DB}" type="presParOf" srcId="{C42123BF-31DC-47E5-9173-E81DD390F832}" destId="{4DFB2E04-74B4-4808-8A32-63D7929B1EA7}" srcOrd="6" destOrd="0" presId="urn:microsoft.com/office/officeart/2005/8/layout/list1"/>
    <dgm:cxn modelId="{82294FEC-AA31-43AB-A9DB-F2B24F91AAD3}" type="presParOf" srcId="{C42123BF-31DC-47E5-9173-E81DD390F832}" destId="{E9A63B94-BDA9-437B-8A56-B46B5F941EA0}" srcOrd="7" destOrd="0" presId="urn:microsoft.com/office/officeart/2005/8/layout/list1"/>
    <dgm:cxn modelId="{4C646D12-634E-419B-A12E-DEC47BECCEFA}" type="presParOf" srcId="{C42123BF-31DC-47E5-9173-E81DD390F832}" destId="{5A519F71-CB3F-4BE8-BA14-D76D0DAB7402}" srcOrd="8" destOrd="0" presId="urn:microsoft.com/office/officeart/2005/8/layout/list1"/>
    <dgm:cxn modelId="{B3630989-A2F4-4E64-B16D-EBE5D49EEE76}" type="presParOf" srcId="{5A519F71-CB3F-4BE8-BA14-D76D0DAB7402}" destId="{A21D97AD-834B-47FF-802A-4EE7363C6AAC}" srcOrd="0" destOrd="0" presId="urn:microsoft.com/office/officeart/2005/8/layout/list1"/>
    <dgm:cxn modelId="{E5D58D23-9DF0-4D55-8794-90849523D696}" type="presParOf" srcId="{5A519F71-CB3F-4BE8-BA14-D76D0DAB7402}" destId="{8C234AAD-89A4-456F-B373-B64B17713798}" srcOrd="1" destOrd="0" presId="urn:microsoft.com/office/officeart/2005/8/layout/list1"/>
    <dgm:cxn modelId="{652363EC-5C33-475C-AB73-5AEB7ECEE336}" type="presParOf" srcId="{C42123BF-31DC-47E5-9173-E81DD390F832}" destId="{02949DA9-BDFF-4C31-A3D8-B70F558B7291}" srcOrd="9" destOrd="0" presId="urn:microsoft.com/office/officeart/2005/8/layout/list1"/>
    <dgm:cxn modelId="{DCB52341-1121-4FBA-93E5-C5B568B940B4}" type="presParOf" srcId="{C42123BF-31DC-47E5-9173-E81DD390F832}" destId="{6AF9902B-7576-4F52-BAD6-2C4A33895CDC}" srcOrd="10" destOrd="0" presId="urn:microsoft.com/office/officeart/2005/8/layout/list1"/>
    <dgm:cxn modelId="{CDC2029C-3E19-4954-AB4D-F9A876BB1E47}" type="presParOf" srcId="{C42123BF-31DC-47E5-9173-E81DD390F832}" destId="{B588967B-55DD-4537-9EB5-B448A3441F15}" srcOrd="11" destOrd="0" presId="urn:microsoft.com/office/officeart/2005/8/layout/list1"/>
    <dgm:cxn modelId="{AF12E584-8E89-488D-9C42-F16E5652BD2A}" type="presParOf" srcId="{C42123BF-31DC-47E5-9173-E81DD390F832}" destId="{CA8AAE08-401E-4D0E-9C4B-45233FB1E26E}" srcOrd="12" destOrd="0" presId="urn:microsoft.com/office/officeart/2005/8/layout/list1"/>
    <dgm:cxn modelId="{F57FFD48-B9CE-40E5-861F-F89B23DD4B31}" type="presParOf" srcId="{CA8AAE08-401E-4D0E-9C4B-45233FB1E26E}" destId="{D0B8A5CF-4570-4F51-B8C5-0DA2D0A03BB7}" srcOrd="0" destOrd="0" presId="urn:microsoft.com/office/officeart/2005/8/layout/list1"/>
    <dgm:cxn modelId="{C8810FCF-859E-4467-BCF0-485120810B5B}" type="presParOf" srcId="{CA8AAE08-401E-4D0E-9C4B-45233FB1E26E}" destId="{9F64D99F-93EC-4988-9417-CCBD2699626B}" srcOrd="1" destOrd="0" presId="urn:microsoft.com/office/officeart/2005/8/layout/list1"/>
    <dgm:cxn modelId="{0AEC84D8-E9D6-4508-96F9-BFF140D7F573}" type="presParOf" srcId="{C42123BF-31DC-47E5-9173-E81DD390F832}" destId="{D2642F67-40CE-4237-B18E-88F860F3080D}" srcOrd="13" destOrd="0" presId="urn:microsoft.com/office/officeart/2005/8/layout/list1"/>
    <dgm:cxn modelId="{43D363DE-637B-4099-B76A-F78814FA46FD}" type="presParOf" srcId="{C42123BF-31DC-47E5-9173-E81DD390F832}" destId="{88678F08-8C5C-42B6-9AA5-99C7C0C8D87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7882E1-2A29-49DF-887D-4C0FB47AE4A9}"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de-AT"/>
        </a:p>
      </dgm:t>
    </dgm:pt>
    <dgm:pt modelId="{FDACA7DE-A589-463E-B680-1BCE2AE2B2B9}">
      <dgm:prSet phldrT="[Text]" custT="1"/>
      <dgm:spPr>
        <a:xfrm>
          <a:off x="525780" y="17594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b="0">
              <a:solidFill>
                <a:sysClr val="windowText" lastClr="000000">
                  <a:hueOff val="0"/>
                  <a:satOff val="0"/>
                  <a:lumOff val="0"/>
                  <a:alphaOff val="0"/>
                </a:sysClr>
              </a:solidFill>
              <a:latin typeface="Calibri"/>
              <a:ea typeface="+mn-ea"/>
              <a:cs typeface="+mn-cs"/>
            </a:rPr>
            <a:t>I support the students in planning their learning and orienting it towards realistic short and long term goals.</a:t>
          </a:r>
          <a:endParaRPr lang="de-AT" sz="1600" b="0" dirty="0">
            <a:solidFill>
              <a:sysClr val="windowText" lastClr="000000">
                <a:hueOff val="0"/>
                <a:satOff val="0"/>
                <a:lumOff val="0"/>
                <a:alphaOff val="0"/>
              </a:sysClr>
            </a:solidFill>
            <a:latin typeface="Calibri"/>
            <a:ea typeface="+mn-ea"/>
            <a:cs typeface="+mn-cs"/>
          </a:endParaRPr>
        </a:p>
      </dgm:t>
    </dgm:pt>
    <dgm:pt modelId="{CBDD9792-8D89-4F74-8C87-D32A8D52C0BC}" type="parTrans" cxnId="{D933EDF1-6058-4BE3-9CFA-E75DBF2CE929}">
      <dgm:prSet/>
      <dgm:spPr/>
      <dgm:t>
        <a:bodyPr/>
        <a:lstStyle/>
        <a:p>
          <a:endParaRPr lang="de-AT" sz="1600" b="0"/>
        </a:p>
      </dgm:t>
    </dgm:pt>
    <dgm:pt modelId="{34761A7E-35F9-4F36-8B0F-7890D2AF499A}" type="sibTrans" cxnId="{D933EDF1-6058-4BE3-9CFA-E75DBF2CE929}">
      <dgm:prSet/>
      <dgm:spPr/>
      <dgm:t>
        <a:bodyPr/>
        <a:lstStyle/>
        <a:p>
          <a:endParaRPr lang="de-AT" sz="1600" b="0"/>
        </a:p>
      </dgm:t>
    </dgm:pt>
    <dgm:pt modelId="{05DCA83A-C854-46D6-B5A2-B258E6179834}">
      <dgm:prSet custT="1"/>
      <dgm:spPr>
        <a:xfrm>
          <a:off x="525780" y="49346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b="0">
              <a:solidFill>
                <a:sysClr val="windowText" lastClr="000000">
                  <a:hueOff val="0"/>
                  <a:satOff val="0"/>
                  <a:lumOff val="0"/>
                  <a:alphaOff val="0"/>
                </a:sysClr>
              </a:solidFill>
              <a:latin typeface="Calibri"/>
              <a:ea typeface="+mn-ea"/>
              <a:cs typeface="+mn-cs"/>
            </a:rPr>
            <a:t>I support the pupils in using appropriate, situation-based learning and work strategies for their learning.</a:t>
          </a:r>
          <a:endParaRPr lang="de-AT" sz="1600" b="0" dirty="0">
            <a:solidFill>
              <a:sysClr val="windowText" lastClr="000000">
                <a:hueOff val="0"/>
                <a:satOff val="0"/>
                <a:lumOff val="0"/>
                <a:alphaOff val="0"/>
              </a:sysClr>
            </a:solidFill>
            <a:latin typeface="Calibri"/>
            <a:ea typeface="+mn-ea"/>
            <a:cs typeface="+mn-cs"/>
          </a:endParaRPr>
        </a:p>
      </dgm:t>
    </dgm:pt>
    <dgm:pt modelId="{8763078E-85B8-4519-8DCC-F483A7EEB285}" type="sibTrans" cxnId="{989EC1BF-8C7B-4DAB-A758-F4F4289A8956}">
      <dgm:prSet/>
      <dgm:spPr/>
      <dgm:t>
        <a:bodyPr/>
        <a:lstStyle/>
        <a:p>
          <a:endParaRPr lang="de-AT" sz="1600" b="0"/>
        </a:p>
      </dgm:t>
    </dgm:pt>
    <dgm:pt modelId="{B8EE6398-DD1C-475C-8708-C0939D4E3947}" type="parTrans" cxnId="{989EC1BF-8C7B-4DAB-A758-F4F4289A8956}">
      <dgm:prSet/>
      <dgm:spPr/>
      <dgm:t>
        <a:bodyPr/>
        <a:lstStyle/>
        <a:p>
          <a:endParaRPr lang="de-AT" sz="1600" b="0"/>
        </a:p>
      </dgm:t>
    </dgm:pt>
    <dgm:pt modelId="{A6220FD0-55F5-49E6-8669-5392C2603514}">
      <dgm:prSet custT="1"/>
      <dgm:spPr>
        <a:xfrm>
          <a:off x="525780" y="81098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b="0">
              <a:solidFill>
                <a:sysClr val="windowText" lastClr="000000">
                  <a:hueOff val="0"/>
                  <a:satOff val="0"/>
                  <a:lumOff val="0"/>
                  <a:alphaOff val="0"/>
                </a:sysClr>
              </a:solidFill>
              <a:latin typeface="Calibri"/>
              <a:ea typeface="+mn-ea"/>
              <a:cs typeface="+mn-cs"/>
            </a:rPr>
            <a:t>I support the pupils in evaluating their learning and in deriving consequences for future learning from the learning experiences made.</a:t>
          </a:r>
          <a:endParaRPr lang="de-AT" sz="1600" b="0" dirty="0">
            <a:solidFill>
              <a:sysClr val="windowText" lastClr="000000">
                <a:hueOff val="0"/>
                <a:satOff val="0"/>
                <a:lumOff val="0"/>
                <a:alphaOff val="0"/>
              </a:sysClr>
            </a:solidFill>
            <a:latin typeface="Calibri"/>
            <a:ea typeface="+mn-ea"/>
            <a:cs typeface="+mn-cs"/>
          </a:endParaRPr>
        </a:p>
      </dgm:t>
    </dgm:pt>
    <dgm:pt modelId="{C40BB643-2FD6-4035-B6B2-CDA1ED31170C}" type="sibTrans" cxnId="{91C7F3DD-AC41-4E7B-8841-105E323C5549}">
      <dgm:prSet/>
      <dgm:spPr/>
      <dgm:t>
        <a:bodyPr/>
        <a:lstStyle/>
        <a:p>
          <a:endParaRPr lang="de-AT" sz="1600" b="0"/>
        </a:p>
      </dgm:t>
    </dgm:pt>
    <dgm:pt modelId="{9A197DD3-4FEC-4686-8F98-1EE2704B65DE}" type="parTrans" cxnId="{91C7F3DD-AC41-4E7B-8841-105E323C5549}">
      <dgm:prSet/>
      <dgm:spPr/>
      <dgm:t>
        <a:bodyPr/>
        <a:lstStyle/>
        <a:p>
          <a:endParaRPr lang="de-AT" sz="1600" b="0"/>
        </a:p>
      </dgm:t>
    </dgm:pt>
    <dgm:pt modelId="{20B355D5-CD74-44E0-A614-2C8C24137993}">
      <dgm:prSet custT="1"/>
      <dgm:spPr>
        <a:xfrm>
          <a:off x="525780" y="1128502"/>
          <a:ext cx="7360920" cy="2066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ln>
        <a:effectLst/>
      </dgm:spPr>
      <dgm:t>
        <a:bodyPr/>
        <a:lstStyle/>
        <a:p>
          <a:pPr>
            <a:buNone/>
          </a:pPr>
          <a:r>
            <a:rPr lang="en-US" sz="1600" b="0" dirty="0">
              <a:solidFill>
                <a:sysClr val="windowText" lastClr="000000">
                  <a:hueOff val="0"/>
                  <a:satOff val="0"/>
                  <a:lumOff val="0"/>
                  <a:alphaOff val="0"/>
                </a:sysClr>
              </a:solidFill>
              <a:latin typeface="Calibri"/>
              <a:ea typeface="+mn-ea"/>
              <a:cs typeface="+mn-cs"/>
            </a:rPr>
            <a:t>I </a:t>
          </a:r>
          <a:r>
            <a:rPr lang="en-US" sz="1600" b="0" dirty="0" err="1">
              <a:solidFill>
                <a:sysClr val="windowText" lastClr="000000">
                  <a:hueOff val="0"/>
                  <a:satOff val="0"/>
                  <a:lumOff val="0"/>
                  <a:alphaOff val="0"/>
                </a:sysClr>
              </a:solidFill>
              <a:latin typeface="Calibri"/>
              <a:ea typeface="+mn-ea"/>
              <a:cs typeface="+mn-cs"/>
            </a:rPr>
            <a:t>emphasise</a:t>
          </a:r>
          <a:r>
            <a:rPr lang="en-US" sz="1600" b="0" dirty="0">
              <a:solidFill>
                <a:sysClr val="windowText" lastClr="000000">
                  <a:hueOff val="0"/>
                  <a:satOff val="0"/>
                  <a:lumOff val="0"/>
                  <a:alphaOff val="0"/>
                </a:sysClr>
              </a:solidFill>
              <a:latin typeface="Calibri"/>
              <a:ea typeface="+mn-ea"/>
              <a:cs typeface="+mn-cs"/>
            </a:rPr>
            <a:t> the individual learning progress of the pupils in order to strengthen confidence in their abilities and competences as well as motivation for future learning. I pay great attention to the efforts of the students.</a:t>
          </a:r>
          <a:endParaRPr lang="de-AT" sz="1600" b="0" dirty="0">
            <a:solidFill>
              <a:sysClr val="windowText" lastClr="000000">
                <a:hueOff val="0"/>
                <a:satOff val="0"/>
                <a:lumOff val="0"/>
                <a:alphaOff val="0"/>
              </a:sysClr>
            </a:solidFill>
            <a:latin typeface="Calibri"/>
            <a:ea typeface="+mn-ea"/>
            <a:cs typeface="+mn-cs"/>
          </a:endParaRPr>
        </a:p>
      </dgm:t>
    </dgm:pt>
    <dgm:pt modelId="{1F7564EF-010B-495D-BA7A-A6DED95126FA}" type="sibTrans" cxnId="{2D2D0454-1A1C-4680-ACFA-464A7DF45509}">
      <dgm:prSet/>
      <dgm:spPr/>
      <dgm:t>
        <a:bodyPr/>
        <a:lstStyle/>
        <a:p>
          <a:endParaRPr lang="de-AT" sz="1600" b="0"/>
        </a:p>
      </dgm:t>
    </dgm:pt>
    <dgm:pt modelId="{C8BCAC32-15AC-49A2-87AE-67DB8D9DCCE9}" type="parTrans" cxnId="{2D2D0454-1A1C-4680-ACFA-464A7DF45509}">
      <dgm:prSet/>
      <dgm:spPr/>
      <dgm:t>
        <a:bodyPr/>
        <a:lstStyle/>
        <a:p>
          <a:endParaRPr lang="de-AT" sz="1600" b="0"/>
        </a:p>
      </dgm:t>
    </dgm:pt>
    <dgm:pt modelId="{C42123BF-31DC-47E5-9173-E81DD390F832}" type="pres">
      <dgm:prSet presAssocID="{2A7882E1-2A29-49DF-887D-4C0FB47AE4A9}" presName="linear" presStyleCnt="0">
        <dgm:presLayoutVars>
          <dgm:dir/>
          <dgm:animLvl val="lvl"/>
          <dgm:resizeHandles val="exact"/>
        </dgm:presLayoutVars>
      </dgm:prSet>
      <dgm:spPr/>
    </dgm:pt>
    <dgm:pt modelId="{5132C73E-1B09-4114-BEE0-4A6F312501B6}" type="pres">
      <dgm:prSet presAssocID="{FDACA7DE-A589-463E-B680-1BCE2AE2B2B9}" presName="parentLin" presStyleCnt="0"/>
      <dgm:spPr/>
    </dgm:pt>
    <dgm:pt modelId="{82CDEAC3-1C49-4B70-8A14-4806D8D1C71E}" type="pres">
      <dgm:prSet presAssocID="{FDACA7DE-A589-463E-B680-1BCE2AE2B2B9}" presName="parentLeftMargin" presStyleLbl="node1" presStyleIdx="0" presStyleCnt="4"/>
      <dgm:spPr/>
    </dgm:pt>
    <dgm:pt modelId="{31FD2EEC-632E-47E8-8FC2-CE2B9EE4F566}" type="pres">
      <dgm:prSet presAssocID="{FDACA7DE-A589-463E-B680-1BCE2AE2B2B9}" presName="parentText" presStyleLbl="node1" presStyleIdx="0" presStyleCnt="4" custScaleX="128909">
        <dgm:presLayoutVars>
          <dgm:chMax val="0"/>
          <dgm:bulletEnabled val="1"/>
        </dgm:presLayoutVars>
      </dgm:prSet>
      <dgm:spPr/>
    </dgm:pt>
    <dgm:pt modelId="{1E62386E-65F1-4869-BCF9-6F0FA2428A7B}" type="pres">
      <dgm:prSet presAssocID="{FDACA7DE-A589-463E-B680-1BCE2AE2B2B9}" presName="negativeSpace" presStyleCnt="0"/>
      <dgm:spPr/>
    </dgm:pt>
    <dgm:pt modelId="{5630D3E4-E8DF-4F19-BCD0-55D6FD8ECF46}" type="pres">
      <dgm:prSet presAssocID="{FDACA7DE-A589-463E-B680-1BCE2AE2B2B9}" presName="childText" presStyleLbl="conFgAcc1" presStyleIdx="0" presStyleCnt="4">
        <dgm:presLayoutVars>
          <dgm:bulletEnabled val="1"/>
        </dgm:presLayoutVars>
      </dgm:prSet>
      <dgm:spPr>
        <a:xfrm>
          <a:off x="0" y="27926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A2DA64EF-F469-4F9F-98D3-BB51EF851FFF}" type="pres">
      <dgm:prSet presAssocID="{34761A7E-35F9-4F36-8B0F-7890D2AF499A}" presName="spaceBetweenRectangles" presStyleCnt="0"/>
      <dgm:spPr/>
    </dgm:pt>
    <dgm:pt modelId="{292B82CD-EB37-4CA2-911D-9BF871E2BC55}" type="pres">
      <dgm:prSet presAssocID="{05DCA83A-C854-46D6-B5A2-B258E6179834}" presName="parentLin" presStyleCnt="0"/>
      <dgm:spPr/>
    </dgm:pt>
    <dgm:pt modelId="{3F3D8CA9-90EB-4E48-AB40-E0F0DAE713B8}" type="pres">
      <dgm:prSet presAssocID="{05DCA83A-C854-46D6-B5A2-B258E6179834}" presName="parentLeftMargin" presStyleLbl="node1" presStyleIdx="0" presStyleCnt="4"/>
      <dgm:spPr/>
    </dgm:pt>
    <dgm:pt modelId="{65A2199E-07C4-403C-BB9E-27D4914D4FEE}" type="pres">
      <dgm:prSet presAssocID="{05DCA83A-C854-46D6-B5A2-B258E6179834}" presName="parentText" presStyleLbl="node1" presStyleIdx="1" presStyleCnt="4" custScaleX="128909">
        <dgm:presLayoutVars>
          <dgm:chMax val="0"/>
          <dgm:bulletEnabled val="1"/>
        </dgm:presLayoutVars>
      </dgm:prSet>
      <dgm:spPr/>
    </dgm:pt>
    <dgm:pt modelId="{5C5C0D31-9860-45B0-9A2F-6D566AB6EAD8}" type="pres">
      <dgm:prSet presAssocID="{05DCA83A-C854-46D6-B5A2-B258E6179834}" presName="negativeSpace" presStyleCnt="0"/>
      <dgm:spPr/>
    </dgm:pt>
    <dgm:pt modelId="{4DFB2E04-74B4-4808-8A32-63D7929B1EA7}" type="pres">
      <dgm:prSet presAssocID="{05DCA83A-C854-46D6-B5A2-B258E6179834}" presName="childText" presStyleLbl="conFgAcc1" presStyleIdx="1" presStyleCnt="4">
        <dgm:presLayoutVars>
          <dgm:bulletEnabled val="1"/>
        </dgm:presLayoutVars>
      </dgm:prSet>
      <dgm:spPr>
        <a:xfrm>
          <a:off x="0" y="59678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E9A63B94-BDA9-437B-8A56-B46B5F941EA0}" type="pres">
      <dgm:prSet presAssocID="{8763078E-85B8-4519-8DCC-F483A7EEB285}" presName="spaceBetweenRectangles" presStyleCnt="0"/>
      <dgm:spPr/>
    </dgm:pt>
    <dgm:pt modelId="{5A519F71-CB3F-4BE8-BA14-D76D0DAB7402}" type="pres">
      <dgm:prSet presAssocID="{A6220FD0-55F5-49E6-8669-5392C2603514}" presName="parentLin" presStyleCnt="0"/>
      <dgm:spPr/>
    </dgm:pt>
    <dgm:pt modelId="{A21D97AD-834B-47FF-802A-4EE7363C6AAC}" type="pres">
      <dgm:prSet presAssocID="{A6220FD0-55F5-49E6-8669-5392C2603514}" presName="parentLeftMargin" presStyleLbl="node1" presStyleIdx="1" presStyleCnt="4"/>
      <dgm:spPr/>
    </dgm:pt>
    <dgm:pt modelId="{8C234AAD-89A4-456F-B373-B64B17713798}" type="pres">
      <dgm:prSet presAssocID="{A6220FD0-55F5-49E6-8669-5392C2603514}" presName="parentText" presStyleLbl="node1" presStyleIdx="2" presStyleCnt="4" custScaleX="128909">
        <dgm:presLayoutVars>
          <dgm:chMax val="0"/>
          <dgm:bulletEnabled val="1"/>
        </dgm:presLayoutVars>
      </dgm:prSet>
      <dgm:spPr/>
    </dgm:pt>
    <dgm:pt modelId="{02949DA9-BDFF-4C31-A3D8-B70F558B7291}" type="pres">
      <dgm:prSet presAssocID="{A6220FD0-55F5-49E6-8669-5392C2603514}" presName="negativeSpace" presStyleCnt="0"/>
      <dgm:spPr/>
    </dgm:pt>
    <dgm:pt modelId="{6AF9902B-7576-4F52-BAD6-2C4A33895CDC}" type="pres">
      <dgm:prSet presAssocID="{A6220FD0-55F5-49E6-8669-5392C2603514}" presName="childText" presStyleLbl="conFgAcc1" presStyleIdx="2" presStyleCnt="4">
        <dgm:presLayoutVars>
          <dgm:bulletEnabled val="1"/>
        </dgm:presLayoutVars>
      </dgm:prSet>
      <dgm:spPr>
        <a:xfrm>
          <a:off x="0" y="91430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 modelId="{B588967B-55DD-4537-9EB5-B448A3441F15}" type="pres">
      <dgm:prSet presAssocID="{C40BB643-2FD6-4035-B6B2-CDA1ED31170C}" presName="spaceBetweenRectangles" presStyleCnt="0"/>
      <dgm:spPr/>
    </dgm:pt>
    <dgm:pt modelId="{CA8AAE08-401E-4D0E-9C4B-45233FB1E26E}" type="pres">
      <dgm:prSet presAssocID="{20B355D5-CD74-44E0-A614-2C8C24137993}" presName="parentLin" presStyleCnt="0"/>
      <dgm:spPr/>
    </dgm:pt>
    <dgm:pt modelId="{D0B8A5CF-4570-4F51-B8C5-0DA2D0A03BB7}" type="pres">
      <dgm:prSet presAssocID="{20B355D5-CD74-44E0-A614-2C8C24137993}" presName="parentLeftMargin" presStyleLbl="node1" presStyleIdx="2" presStyleCnt="4"/>
      <dgm:spPr/>
    </dgm:pt>
    <dgm:pt modelId="{9F64D99F-93EC-4988-9417-CCBD2699626B}" type="pres">
      <dgm:prSet presAssocID="{20B355D5-CD74-44E0-A614-2C8C24137993}" presName="parentText" presStyleLbl="node1" presStyleIdx="3" presStyleCnt="4" custScaleX="128909">
        <dgm:presLayoutVars>
          <dgm:chMax val="0"/>
          <dgm:bulletEnabled val="1"/>
        </dgm:presLayoutVars>
      </dgm:prSet>
      <dgm:spPr/>
    </dgm:pt>
    <dgm:pt modelId="{D2642F67-40CE-4237-B18E-88F860F3080D}" type="pres">
      <dgm:prSet presAssocID="{20B355D5-CD74-44E0-A614-2C8C24137993}" presName="negativeSpace" presStyleCnt="0"/>
      <dgm:spPr/>
    </dgm:pt>
    <dgm:pt modelId="{88678F08-8C5C-42B6-9AA5-99C7C0C8D87F}" type="pres">
      <dgm:prSet presAssocID="{20B355D5-CD74-44E0-A614-2C8C24137993}" presName="childText" presStyleLbl="conFgAcc1" presStyleIdx="3" presStyleCnt="4">
        <dgm:presLayoutVars>
          <dgm:bulletEnabled val="1"/>
        </dgm:presLayoutVars>
      </dgm:prSet>
      <dgm:spPr>
        <a:xfrm>
          <a:off x="0" y="1231822"/>
          <a:ext cx="10515600" cy="176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ln>
        <a:effectLst/>
      </dgm:spPr>
    </dgm:pt>
  </dgm:ptLst>
  <dgm:cxnLst>
    <dgm:cxn modelId="{AAC13900-5C7D-48F8-8025-DBF3EF720E3C}" type="presOf" srcId="{2A7882E1-2A29-49DF-887D-4C0FB47AE4A9}" destId="{C42123BF-31DC-47E5-9173-E81DD390F832}" srcOrd="0" destOrd="0" presId="urn:microsoft.com/office/officeart/2005/8/layout/list1"/>
    <dgm:cxn modelId="{DB120836-8F7C-4679-8702-5DAD42CAEF00}" type="presOf" srcId="{FDACA7DE-A589-463E-B680-1BCE2AE2B2B9}" destId="{31FD2EEC-632E-47E8-8FC2-CE2B9EE4F566}" srcOrd="1" destOrd="0" presId="urn:microsoft.com/office/officeart/2005/8/layout/list1"/>
    <dgm:cxn modelId="{BD7FA239-B609-4FF0-8600-BCD58A1DE9D4}" type="presOf" srcId="{20B355D5-CD74-44E0-A614-2C8C24137993}" destId="{9F64D99F-93EC-4988-9417-CCBD2699626B}" srcOrd="1" destOrd="0" presId="urn:microsoft.com/office/officeart/2005/8/layout/list1"/>
    <dgm:cxn modelId="{3939965E-22E6-4C2B-AFFC-B25AF1A7E67F}" type="presOf" srcId="{FDACA7DE-A589-463E-B680-1BCE2AE2B2B9}" destId="{82CDEAC3-1C49-4B70-8A14-4806D8D1C71E}" srcOrd="0" destOrd="0" presId="urn:microsoft.com/office/officeart/2005/8/layout/list1"/>
    <dgm:cxn modelId="{D34D8B5F-052E-4E48-8546-11E945054C57}" type="presOf" srcId="{20B355D5-CD74-44E0-A614-2C8C24137993}" destId="{D0B8A5CF-4570-4F51-B8C5-0DA2D0A03BB7}" srcOrd="0" destOrd="0" presId="urn:microsoft.com/office/officeart/2005/8/layout/list1"/>
    <dgm:cxn modelId="{23350C4B-0AB7-42E0-AD27-780115521E14}" type="presOf" srcId="{A6220FD0-55F5-49E6-8669-5392C2603514}" destId="{8C234AAD-89A4-456F-B373-B64B17713798}" srcOrd="1" destOrd="0" presId="urn:microsoft.com/office/officeart/2005/8/layout/list1"/>
    <dgm:cxn modelId="{B61B946B-259D-477C-B7C3-1D20E5ADD2CC}" type="presOf" srcId="{05DCA83A-C854-46D6-B5A2-B258E6179834}" destId="{3F3D8CA9-90EB-4E48-AB40-E0F0DAE713B8}" srcOrd="0" destOrd="0" presId="urn:microsoft.com/office/officeart/2005/8/layout/list1"/>
    <dgm:cxn modelId="{2D2D0454-1A1C-4680-ACFA-464A7DF45509}" srcId="{2A7882E1-2A29-49DF-887D-4C0FB47AE4A9}" destId="{20B355D5-CD74-44E0-A614-2C8C24137993}" srcOrd="3" destOrd="0" parTransId="{C8BCAC32-15AC-49A2-87AE-67DB8D9DCCE9}" sibTransId="{1F7564EF-010B-495D-BA7A-A6DED95126FA}"/>
    <dgm:cxn modelId="{B57D6E77-76A7-40A7-83EB-6143764F0BD8}" type="presOf" srcId="{A6220FD0-55F5-49E6-8669-5392C2603514}" destId="{A21D97AD-834B-47FF-802A-4EE7363C6AAC}" srcOrd="0" destOrd="0" presId="urn:microsoft.com/office/officeart/2005/8/layout/list1"/>
    <dgm:cxn modelId="{989EC1BF-8C7B-4DAB-A758-F4F4289A8956}" srcId="{2A7882E1-2A29-49DF-887D-4C0FB47AE4A9}" destId="{05DCA83A-C854-46D6-B5A2-B258E6179834}" srcOrd="1" destOrd="0" parTransId="{B8EE6398-DD1C-475C-8708-C0939D4E3947}" sibTransId="{8763078E-85B8-4519-8DCC-F483A7EEB285}"/>
    <dgm:cxn modelId="{91C7F3DD-AC41-4E7B-8841-105E323C5549}" srcId="{2A7882E1-2A29-49DF-887D-4C0FB47AE4A9}" destId="{A6220FD0-55F5-49E6-8669-5392C2603514}" srcOrd="2" destOrd="0" parTransId="{9A197DD3-4FEC-4686-8F98-1EE2704B65DE}" sibTransId="{C40BB643-2FD6-4035-B6B2-CDA1ED31170C}"/>
    <dgm:cxn modelId="{D933EDF1-6058-4BE3-9CFA-E75DBF2CE929}" srcId="{2A7882E1-2A29-49DF-887D-4C0FB47AE4A9}" destId="{FDACA7DE-A589-463E-B680-1BCE2AE2B2B9}" srcOrd="0" destOrd="0" parTransId="{CBDD9792-8D89-4F74-8C87-D32A8D52C0BC}" sibTransId="{34761A7E-35F9-4F36-8B0F-7890D2AF499A}"/>
    <dgm:cxn modelId="{5BCE72FC-FBB2-4229-AC50-8C7A7E490EFF}" type="presOf" srcId="{05DCA83A-C854-46D6-B5A2-B258E6179834}" destId="{65A2199E-07C4-403C-BB9E-27D4914D4FEE}" srcOrd="1" destOrd="0" presId="urn:microsoft.com/office/officeart/2005/8/layout/list1"/>
    <dgm:cxn modelId="{2C1BD660-70C6-449E-B6AF-806093AC27DA}" type="presParOf" srcId="{C42123BF-31DC-47E5-9173-E81DD390F832}" destId="{5132C73E-1B09-4114-BEE0-4A6F312501B6}" srcOrd="0" destOrd="0" presId="urn:microsoft.com/office/officeart/2005/8/layout/list1"/>
    <dgm:cxn modelId="{835D1AA5-DBB1-4A44-9B35-77E0A850C847}" type="presParOf" srcId="{5132C73E-1B09-4114-BEE0-4A6F312501B6}" destId="{82CDEAC3-1C49-4B70-8A14-4806D8D1C71E}" srcOrd="0" destOrd="0" presId="urn:microsoft.com/office/officeart/2005/8/layout/list1"/>
    <dgm:cxn modelId="{5D252254-F791-4514-9F34-0DF0C1FAFC0E}" type="presParOf" srcId="{5132C73E-1B09-4114-BEE0-4A6F312501B6}" destId="{31FD2EEC-632E-47E8-8FC2-CE2B9EE4F566}" srcOrd="1" destOrd="0" presId="urn:microsoft.com/office/officeart/2005/8/layout/list1"/>
    <dgm:cxn modelId="{23B85D67-92C6-4E20-B383-2FA2A6A6C30D}" type="presParOf" srcId="{C42123BF-31DC-47E5-9173-E81DD390F832}" destId="{1E62386E-65F1-4869-BCF9-6F0FA2428A7B}" srcOrd="1" destOrd="0" presId="urn:microsoft.com/office/officeart/2005/8/layout/list1"/>
    <dgm:cxn modelId="{16DBA54E-FB0C-4773-A21D-D4F73F451214}" type="presParOf" srcId="{C42123BF-31DC-47E5-9173-E81DD390F832}" destId="{5630D3E4-E8DF-4F19-BCD0-55D6FD8ECF46}" srcOrd="2" destOrd="0" presId="urn:microsoft.com/office/officeart/2005/8/layout/list1"/>
    <dgm:cxn modelId="{AE697E5B-03A7-4402-8EB4-FD717D38BC07}" type="presParOf" srcId="{C42123BF-31DC-47E5-9173-E81DD390F832}" destId="{A2DA64EF-F469-4F9F-98D3-BB51EF851FFF}" srcOrd="3" destOrd="0" presId="urn:microsoft.com/office/officeart/2005/8/layout/list1"/>
    <dgm:cxn modelId="{E4D032FF-D52C-487C-9431-2DB96FB955C2}" type="presParOf" srcId="{C42123BF-31DC-47E5-9173-E81DD390F832}" destId="{292B82CD-EB37-4CA2-911D-9BF871E2BC55}" srcOrd="4" destOrd="0" presId="urn:microsoft.com/office/officeart/2005/8/layout/list1"/>
    <dgm:cxn modelId="{582A487C-890B-4510-8AA3-03EF418B105A}" type="presParOf" srcId="{292B82CD-EB37-4CA2-911D-9BF871E2BC55}" destId="{3F3D8CA9-90EB-4E48-AB40-E0F0DAE713B8}" srcOrd="0" destOrd="0" presId="urn:microsoft.com/office/officeart/2005/8/layout/list1"/>
    <dgm:cxn modelId="{E5044A45-2318-4233-B446-DAADEF2AF41E}" type="presParOf" srcId="{292B82CD-EB37-4CA2-911D-9BF871E2BC55}" destId="{65A2199E-07C4-403C-BB9E-27D4914D4FEE}" srcOrd="1" destOrd="0" presId="urn:microsoft.com/office/officeart/2005/8/layout/list1"/>
    <dgm:cxn modelId="{1DEF7FB5-8B24-4846-8A14-5F0DDA20F39F}" type="presParOf" srcId="{C42123BF-31DC-47E5-9173-E81DD390F832}" destId="{5C5C0D31-9860-45B0-9A2F-6D566AB6EAD8}" srcOrd="5" destOrd="0" presId="urn:microsoft.com/office/officeart/2005/8/layout/list1"/>
    <dgm:cxn modelId="{C9B322E3-179F-4BF1-A7BE-9F9D0ECCE5DB}" type="presParOf" srcId="{C42123BF-31DC-47E5-9173-E81DD390F832}" destId="{4DFB2E04-74B4-4808-8A32-63D7929B1EA7}" srcOrd="6" destOrd="0" presId="urn:microsoft.com/office/officeart/2005/8/layout/list1"/>
    <dgm:cxn modelId="{82294FEC-AA31-43AB-A9DB-F2B24F91AAD3}" type="presParOf" srcId="{C42123BF-31DC-47E5-9173-E81DD390F832}" destId="{E9A63B94-BDA9-437B-8A56-B46B5F941EA0}" srcOrd="7" destOrd="0" presId="urn:microsoft.com/office/officeart/2005/8/layout/list1"/>
    <dgm:cxn modelId="{4C646D12-634E-419B-A12E-DEC47BECCEFA}" type="presParOf" srcId="{C42123BF-31DC-47E5-9173-E81DD390F832}" destId="{5A519F71-CB3F-4BE8-BA14-D76D0DAB7402}" srcOrd="8" destOrd="0" presId="urn:microsoft.com/office/officeart/2005/8/layout/list1"/>
    <dgm:cxn modelId="{B3630989-A2F4-4E64-B16D-EBE5D49EEE76}" type="presParOf" srcId="{5A519F71-CB3F-4BE8-BA14-D76D0DAB7402}" destId="{A21D97AD-834B-47FF-802A-4EE7363C6AAC}" srcOrd="0" destOrd="0" presId="urn:microsoft.com/office/officeart/2005/8/layout/list1"/>
    <dgm:cxn modelId="{E5D58D23-9DF0-4D55-8794-90849523D696}" type="presParOf" srcId="{5A519F71-CB3F-4BE8-BA14-D76D0DAB7402}" destId="{8C234AAD-89A4-456F-B373-B64B17713798}" srcOrd="1" destOrd="0" presId="urn:microsoft.com/office/officeart/2005/8/layout/list1"/>
    <dgm:cxn modelId="{652363EC-5C33-475C-AB73-5AEB7ECEE336}" type="presParOf" srcId="{C42123BF-31DC-47E5-9173-E81DD390F832}" destId="{02949DA9-BDFF-4C31-A3D8-B70F558B7291}" srcOrd="9" destOrd="0" presId="urn:microsoft.com/office/officeart/2005/8/layout/list1"/>
    <dgm:cxn modelId="{DCB52341-1121-4FBA-93E5-C5B568B940B4}" type="presParOf" srcId="{C42123BF-31DC-47E5-9173-E81DD390F832}" destId="{6AF9902B-7576-4F52-BAD6-2C4A33895CDC}" srcOrd="10" destOrd="0" presId="urn:microsoft.com/office/officeart/2005/8/layout/list1"/>
    <dgm:cxn modelId="{CDC2029C-3E19-4954-AB4D-F9A876BB1E47}" type="presParOf" srcId="{C42123BF-31DC-47E5-9173-E81DD390F832}" destId="{B588967B-55DD-4537-9EB5-B448A3441F15}" srcOrd="11" destOrd="0" presId="urn:microsoft.com/office/officeart/2005/8/layout/list1"/>
    <dgm:cxn modelId="{AF12E584-8E89-488D-9C42-F16E5652BD2A}" type="presParOf" srcId="{C42123BF-31DC-47E5-9173-E81DD390F832}" destId="{CA8AAE08-401E-4D0E-9C4B-45233FB1E26E}" srcOrd="12" destOrd="0" presId="urn:microsoft.com/office/officeart/2005/8/layout/list1"/>
    <dgm:cxn modelId="{F57FFD48-B9CE-40E5-861F-F89B23DD4B31}" type="presParOf" srcId="{CA8AAE08-401E-4D0E-9C4B-45233FB1E26E}" destId="{D0B8A5CF-4570-4F51-B8C5-0DA2D0A03BB7}" srcOrd="0" destOrd="0" presId="urn:microsoft.com/office/officeart/2005/8/layout/list1"/>
    <dgm:cxn modelId="{C8810FCF-859E-4467-BCF0-485120810B5B}" type="presParOf" srcId="{CA8AAE08-401E-4D0E-9C4B-45233FB1E26E}" destId="{9F64D99F-93EC-4988-9417-CCBD2699626B}" srcOrd="1" destOrd="0" presId="urn:microsoft.com/office/officeart/2005/8/layout/list1"/>
    <dgm:cxn modelId="{0AEC84D8-E9D6-4508-96F9-BFF140D7F573}" type="presParOf" srcId="{C42123BF-31DC-47E5-9173-E81DD390F832}" destId="{D2642F67-40CE-4237-B18E-88F860F3080D}" srcOrd="13" destOrd="0" presId="urn:microsoft.com/office/officeart/2005/8/layout/list1"/>
    <dgm:cxn modelId="{43D363DE-637B-4099-B76A-F78814FA46FD}" type="presParOf" srcId="{C42123BF-31DC-47E5-9173-E81DD390F832}" destId="{88678F08-8C5C-42B6-9AA5-99C7C0C8D87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513B9-C5F7-4D7A-A6CB-B68959BB2AF3}">
      <dsp:nvSpPr>
        <dsp:cNvPr id="0" name=""/>
        <dsp:cNvSpPr/>
      </dsp:nvSpPr>
      <dsp:spPr>
        <a:xfrm rot="16200000">
          <a:off x="-1252401" y="2458930"/>
          <a:ext cx="4098471" cy="866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4632" bIns="0" numCol="1" spcCol="1270" anchor="t" anchorCtr="0">
          <a:noAutofit/>
        </a:bodyPr>
        <a:lstStyle/>
        <a:p>
          <a:pPr marL="0" lvl="0" indent="0" algn="r" defTabSz="2755900">
            <a:lnSpc>
              <a:spcPct val="90000"/>
            </a:lnSpc>
            <a:spcBef>
              <a:spcPct val="0"/>
            </a:spcBef>
            <a:spcAft>
              <a:spcPct val="35000"/>
            </a:spcAft>
            <a:buNone/>
          </a:pPr>
          <a:r>
            <a:rPr lang="de-AT" sz="6200" kern="1200" dirty="0" err="1"/>
            <a:t>topics</a:t>
          </a:r>
          <a:endParaRPr lang="de-AT" sz="6200" kern="1200" dirty="0"/>
        </a:p>
      </dsp:txBody>
      <dsp:txXfrm>
        <a:off x="-1252401" y="2458930"/>
        <a:ext cx="4098471" cy="866984"/>
      </dsp:txXfrm>
    </dsp:sp>
    <dsp:sp modelId="{60C679B9-23C8-4DCC-A284-F16ED9C4DD33}">
      <dsp:nvSpPr>
        <dsp:cNvPr id="0" name=""/>
        <dsp:cNvSpPr/>
      </dsp:nvSpPr>
      <dsp:spPr>
        <a:xfrm>
          <a:off x="1249110" y="596110"/>
          <a:ext cx="9030788" cy="458008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764632" rIns="170688" bIns="170688" numCol="1" spcCol="1270" anchor="t" anchorCtr="0">
          <a:noAutofit/>
        </a:bodyPr>
        <a:lstStyle/>
        <a:p>
          <a:pPr marL="228600" lvl="1" indent="0" algn="l" defTabSz="1066800">
            <a:lnSpc>
              <a:spcPct val="90000"/>
            </a:lnSpc>
            <a:spcBef>
              <a:spcPct val="0"/>
            </a:spcBef>
            <a:spcAft>
              <a:spcPct val="15000"/>
            </a:spcAft>
            <a:buChar char="•"/>
          </a:pPr>
          <a:r>
            <a:rPr lang="en-US" sz="2400" kern="1200" dirty="0"/>
            <a:t>How does feedback affect students' motivation and self-efficacy expectations?</a:t>
          </a:r>
          <a:endParaRPr lang="de-AT" sz="2400" kern="1200" dirty="0"/>
        </a:p>
        <a:p>
          <a:pPr marL="228600" lvl="1" indent="0" algn="l" defTabSz="1066800">
            <a:lnSpc>
              <a:spcPct val="90000"/>
            </a:lnSpc>
            <a:spcBef>
              <a:spcPct val="0"/>
            </a:spcBef>
            <a:spcAft>
              <a:spcPct val="15000"/>
            </a:spcAft>
            <a:buChar char="•"/>
          </a:pPr>
          <a:r>
            <a:rPr lang="it-IT" sz="2400" kern="1200" dirty="0"/>
            <a:t>Criteria for a conducive performance monitoring</a:t>
          </a:r>
          <a:endParaRPr lang="de-AT" sz="2400" kern="1200" dirty="0"/>
        </a:p>
        <a:p>
          <a:pPr marL="228600" lvl="1" indent="0" algn="l" defTabSz="1066800">
            <a:lnSpc>
              <a:spcPct val="90000"/>
            </a:lnSpc>
            <a:spcBef>
              <a:spcPct val="0"/>
            </a:spcBef>
            <a:spcAft>
              <a:spcPct val="15000"/>
            </a:spcAft>
            <a:buChar char="•"/>
          </a:pPr>
          <a:r>
            <a:rPr lang="de-AT" sz="2400" kern="1200" dirty="0"/>
            <a:t>Extended understanding </a:t>
          </a:r>
          <a:r>
            <a:rPr lang="de-AT" sz="2400" kern="1200" dirty="0" err="1"/>
            <a:t>of</a:t>
          </a:r>
          <a:r>
            <a:rPr lang="de-AT" sz="2400" kern="1200" dirty="0"/>
            <a:t> </a:t>
          </a:r>
          <a:r>
            <a:rPr lang="de-AT" sz="2400" kern="1200" dirty="0" err="1"/>
            <a:t>performance</a:t>
          </a:r>
          <a:endParaRPr lang="de-AT" sz="2400" kern="1200" dirty="0"/>
        </a:p>
        <a:p>
          <a:pPr marL="228600" lvl="1" indent="0" algn="l" defTabSz="1066800">
            <a:lnSpc>
              <a:spcPct val="90000"/>
            </a:lnSpc>
            <a:spcBef>
              <a:spcPct val="0"/>
            </a:spcBef>
            <a:spcAft>
              <a:spcPct val="15000"/>
            </a:spcAft>
            <a:buChar char="•"/>
          </a:pPr>
          <a:r>
            <a:rPr lang="de-AT" sz="2400" kern="1200" dirty="0"/>
            <a:t>	</a:t>
          </a:r>
          <a:r>
            <a:rPr lang="de-AT" sz="2000" kern="1200" dirty="0">
              <a:solidFill>
                <a:prstClr val="white"/>
              </a:solidFill>
              <a:latin typeface="Calibri" panose="020F0502020204030204"/>
              <a:ea typeface="+mn-ea"/>
              <a:cs typeface="+mn-cs"/>
            </a:rPr>
            <a:t>The </a:t>
          </a:r>
          <a:r>
            <a:rPr lang="de-AT" sz="2000" kern="1200" dirty="0" err="1">
              <a:solidFill>
                <a:prstClr val="white"/>
              </a:solidFill>
              <a:latin typeface="Calibri" panose="020F0502020204030204"/>
              <a:ea typeface="+mn-ea"/>
              <a:cs typeface="+mn-cs"/>
            </a:rPr>
            <a:t>Comprehension</a:t>
          </a:r>
          <a:r>
            <a:rPr lang="de-AT" sz="2000" kern="1200" dirty="0">
              <a:solidFill>
                <a:prstClr val="white"/>
              </a:solidFill>
              <a:latin typeface="Calibri" panose="020F0502020204030204"/>
              <a:ea typeface="+mn-ea"/>
              <a:cs typeface="+mn-cs"/>
            </a:rPr>
            <a:t> </a:t>
          </a:r>
          <a:r>
            <a:rPr lang="de-AT" sz="2000" kern="1200" dirty="0" err="1">
              <a:solidFill>
                <a:prstClr val="white"/>
              </a:solidFill>
              <a:latin typeface="Calibri" panose="020F0502020204030204"/>
              <a:ea typeface="+mn-ea"/>
              <a:cs typeface="+mn-cs"/>
            </a:rPr>
            <a:t>Honeycomb</a:t>
          </a:r>
          <a:endParaRPr lang="de-AT" sz="2000" kern="1200" dirty="0">
            <a:solidFill>
              <a:prstClr val="white"/>
            </a:solidFill>
            <a:latin typeface="Calibri" panose="020F0502020204030204"/>
            <a:ea typeface="+mn-ea"/>
            <a:cs typeface="+mn-cs"/>
          </a:endParaRPr>
        </a:p>
        <a:p>
          <a:pPr marL="228600" lvl="1" indent="0" algn="l" defTabSz="1066800">
            <a:lnSpc>
              <a:spcPct val="90000"/>
            </a:lnSpc>
            <a:spcBef>
              <a:spcPct val="0"/>
            </a:spcBef>
            <a:spcAft>
              <a:spcPct val="15000"/>
            </a:spcAft>
            <a:buChar char="•"/>
          </a:pPr>
          <a:r>
            <a:rPr lang="de-AT" sz="2400" kern="1200" dirty="0"/>
            <a:t>Formative </a:t>
          </a:r>
          <a:r>
            <a:rPr lang="de-AT" sz="2400" kern="1200" dirty="0" err="1"/>
            <a:t>performance</a:t>
          </a:r>
          <a:r>
            <a:rPr lang="de-AT" sz="2400" kern="1200" dirty="0"/>
            <a:t> </a:t>
          </a:r>
          <a:r>
            <a:rPr lang="de-AT" sz="2400" kern="1200" dirty="0" err="1"/>
            <a:t>monitoring</a:t>
          </a:r>
          <a:endParaRPr lang="de-AT" sz="2400" kern="1200" dirty="0"/>
        </a:p>
        <a:p>
          <a:pPr marL="228600" lvl="1" indent="0" algn="l" defTabSz="1066800">
            <a:lnSpc>
              <a:spcPct val="90000"/>
            </a:lnSpc>
            <a:spcBef>
              <a:spcPct val="0"/>
            </a:spcBef>
            <a:spcAft>
              <a:spcPct val="15000"/>
            </a:spcAft>
            <a:buChar char="•"/>
          </a:pPr>
          <a:r>
            <a:rPr lang="en-US" sz="2000" kern="1200" dirty="0">
              <a:solidFill>
                <a:prstClr val="white"/>
              </a:solidFill>
              <a:latin typeface="Calibri" panose="020F0502020204030204"/>
              <a:ea typeface="+mn-ea"/>
              <a:cs typeface="+mn-cs"/>
            </a:rPr>
            <a:t>	The 3 level formatative performance monitoring</a:t>
          </a:r>
          <a:endParaRPr lang="de-AT" sz="2000" kern="1200" dirty="0">
            <a:solidFill>
              <a:prstClr val="white"/>
            </a:solidFill>
            <a:latin typeface="Calibri" panose="020F0502020204030204"/>
            <a:ea typeface="+mn-ea"/>
            <a:cs typeface="+mn-cs"/>
          </a:endParaRPr>
        </a:p>
        <a:p>
          <a:pPr marL="228600" lvl="1" indent="0" algn="l" defTabSz="1066800">
            <a:lnSpc>
              <a:spcPct val="90000"/>
            </a:lnSpc>
            <a:spcBef>
              <a:spcPct val="0"/>
            </a:spcBef>
            <a:spcAft>
              <a:spcPct val="15000"/>
            </a:spcAft>
            <a:buChar char="•"/>
          </a:pPr>
          <a:r>
            <a:rPr lang="de-AT" sz="2000" kern="1200" dirty="0">
              <a:solidFill>
                <a:prstClr val="white"/>
              </a:solidFill>
              <a:latin typeface="Calibri" panose="020F0502020204030204"/>
              <a:ea typeface="+mn-ea"/>
              <a:cs typeface="+mn-cs"/>
            </a:rPr>
            <a:t>	The learning diary</a:t>
          </a:r>
        </a:p>
      </dsp:txBody>
      <dsp:txXfrm>
        <a:off x="1249110" y="596110"/>
        <a:ext cx="9030788" cy="4580083"/>
      </dsp:txXfrm>
    </dsp:sp>
    <dsp:sp modelId="{0D738745-F9D4-4CD7-8857-2AE83CB41358}">
      <dsp:nvSpPr>
        <dsp:cNvPr id="0" name=""/>
        <dsp:cNvSpPr/>
      </dsp:nvSpPr>
      <dsp:spPr>
        <a:xfrm>
          <a:off x="820294" y="71986"/>
          <a:ext cx="820063" cy="98752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0D3E4-E8DF-4F19-BCD0-55D6FD8ECF46}">
      <dsp:nvSpPr>
        <dsp:cNvPr id="0" name=""/>
        <dsp:cNvSpPr/>
      </dsp:nvSpPr>
      <dsp:spPr>
        <a:xfrm>
          <a:off x="0" y="39325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1FD2EEC-632E-47E8-8FC2-CE2B9EE4F566}">
      <dsp:nvSpPr>
        <dsp:cNvPr id="0" name=""/>
        <dsp:cNvSpPr/>
      </dsp:nvSpPr>
      <dsp:spPr>
        <a:xfrm>
          <a:off x="525780" y="6853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a:solidFill>
                <a:sysClr val="windowText" lastClr="000000">
                  <a:hueOff val="0"/>
                  <a:satOff val="0"/>
                  <a:lumOff val="0"/>
                  <a:alphaOff val="0"/>
                </a:sysClr>
              </a:solidFill>
            </a:rPr>
            <a:t>I support pupils with learning difficulties and show them ways to improve their own learning.</a:t>
          </a:r>
          <a:endParaRPr lang="de-AT" sz="1600" b="0" kern="1200" dirty="0">
            <a:solidFill>
              <a:sysClr val="windowText" lastClr="000000">
                <a:hueOff val="0"/>
                <a:satOff val="0"/>
                <a:lumOff val="0"/>
                <a:alphaOff val="0"/>
              </a:sysClr>
            </a:solidFill>
            <a:latin typeface="Calibri"/>
            <a:ea typeface="+mn-ea"/>
            <a:cs typeface="+mn-cs"/>
          </a:endParaRPr>
        </a:p>
      </dsp:txBody>
      <dsp:txXfrm>
        <a:off x="557483" y="100242"/>
        <a:ext cx="9425482" cy="586034"/>
      </dsp:txXfrm>
    </dsp:sp>
    <dsp:sp modelId="{4DFB2E04-74B4-4808-8A32-63D7929B1EA7}">
      <dsp:nvSpPr>
        <dsp:cNvPr id="0" name=""/>
        <dsp:cNvSpPr/>
      </dsp:nvSpPr>
      <dsp:spPr>
        <a:xfrm>
          <a:off x="0" y="139117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5A2199E-07C4-403C-BB9E-27D4914D4FEE}">
      <dsp:nvSpPr>
        <dsp:cNvPr id="0" name=""/>
        <dsp:cNvSpPr/>
      </dsp:nvSpPr>
      <dsp:spPr>
        <a:xfrm>
          <a:off x="525780" y="106645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rPr>
            <a:t>I make sure that students can benefit from modeling effects of self-efficacy </a:t>
          </a:r>
          <a:r>
            <a:rPr lang="en-US" sz="1600" kern="1200" dirty="0" err="1">
              <a:solidFill>
                <a:sysClr val="windowText" lastClr="000000">
                  <a:hueOff val="0"/>
                  <a:satOff val="0"/>
                  <a:lumOff val="0"/>
                  <a:alphaOff val="0"/>
                </a:sysClr>
              </a:solidFill>
            </a:rPr>
            <a:t>behaviour</a:t>
          </a:r>
          <a:r>
            <a:rPr lang="en-US" sz="1600" kern="1200" dirty="0">
              <a:solidFill>
                <a:sysClr val="windowText" lastClr="000000">
                  <a:hueOff val="0"/>
                  <a:satOff val="0"/>
                  <a:lumOff val="0"/>
                  <a:alphaOff val="0"/>
                </a:sysClr>
              </a:solidFill>
            </a:rPr>
            <a:t>.</a:t>
          </a:r>
          <a:endParaRPr lang="de-AT" sz="1600" b="0" kern="1200" dirty="0">
            <a:solidFill>
              <a:sysClr val="windowText" lastClr="000000">
                <a:hueOff val="0"/>
                <a:satOff val="0"/>
                <a:lumOff val="0"/>
                <a:alphaOff val="0"/>
              </a:sysClr>
            </a:solidFill>
            <a:latin typeface="Calibri"/>
            <a:ea typeface="+mn-ea"/>
            <a:cs typeface="+mn-cs"/>
          </a:endParaRPr>
        </a:p>
      </dsp:txBody>
      <dsp:txXfrm>
        <a:off x="557483" y="1098162"/>
        <a:ext cx="9425482" cy="586034"/>
      </dsp:txXfrm>
    </dsp:sp>
    <dsp:sp modelId="{6AF9902B-7576-4F52-BAD6-2C4A33895CDC}">
      <dsp:nvSpPr>
        <dsp:cNvPr id="0" name=""/>
        <dsp:cNvSpPr/>
      </dsp:nvSpPr>
      <dsp:spPr>
        <a:xfrm>
          <a:off x="0" y="238909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C234AAD-89A4-456F-B373-B64B17713798}">
      <dsp:nvSpPr>
        <dsp:cNvPr id="0" name=""/>
        <dsp:cNvSpPr/>
      </dsp:nvSpPr>
      <dsp:spPr>
        <a:xfrm>
          <a:off x="525780" y="206437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rPr>
            <a:t>I use a variety of motivational strategies so that the students can experience themselves as self-effective and develop self-serving thought patterns.</a:t>
          </a:r>
          <a:endParaRPr lang="de-AT" sz="1600" b="0" kern="1200" dirty="0">
            <a:solidFill>
              <a:sysClr val="windowText" lastClr="000000">
                <a:hueOff val="0"/>
                <a:satOff val="0"/>
                <a:lumOff val="0"/>
                <a:alphaOff val="0"/>
              </a:sysClr>
            </a:solidFill>
            <a:latin typeface="Calibri"/>
            <a:ea typeface="+mn-ea"/>
            <a:cs typeface="+mn-cs"/>
          </a:endParaRPr>
        </a:p>
      </dsp:txBody>
      <dsp:txXfrm>
        <a:off x="557483" y="2096082"/>
        <a:ext cx="9425482" cy="586034"/>
      </dsp:txXfrm>
    </dsp:sp>
    <dsp:sp modelId="{88678F08-8C5C-42B6-9AA5-99C7C0C8D87F}">
      <dsp:nvSpPr>
        <dsp:cNvPr id="0" name=""/>
        <dsp:cNvSpPr/>
      </dsp:nvSpPr>
      <dsp:spPr>
        <a:xfrm>
          <a:off x="0" y="338701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F64D99F-93EC-4988-9417-CCBD2699626B}">
      <dsp:nvSpPr>
        <dsp:cNvPr id="0" name=""/>
        <dsp:cNvSpPr/>
      </dsp:nvSpPr>
      <dsp:spPr>
        <a:xfrm>
          <a:off x="525780" y="306229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rPr>
            <a:t>I contribute to strengthening the willpower and "inner control feeling" of the students by confronting them with stressful situations in an appropriate and justifiable way.</a:t>
          </a:r>
          <a:endParaRPr lang="de-AT" sz="1600" b="0" kern="1200" dirty="0">
            <a:solidFill>
              <a:sysClr val="windowText" lastClr="000000">
                <a:hueOff val="0"/>
                <a:satOff val="0"/>
                <a:lumOff val="0"/>
                <a:alphaOff val="0"/>
              </a:sysClr>
            </a:solidFill>
            <a:latin typeface="Calibri"/>
            <a:ea typeface="+mn-ea"/>
            <a:cs typeface="+mn-cs"/>
          </a:endParaRPr>
        </a:p>
      </dsp:txBody>
      <dsp:txXfrm>
        <a:off x="557483" y="3094002"/>
        <a:ext cx="9425482" cy="586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222F2-497B-430B-8165-BD6E45D41011}">
      <dsp:nvSpPr>
        <dsp:cNvPr id="0" name=""/>
        <dsp:cNvSpPr/>
      </dsp:nvSpPr>
      <dsp:spPr>
        <a:xfrm rot="16200000">
          <a:off x="-573201" y="2271429"/>
          <a:ext cx="3451840" cy="73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43993" bIns="0" numCol="1" spcCol="1270" anchor="t" anchorCtr="0">
          <a:noAutofit/>
        </a:bodyPr>
        <a:lstStyle/>
        <a:p>
          <a:pPr marL="0" lvl="0" indent="0" algn="r" defTabSz="1022350">
            <a:lnSpc>
              <a:spcPct val="90000"/>
            </a:lnSpc>
            <a:spcBef>
              <a:spcPct val="0"/>
            </a:spcBef>
            <a:spcAft>
              <a:spcPct val="35000"/>
            </a:spcAft>
            <a:buNone/>
          </a:pPr>
          <a:r>
            <a:rPr lang="it-IT" sz="2300" kern="1200" dirty="0" err="1"/>
            <a:t>conducive</a:t>
          </a:r>
          <a:r>
            <a:rPr lang="it-IT" sz="2300" kern="1200" dirty="0"/>
            <a:t> performance monitoring</a:t>
          </a:r>
          <a:endParaRPr lang="de-AT" sz="2300" kern="1200" dirty="0">
            <a:solidFill>
              <a:sysClr val="windowText" lastClr="000000">
                <a:hueOff val="0"/>
                <a:satOff val="0"/>
                <a:lumOff val="0"/>
                <a:alphaOff val="0"/>
              </a:sysClr>
            </a:solidFill>
            <a:latin typeface="Calibri"/>
            <a:ea typeface="+mn-ea"/>
            <a:cs typeface="+mn-cs"/>
          </a:endParaRPr>
        </a:p>
      </dsp:txBody>
      <dsp:txXfrm>
        <a:off x="-573201" y="2271429"/>
        <a:ext cx="3451840" cy="730196"/>
      </dsp:txXfrm>
    </dsp:sp>
    <dsp:sp modelId="{6E86A235-0E2F-4BB6-8509-2DE9E5E2F7F9}">
      <dsp:nvSpPr>
        <dsp:cNvPr id="0" name=""/>
        <dsp:cNvSpPr/>
      </dsp:nvSpPr>
      <dsp:spPr>
        <a:xfrm>
          <a:off x="1517817" y="910607"/>
          <a:ext cx="8210162" cy="3451840"/>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3993" rIns="128016" bIns="128016" numCol="1" spcCol="1270" anchor="t" anchorCtr="0">
          <a:noAutofit/>
        </a:bodyPr>
        <a:lstStyle/>
        <a:p>
          <a:pPr marL="171450" lvl="1" indent="-171450" algn="l" defTabSz="800100">
            <a:lnSpc>
              <a:spcPct val="90000"/>
            </a:lnSpc>
            <a:spcBef>
              <a:spcPct val="0"/>
            </a:spcBef>
            <a:spcAft>
              <a:spcPct val="15000"/>
            </a:spcAft>
            <a:buChar char="•"/>
          </a:pPr>
          <a:r>
            <a:rPr lang="it-IT" sz="1800" kern="1200" dirty="0" err="1"/>
            <a:t>Conducive</a:t>
          </a:r>
          <a:r>
            <a:rPr lang="it-IT" sz="1800" kern="1200" dirty="0"/>
            <a:t> performance monitoring </a:t>
          </a:r>
          <a:r>
            <a:rPr lang="it-IT" sz="1800" kern="1200" dirty="0" err="1"/>
            <a:t>is</a:t>
          </a:r>
          <a:r>
            <a:rPr lang="it-IT" sz="1800" kern="1200" dirty="0"/>
            <a:t> </a:t>
          </a:r>
          <a:r>
            <a:rPr lang="en-US" sz="1800" kern="1200" dirty="0">
              <a:solidFill>
                <a:sysClr val="window" lastClr="FFFFFF"/>
              </a:solidFill>
              <a:latin typeface="Calibri"/>
              <a:ea typeface="+mn-ea"/>
              <a:cs typeface="+mn-cs"/>
            </a:rPr>
            <a:t>formative, i.e. it does not take place at the end of each learning unit, but accompanies and controls the learning process itself.</a:t>
          </a:r>
          <a:endParaRPr lang="de-AT" sz="1800" kern="1200" dirty="0">
            <a:solidFill>
              <a:sysClr val="window" lastClr="FFFFFF"/>
            </a:solidFill>
            <a:latin typeface="Calibri"/>
            <a:ea typeface="+mn-ea"/>
            <a:cs typeface="+mn-cs"/>
          </a:endParaRPr>
        </a:p>
        <a:p>
          <a:pPr marL="171450" lvl="1" indent="-171450" algn="l" defTabSz="800100">
            <a:lnSpc>
              <a:spcPct val="90000"/>
            </a:lnSpc>
            <a:spcBef>
              <a:spcPct val="0"/>
            </a:spcBef>
            <a:spcAft>
              <a:spcPct val="15000"/>
            </a:spcAft>
            <a:buChar char="•"/>
          </a:pPr>
          <a:r>
            <a:rPr lang="en-US" sz="1800" kern="1200" dirty="0">
              <a:solidFill>
                <a:sysClr val="window" lastClr="FFFFFF"/>
              </a:solidFill>
              <a:latin typeface="Calibri"/>
              <a:ea typeface="+mn-ea"/>
              <a:cs typeface="+mn-cs"/>
            </a:rPr>
            <a:t>The learning process is both appreciative and encouraging, i.e. strength-oriented and not deficit-oriented.</a:t>
          </a:r>
          <a:endParaRPr lang="de-AT" sz="1800" kern="1200" dirty="0">
            <a:solidFill>
              <a:sysClr val="window" lastClr="FFFFFF"/>
            </a:solidFill>
            <a:latin typeface="Calibri"/>
            <a:ea typeface="+mn-ea"/>
            <a:cs typeface="+mn-cs"/>
          </a:endParaRPr>
        </a:p>
        <a:p>
          <a:pPr marL="171450" lvl="1" indent="-171450" algn="l" defTabSz="800100">
            <a:lnSpc>
              <a:spcPct val="90000"/>
            </a:lnSpc>
            <a:spcBef>
              <a:spcPct val="0"/>
            </a:spcBef>
            <a:spcAft>
              <a:spcPct val="15000"/>
            </a:spcAft>
            <a:buChar char="•"/>
          </a:pPr>
          <a:r>
            <a:rPr lang="en-US" sz="1800" kern="1200" dirty="0">
              <a:solidFill>
                <a:sysClr val="window" lastClr="FFFFFF"/>
              </a:solidFill>
              <a:latin typeface="Calibri"/>
              <a:ea typeface="+mn-ea"/>
              <a:cs typeface="+mn-cs"/>
            </a:rPr>
            <a:t>Competence-oriented, i.e. it checks above all ability, not just knowledge.</a:t>
          </a:r>
          <a:endParaRPr lang="de-AT" sz="1800" kern="1200" dirty="0">
            <a:solidFill>
              <a:sysClr val="window" lastClr="FFFFFF"/>
            </a:solidFill>
            <a:latin typeface="Calibri"/>
            <a:ea typeface="+mn-ea"/>
            <a:cs typeface="+mn-cs"/>
          </a:endParaRPr>
        </a:p>
        <a:p>
          <a:pPr marL="171450" lvl="1" indent="-171450" algn="l" defTabSz="800100">
            <a:lnSpc>
              <a:spcPct val="90000"/>
            </a:lnSpc>
            <a:spcBef>
              <a:spcPct val="0"/>
            </a:spcBef>
            <a:spcAft>
              <a:spcPct val="15000"/>
            </a:spcAft>
            <a:buChar char="•"/>
          </a:pPr>
          <a:r>
            <a:rPr lang="en-US" sz="1800" kern="1200" dirty="0">
              <a:solidFill>
                <a:sysClr val="window" lastClr="FFFFFF"/>
              </a:solidFill>
              <a:latin typeface="Calibri"/>
              <a:ea typeface="+mn-ea"/>
              <a:cs typeface="+mn-cs"/>
            </a:rPr>
            <a:t>The students are encouraged to use their own self-assessment to support them in developing their self-competence and self-responsibility.</a:t>
          </a:r>
          <a:endParaRPr lang="de-AT" sz="1800" kern="1200" dirty="0">
            <a:solidFill>
              <a:sysClr val="window" lastClr="FFFFFF"/>
            </a:solidFill>
            <a:latin typeface="Calibri"/>
            <a:ea typeface="+mn-ea"/>
            <a:cs typeface="+mn-cs"/>
          </a:endParaRPr>
        </a:p>
        <a:p>
          <a:pPr marL="171450" lvl="1" indent="-171450" algn="l" defTabSz="800100">
            <a:lnSpc>
              <a:spcPct val="90000"/>
            </a:lnSpc>
            <a:spcBef>
              <a:spcPct val="0"/>
            </a:spcBef>
            <a:spcAft>
              <a:spcPct val="15000"/>
            </a:spcAft>
            <a:buChar char="•"/>
          </a:pPr>
          <a:r>
            <a:rPr lang="it-IT" sz="1800" kern="1200" dirty="0" err="1"/>
            <a:t>Conducive</a:t>
          </a:r>
          <a:r>
            <a:rPr lang="it-IT" sz="1800" kern="1200" dirty="0"/>
            <a:t> performance monitoring </a:t>
          </a:r>
          <a:r>
            <a:rPr lang="en-US" sz="1800" kern="1200" dirty="0">
              <a:solidFill>
                <a:sysClr val="window" lastClr="FFFFFF"/>
              </a:solidFill>
              <a:latin typeface="Calibri"/>
              <a:ea typeface="+mn-ea"/>
              <a:cs typeface="+mn-cs"/>
            </a:rPr>
            <a:t> uses different methods and instruments to get a more holistic picture.</a:t>
          </a:r>
          <a:endParaRPr lang="de-AT" sz="1800" kern="1200" dirty="0">
            <a:solidFill>
              <a:sysClr val="window" lastClr="FFFFFF"/>
            </a:solidFill>
            <a:latin typeface="Calibri"/>
            <a:ea typeface="+mn-ea"/>
            <a:cs typeface="+mn-cs"/>
          </a:endParaRPr>
        </a:p>
        <a:p>
          <a:pPr marL="171450" lvl="1" indent="-171450" algn="l" defTabSz="800100">
            <a:lnSpc>
              <a:spcPct val="90000"/>
            </a:lnSpc>
            <a:spcBef>
              <a:spcPct val="0"/>
            </a:spcBef>
            <a:spcAft>
              <a:spcPct val="15000"/>
            </a:spcAft>
            <a:buChar char="•"/>
          </a:pPr>
          <a:endParaRPr lang="de-AT" sz="1800" kern="1200" dirty="0">
            <a:solidFill>
              <a:sysClr val="window" lastClr="FFFFFF"/>
            </a:solidFill>
            <a:latin typeface="Calibri"/>
            <a:ea typeface="+mn-ea"/>
            <a:cs typeface="+mn-cs"/>
          </a:endParaRPr>
        </a:p>
        <a:p>
          <a:pPr marL="171450" lvl="1" indent="-171450" algn="l" defTabSz="800100">
            <a:lnSpc>
              <a:spcPct val="90000"/>
            </a:lnSpc>
            <a:spcBef>
              <a:spcPct val="0"/>
            </a:spcBef>
            <a:spcAft>
              <a:spcPct val="15000"/>
            </a:spcAft>
            <a:buChar char="•"/>
          </a:pPr>
          <a:endParaRPr lang="de-AT" sz="1800" kern="1200" dirty="0">
            <a:solidFill>
              <a:sysClr val="window" lastClr="FFFFFF"/>
            </a:solidFill>
            <a:latin typeface="Calibri"/>
            <a:ea typeface="+mn-ea"/>
            <a:cs typeface="+mn-cs"/>
          </a:endParaRPr>
        </a:p>
      </dsp:txBody>
      <dsp:txXfrm>
        <a:off x="1517817" y="910607"/>
        <a:ext cx="8210162" cy="3451840"/>
      </dsp:txXfrm>
    </dsp:sp>
    <dsp:sp modelId="{74C528F2-CDEC-487B-8552-9DEBD3AD2165}">
      <dsp:nvSpPr>
        <dsp:cNvPr id="0" name=""/>
        <dsp:cNvSpPr/>
      </dsp:nvSpPr>
      <dsp:spPr>
        <a:xfrm>
          <a:off x="787620" y="62988"/>
          <a:ext cx="1460393" cy="1227913"/>
        </a:xfrm>
        <a:prstGeom prst="rect">
          <a:avLst/>
        </a:prstGeom>
        <a:blipFill>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84F9-14A3-4AF8-9491-06DD31B84530}">
      <dsp:nvSpPr>
        <dsp:cNvPr id="0" name=""/>
        <dsp:cNvSpPr/>
      </dsp:nvSpPr>
      <dsp:spPr>
        <a:xfrm>
          <a:off x="5483030" y="1965035"/>
          <a:ext cx="4548779" cy="541201"/>
        </a:xfrm>
        <a:custGeom>
          <a:avLst/>
          <a:gdLst/>
          <a:ahLst/>
          <a:cxnLst/>
          <a:rect l="0" t="0" r="0" b="0"/>
          <a:pathLst>
            <a:path>
              <a:moveTo>
                <a:pt x="0" y="0"/>
              </a:moveTo>
              <a:lnTo>
                <a:pt x="0" y="368812"/>
              </a:lnTo>
              <a:lnTo>
                <a:pt x="4548779" y="368812"/>
              </a:lnTo>
              <a:lnTo>
                <a:pt x="4548779" y="54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C277D7-0DD4-4B89-B32E-7871A452D661}">
      <dsp:nvSpPr>
        <dsp:cNvPr id="0" name=""/>
        <dsp:cNvSpPr/>
      </dsp:nvSpPr>
      <dsp:spPr>
        <a:xfrm>
          <a:off x="5483030" y="1965035"/>
          <a:ext cx="2274389" cy="541201"/>
        </a:xfrm>
        <a:custGeom>
          <a:avLst/>
          <a:gdLst/>
          <a:ahLst/>
          <a:cxnLst/>
          <a:rect l="0" t="0" r="0" b="0"/>
          <a:pathLst>
            <a:path>
              <a:moveTo>
                <a:pt x="0" y="0"/>
              </a:moveTo>
              <a:lnTo>
                <a:pt x="0" y="368812"/>
              </a:lnTo>
              <a:lnTo>
                <a:pt x="2274389" y="368812"/>
              </a:lnTo>
              <a:lnTo>
                <a:pt x="2274389" y="54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BDD42D-3215-4B6A-9E59-7F6265DF39F8}">
      <dsp:nvSpPr>
        <dsp:cNvPr id="0" name=""/>
        <dsp:cNvSpPr/>
      </dsp:nvSpPr>
      <dsp:spPr>
        <a:xfrm>
          <a:off x="5437310" y="1965035"/>
          <a:ext cx="91440" cy="541201"/>
        </a:xfrm>
        <a:custGeom>
          <a:avLst/>
          <a:gdLst/>
          <a:ahLst/>
          <a:cxnLst/>
          <a:rect l="0" t="0" r="0" b="0"/>
          <a:pathLst>
            <a:path>
              <a:moveTo>
                <a:pt x="45720" y="0"/>
              </a:moveTo>
              <a:lnTo>
                <a:pt x="45720" y="54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AF60E5-3C91-4334-B4C3-0DF539431698}">
      <dsp:nvSpPr>
        <dsp:cNvPr id="0" name=""/>
        <dsp:cNvSpPr/>
      </dsp:nvSpPr>
      <dsp:spPr>
        <a:xfrm>
          <a:off x="3208640" y="1965035"/>
          <a:ext cx="2274389" cy="541201"/>
        </a:xfrm>
        <a:custGeom>
          <a:avLst/>
          <a:gdLst/>
          <a:ahLst/>
          <a:cxnLst/>
          <a:rect l="0" t="0" r="0" b="0"/>
          <a:pathLst>
            <a:path>
              <a:moveTo>
                <a:pt x="2274389" y="0"/>
              </a:moveTo>
              <a:lnTo>
                <a:pt x="2274389" y="368812"/>
              </a:lnTo>
              <a:lnTo>
                <a:pt x="0" y="368812"/>
              </a:lnTo>
              <a:lnTo>
                <a:pt x="0" y="541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42100-B1A9-4B0C-B79F-E5D7D86CC5FE}">
      <dsp:nvSpPr>
        <dsp:cNvPr id="0" name=""/>
        <dsp:cNvSpPr/>
      </dsp:nvSpPr>
      <dsp:spPr>
        <a:xfrm>
          <a:off x="939684" y="1965035"/>
          <a:ext cx="4543345" cy="557531"/>
        </a:xfrm>
        <a:custGeom>
          <a:avLst/>
          <a:gdLst/>
          <a:ahLst/>
          <a:cxnLst/>
          <a:rect l="0" t="0" r="0" b="0"/>
          <a:pathLst>
            <a:path>
              <a:moveTo>
                <a:pt x="4543345" y="0"/>
              </a:moveTo>
              <a:lnTo>
                <a:pt x="4543345" y="385143"/>
              </a:lnTo>
              <a:lnTo>
                <a:pt x="0" y="385143"/>
              </a:lnTo>
              <a:lnTo>
                <a:pt x="0" y="557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A8328-C47E-4165-A21F-35B055BA0A62}">
      <dsp:nvSpPr>
        <dsp:cNvPr id="0" name=""/>
        <dsp:cNvSpPr/>
      </dsp:nvSpPr>
      <dsp:spPr>
        <a:xfrm>
          <a:off x="3603473" y="783386"/>
          <a:ext cx="3759113"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A679B-D1EA-4856-9FC6-7FA312829851}">
      <dsp:nvSpPr>
        <dsp:cNvPr id="0" name=""/>
        <dsp:cNvSpPr/>
      </dsp:nvSpPr>
      <dsp:spPr>
        <a:xfrm>
          <a:off x="3810236" y="979810"/>
          <a:ext cx="3759113"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b="1" kern="1200" dirty="0" err="1"/>
            <a:t>subject-specific</a:t>
          </a:r>
          <a:endParaRPr lang="de-AT" sz="2000" b="1" kern="1200" dirty="0"/>
        </a:p>
      </dsp:txBody>
      <dsp:txXfrm>
        <a:off x="3844845" y="1014419"/>
        <a:ext cx="3689895" cy="1112430"/>
      </dsp:txXfrm>
    </dsp:sp>
    <dsp:sp modelId="{B88DC07A-F060-45B9-BE68-D515508C5377}">
      <dsp:nvSpPr>
        <dsp:cNvPr id="0" name=""/>
        <dsp:cNvSpPr/>
      </dsp:nvSpPr>
      <dsp:spPr>
        <a:xfrm>
          <a:off x="9252" y="2522566"/>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1D446-AF1E-433A-8FC1-8DAEFC2BD16F}">
      <dsp:nvSpPr>
        <dsp:cNvPr id="0" name=""/>
        <dsp:cNvSpPr/>
      </dsp:nvSpPr>
      <dsp:spPr>
        <a:xfrm>
          <a:off x="216015" y="2718991"/>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comprehending</a:t>
          </a:r>
          <a:endParaRPr lang="de-AT" sz="1600" kern="1200" dirty="0"/>
        </a:p>
      </dsp:txBody>
      <dsp:txXfrm>
        <a:off x="250624" y="2753600"/>
        <a:ext cx="1791646" cy="1112430"/>
      </dsp:txXfrm>
    </dsp:sp>
    <dsp:sp modelId="{AAE378FE-AB8F-4B6F-BBD2-7ECEFACEF53E}">
      <dsp:nvSpPr>
        <dsp:cNvPr id="0" name=""/>
        <dsp:cNvSpPr/>
      </dsp:nvSpPr>
      <dsp:spPr>
        <a:xfrm>
          <a:off x="2278208" y="2506236"/>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CF6C1-64DF-4FA6-BE5E-EB6F38BEBD79}">
      <dsp:nvSpPr>
        <dsp:cNvPr id="0" name=""/>
        <dsp:cNvSpPr/>
      </dsp:nvSpPr>
      <dsp:spPr>
        <a:xfrm>
          <a:off x="2484971" y="2702660"/>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Linking </a:t>
          </a:r>
          <a:r>
            <a:rPr lang="de-AT" sz="1600" kern="1200" dirty="0" err="1"/>
            <a:t>to</a:t>
          </a:r>
          <a:r>
            <a:rPr lang="de-AT" sz="1600" kern="1200" dirty="0"/>
            <a:t> </a:t>
          </a:r>
          <a:r>
            <a:rPr lang="de-AT" sz="1600" kern="1200" dirty="0" err="1"/>
            <a:t>something</a:t>
          </a:r>
          <a:endParaRPr lang="de-AT" sz="1600" kern="1200" dirty="0"/>
        </a:p>
      </dsp:txBody>
      <dsp:txXfrm>
        <a:off x="2519580" y="2737269"/>
        <a:ext cx="1791646" cy="1112430"/>
      </dsp:txXfrm>
    </dsp:sp>
    <dsp:sp modelId="{6CAB2179-8E0B-4140-8A27-D9E3BAF819EF}">
      <dsp:nvSpPr>
        <dsp:cNvPr id="0" name=""/>
        <dsp:cNvSpPr/>
      </dsp:nvSpPr>
      <dsp:spPr>
        <a:xfrm>
          <a:off x="4552598" y="2506236"/>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55A67-7B4B-4226-B716-0E8E0B0652A7}">
      <dsp:nvSpPr>
        <dsp:cNvPr id="0" name=""/>
        <dsp:cNvSpPr/>
      </dsp:nvSpPr>
      <dsp:spPr>
        <a:xfrm>
          <a:off x="4759361" y="2702660"/>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applying</a:t>
          </a:r>
          <a:endParaRPr lang="de-AT" sz="1600" kern="1200" dirty="0"/>
        </a:p>
      </dsp:txBody>
      <dsp:txXfrm>
        <a:off x="4793970" y="2737269"/>
        <a:ext cx="1791646" cy="1112430"/>
      </dsp:txXfrm>
    </dsp:sp>
    <dsp:sp modelId="{7E608C96-3111-41DE-BFA9-2C348D771909}">
      <dsp:nvSpPr>
        <dsp:cNvPr id="0" name=""/>
        <dsp:cNvSpPr/>
      </dsp:nvSpPr>
      <dsp:spPr>
        <a:xfrm>
          <a:off x="6826988" y="2506236"/>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41DA8-2A39-4BB8-A85F-0EA232A2B5E1}">
      <dsp:nvSpPr>
        <dsp:cNvPr id="0" name=""/>
        <dsp:cNvSpPr/>
      </dsp:nvSpPr>
      <dsp:spPr>
        <a:xfrm>
          <a:off x="7033750" y="2702660"/>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evaluating</a:t>
          </a:r>
          <a:r>
            <a:rPr lang="de-AT" sz="1600" kern="1200" dirty="0"/>
            <a:t> facts and contexts</a:t>
          </a:r>
        </a:p>
      </dsp:txBody>
      <dsp:txXfrm>
        <a:off x="7068359" y="2737269"/>
        <a:ext cx="1791646" cy="1112430"/>
      </dsp:txXfrm>
    </dsp:sp>
    <dsp:sp modelId="{CB98F1DF-D92F-4492-9052-67EA699A863E}">
      <dsp:nvSpPr>
        <dsp:cNvPr id="0" name=""/>
        <dsp:cNvSpPr/>
      </dsp:nvSpPr>
      <dsp:spPr>
        <a:xfrm>
          <a:off x="9101378" y="2506236"/>
          <a:ext cx="1860864" cy="11816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4614A-30E1-4461-83DE-6ED8DBAF11A0}">
      <dsp:nvSpPr>
        <dsp:cNvPr id="0" name=""/>
        <dsp:cNvSpPr/>
      </dsp:nvSpPr>
      <dsp:spPr>
        <a:xfrm>
          <a:off x="9308140" y="2702660"/>
          <a:ext cx="1860864" cy="11816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reproducing</a:t>
          </a:r>
          <a:endParaRPr lang="de-AT" sz="1600" kern="1200" dirty="0"/>
        </a:p>
      </dsp:txBody>
      <dsp:txXfrm>
        <a:off x="9342749" y="2737269"/>
        <a:ext cx="1791646" cy="11124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B5EDF-12A0-4B50-B894-DD80658D860C}">
      <dsp:nvSpPr>
        <dsp:cNvPr id="0" name=""/>
        <dsp:cNvSpPr/>
      </dsp:nvSpPr>
      <dsp:spPr>
        <a:xfrm>
          <a:off x="5005347" y="1606950"/>
          <a:ext cx="3930413" cy="623506"/>
        </a:xfrm>
        <a:custGeom>
          <a:avLst/>
          <a:gdLst/>
          <a:ahLst/>
          <a:cxnLst/>
          <a:rect l="0" t="0" r="0" b="0"/>
          <a:pathLst>
            <a:path>
              <a:moveTo>
                <a:pt x="0" y="0"/>
              </a:moveTo>
              <a:lnTo>
                <a:pt x="0" y="424901"/>
              </a:lnTo>
              <a:lnTo>
                <a:pt x="3930413" y="424901"/>
              </a:lnTo>
              <a:lnTo>
                <a:pt x="3930413" y="623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07AC6-2B4E-44DF-971A-D522522EF328}">
      <dsp:nvSpPr>
        <dsp:cNvPr id="0" name=""/>
        <dsp:cNvSpPr/>
      </dsp:nvSpPr>
      <dsp:spPr>
        <a:xfrm>
          <a:off x="5005347" y="1606950"/>
          <a:ext cx="1310137" cy="623506"/>
        </a:xfrm>
        <a:custGeom>
          <a:avLst/>
          <a:gdLst/>
          <a:ahLst/>
          <a:cxnLst/>
          <a:rect l="0" t="0" r="0" b="0"/>
          <a:pathLst>
            <a:path>
              <a:moveTo>
                <a:pt x="0" y="0"/>
              </a:moveTo>
              <a:lnTo>
                <a:pt x="0" y="424901"/>
              </a:lnTo>
              <a:lnTo>
                <a:pt x="1310137" y="424901"/>
              </a:lnTo>
              <a:lnTo>
                <a:pt x="1310137" y="623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3BE80-0AE1-43B7-8112-7559DA27EF17}">
      <dsp:nvSpPr>
        <dsp:cNvPr id="0" name=""/>
        <dsp:cNvSpPr/>
      </dsp:nvSpPr>
      <dsp:spPr>
        <a:xfrm>
          <a:off x="3695209" y="1606950"/>
          <a:ext cx="1310137" cy="623506"/>
        </a:xfrm>
        <a:custGeom>
          <a:avLst/>
          <a:gdLst/>
          <a:ahLst/>
          <a:cxnLst/>
          <a:rect l="0" t="0" r="0" b="0"/>
          <a:pathLst>
            <a:path>
              <a:moveTo>
                <a:pt x="1310137" y="0"/>
              </a:moveTo>
              <a:lnTo>
                <a:pt x="1310137" y="424901"/>
              </a:lnTo>
              <a:lnTo>
                <a:pt x="0" y="424901"/>
              </a:lnTo>
              <a:lnTo>
                <a:pt x="0" y="623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8C613C-1771-4C90-B8A5-BC170EF821E7}">
      <dsp:nvSpPr>
        <dsp:cNvPr id="0" name=""/>
        <dsp:cNvSpPr/>
      </dsp:nvSpPr>
      <dsp:spPr>
        <a:xfrm>
          <a:off x="1074933" y="1606950"/>
          <a:ext cx="3930413" cy="623506"/>
        </a:xfrm>
        <a:custGeom>
          <a:avLst/>
          <a:gdLst/>
          <a:ahLst/>
          <a:cxnLst/>
          <a:rect l="0" t="0" r="0" b="0"/>
          <a:pathLst>
            <a:path>
              <a:moveTo>
                <a:pt x="3930413" y="0"/>
              </a:moveTo>
              <a:lnTo>
                <a:pt x="3930413" y="424901"/>
              </a:lnTo>
              <a:lnTo>
                <a:pt x="0" y="424901"/>
              </a:lnTo>
              <a:lnTo>
                <a:pt x="0" y="6235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A8328-C47E-4165-A21F-35B055BA0A62}">
      <dsp:nvSpPr>
        <dsp:cNvPr id="0" name=""/>
        <dsp:cNvSpPr/>
      </dsp:nvSpPr>
      <dsp:spPr>
        <a:xfrm>
          <a:off x="2839950" y="245598"/>
          <a:ext cx="4330794"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A679B-D1EA-4856-9FC6-7FA312829851}">
      <dsp:nvSpPr>
        <dsp:cNvPr id="0" name=""/>
        <dsp:cNvSpPr/>
      </dsp:nvSpPr>
      <dsp:spPr>
        <a:xfrm>
          <a:off x="3078156" y="471894"/>
          <a:ext cx="4330794"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b="1" kern="1200" dirty="0" err="1"/>
            <a:t>methodical-strategic</a:t>
          </a:r>
          <a:r>
            <a:rPr lang="de-AT" sz="2000" b="1" kern="1200" dirty="0"/>
            <a:t> </a:t>
          </a:r>
          <a:r>
            <a:rPr lang="de-AT" sz="2000" b="1" kern="1200" dirty="0" err="1"/>
            <a:t>competences</a:t>
          </a:r>
          <a:endParaRPr lang="de-AT" sz="2000" b="1" kern="1200" dirty="0"/>
        </a:p>
      </dsp:txBody>
      <dsp:txXfrm>
        <a:off x="3118029" y="511767"/>
        <a:ext cx="4251048" cy="1281606"/>
      </dsp:txXfrm>
    </dsp:sp>
    <dsp:sp modelId="{F7E1943E-EC1C-4CF3-A848-0F554F468CAF}">
      <dsp:nvSpPr>
        <dsp:cNvPr id="0" name=""/>
        <dsp:cNvSpPr/>
      </dsp:nvSpPr>
      <dsp:spPr>
        <a:xfrm>
          <a:off x="3002" y="2230456"/>
          <a:ext cx="2143861"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397CC-76AD-4CE2-B1C1-20618243EDEA}">
      <dsp:nvSpPr>
        <dsp:cNvPr id="0" name=""/>
        <dsp:cNvSpPr/>
      </dsp:nvSpPr>
      <dsp:spPr>
        <a:xfrm>
          <a:off x="241209" y="2456753"/>
          <a:ext cx="2143861"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Application and implementation of what has been learned</a:t>
          </a:r>
          <a:endParaRPr lang="de-AT" sz="1600" b="0" kern="1200" dirty="0"/>
        </a:p>
      </dsp:txBody>
      <dsp:txXfrm>
        <a:off x="281082" y="2496626"/>
        <a:ext cx="2064115" cy="1281606"/>
      </dsp:txXfrm>
    </dsp:sp>
    <dsp:sp modelId="{F0962780-01BE-4C78-85C4-0F2D8061B69E}">
      <dsp:nvSpPr>
        <dsp:cNvPr id="0" name=""/>
        <dsp:cNvSpPr/>
      </dsp:nvSpPr>
      <dsp:spPr>
        <a:xfrm>
          <a:off x="2623278" y="2230456"/>
          <a:ext cx="2143861"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3274F-8140-4E66-AB7A-27F89679AAF6}">
      <dsp:nvSpPr>
        <dsp:cNvPr id="0" name=""/>
        <dsp:cNvSpPr/>
      </dsp:nvSpPr>
      <dsp:spPr>
        <a:xfrm>
          <a:off x="2861485" y="2456753"/>
          <a:ext cx="2143861"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b="0" kern="1200" dirty="0"/>
            <a:t>planning</a:t>
          </a:r>
        </a:p>
      </dsp:txBody>
      <dsp:txXfrm>
        <a:off x="2901358" y="2496626"/>
        <a:ext cx="2064115" cy="1281606"/>
      </dsp:txXfrm>
    </dsp:sp>
    <dsp:sp modelId="{C24538E5-724E-4E3F-A16C-23CBA050D00A}">
      <dsp:nvSpPr>
        <dsp:cNvPr id="0" name=""/>
        <dsp:cNvSpPr/>
      </dsp:nvSpPr>
      <dsp:spPr>
        <a:xfrm>
          <a:off x="5243553" y="2230456"/>
          <a:ext cx="2143861"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993295-999D-486D-9C70-07FF0275C326}">
      <dsp:nvSpPr>
        <dsp:cNvPr id="0" name=""/>
        <dsp:cNvSpPr/>
      </dsp:nvSpPr>
      <dsp:spPr>
        <a:xfrm>
          <a:off x="5481760" y="2456753"/>
          <a:ext cx="2143861"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b="0" kern="1200" dirty="0"/>
            <a:t>organizing</a:t>
          </a:r>
        </a:p>
      </dsp:txBody>
      <dsp:txXfrm>
        <a:off x="5521633" y="2496626"/>
        <a:ext cx="2064115" cy="1281606"/>
      </dsp:txXfrm>
    </dsp:sp>
    <dsp:sp modelId="{85A3083C-393B-48B6-A4C2-86D08EA716F5}">
      <dsp:nvSpPr>
        <dsp:cNvPr id="0" name=""/>
        <dsp:cNvSpPr/>
      </dsp:nvSpPr>
      <dsp:spPr>
        <a:xfrm>
          <a:off x="7863829" y="2230456"/>
          <a:ext cx="2143861" cy="1361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49AF7-60D7-4D97-9744-7092558DDD9C}">
      <dsp:nvSpPr>
        <dsp:cNvPr id="0" name=""/>
        <dsp:cNvSpPr/>
      </dsp:nvSpPr>
      <dsp:spPr>
        <a:xfrm>
          <a:off x="8102036" y="2456753"/>
          <a:ext cx="2143861" cy="1361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b="0" kern="1200" dirty="0"/>
            <a:t>researching</a:t>
          </a:r>
        </a:p>
      </dsp:txBody>
      <dsp:txXfrm>
        <a:off x="8141909" y="2496626"/>
        <a:ext cx="2064115" cy="12816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E07E6-6154-4D76-AF2D-6BB9B4D6E356}">
      <dsp:nvSpPr>
        <dsp:cNvPr id="0" name=""/>
        <dsp:cNvSpPr/>
      </dsp:nvSpPr>
      <dsp:spPr>
        <a:xfrm>
          <a:off x="5012420" y="1636811"/>
          <a:ext cx="3935968" cy="624387"/>
        </a:xfrm>
        <a:custGeom>
          <a:avLst/>
          <a:gdLst/>
          <a:ahLst/>
          <a:cxnLst/>
          <a:rect l="0" t="0" r="0" b="0"/>
          <a:pathLst>
            <a:path>
              <a:moveTo>
                <a:pt x="0" y="0"/>
              </a:moveTo>
              <a:lnTo>
                <a:pt x="0" y="425502"/>
              </a:lnTo>
              <a:lnTo>
                <a:pt x="3935968" y="425502"/>
              </a:lnTo>
              <a:lnTo>
                <a:pt x="3935968" y="624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C4BBD-C6E0-49E9-8B9B-931BE15A32DE}">
      <dsp:nvSpPr>
        <dsp:cNvPr id="0" name=""/>
        <dsp:cNvSpPr/>
      </dsp:nvSpPr>
      <dsp:spPr>
        <a:xfrm>
          <a:off x="5012420" y="1636811"/>
          <a:ext cx="1311989" cy="624387"/>
        </a:xfrm>
        <a:custGeom>
          <a:avLst/>
          <a:gdLst/>
          <a:ahLst/>
          <a:cxnLst/>
          <a:rect l="0" t="0" r="0" b="0"/>
          <a:pathLst>
            <a:path>
              <a:moveTo>
                <a:pt x="0" y="0"/>
              </a:moveTo>
              <a:lnTo>
                <a:pt x="0" y="425502"/>
              </a:lnTo>
              <a:lnTo>
                <a:pt x="1311989" y="425502"/>
              </a:lnTo>
              <a:lnTo>
                <a:pt x="1311989" y="624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D30427-FE66-4B83-979C-8BD351C53916}">
      <dsp:nvSpPr>
        <dsp:cNvPr id="0" name=""/>
        <dsp:cNvSpPr/>
      </dsp:nvSpPr>
      <dsp:spPr>
        <a:xfrm>
          <a:off x="3700431" y="1636811"/>
          <a:ext cx="1311989" cy="624387"/>
        </a:xfrm>
        <a:custGeom>
          <a:avLst/>
          <a:gdLst/>
          <a:ahLst/>
          <a:cxnLst/>
          <a:rect l="0" t="0" r="0" b="0"/>
          <a:pathLst>
            <a:path>
              <a:moveTo>
                <a:pt x="1311989" y="0"/>
              </a:moveTo>
              <a:lnTo>
                <a:pt x="1311989" y="425502"/>
              </a:lnTo>
              <a:lnTo>
                <a:pt x="0" y="425502"/>
              </a:lnTo>
              <a:lnTo>
                <a:pt x="0" y="624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7CB605-0EF1-4CDD-B6F2-2F9BA8BCE396}">
      <dsp:nvSpPr>
        <dsp:cNvPr id="0" name=""/>
        <dsp:cNvSpPr/>
      </dsp:nvSpPr>
      <dsp:spPr>
        <a:xfrm>
          <a:off x="1076452" y="1636811"/>
          <a:ext cx="3935968" cy="624387"/>
        </a:xfrm>
        <a:custGeom>
          <a:avLst/>
          <a:gdLst/>
          <a:ahLst/>
          <a:cxnLst/>
          <a:rect l="0" t="0" r="0" b="0"/>
          <a:pathLst>
            <a:path>
              <a:moveTo>
                <a:pt x="3935968" y="0"/>
              </a:moveTo>
              <a:lnTo>
                <a:pt x="3935968" y="425502"/>
              </a:lnTo>
              <a:lnTo>
                <a:pt x="0" y="425502"/>
              </a:lnTo>
              <a:lnTo>
                <a:pt x="0" y="6243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A8328-C47E-4165-A21F-35B055BA0A62}">
      <dsp:nvSpPr>
        <dsp:cNvPr id="0" name=""/>
        <dsp:cNvSpPr/>
      </dsp:nvSpPr>
      <dsp:spPr>
        <a:xfrm>
          <a:off x="2843963" y="273535"/>
          <a:ext cx="4336914"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A679B-D1EA-4856-9FC6-7FA312829851}">
      <dsp:nvSpPr>
        <dsp:cNvPr id="0" name=""/>
        <dsp:cNvSpPr/>
      </dsp:nvSpPr>
      <dsp:spPr>
        <a:xfrm>
          <a:off x="3082507" y="500151"/>
          <a:ext cx="4336914"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b="1" kern="1200" dirty="0"/>
            <a:t>personal </a:t>
          </a:r>
          <a:r>
            <a:rPr lang="de-AT" sz="2000" b="1" kern="1200" dirty="0" err="1"/>
            <a:t>competences</a:t>
          </a:r>
          <a:endParaRPr lang="de-AT" sz="2000" b="1" kern="1200" dirty="0"/>
        </a:p>
      </dsp:txBody>
      <dsp:txXfrm>
        <a:off x="3122436" y="540080"/>
        <a:ext cx="4257056" cy="1283418"/>
      </dsp:txXfrm>
    </dsp:sp>
    <dsp:sp modelId="{510C51E0-FC09-490B-B8BE-D88D031C6CB2}">
      <dsp:nvSpPr>
        <dsp:cNvPr id="0" name=""/>
        <dsp:cNvSpPr/>
      </dsp:nvSpPr>
      <dsp:spPr>
        <a:xfrm>
          <a:off x="3006" y="2261199"/>
          <a:ext cx="2146891"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C4D49-57FF-4C62-BD35-39E88D92581A}">
      <dsp:nvSpPr>
        <dsp:cNvPr id="0" name=""/>
        <dsp:cNvSpPr/>
      </dsp:nvSpPr>
      <dsp:spPr>
        <a:xfrm>
          <a:off x="241550" y="2487815"/>
          <a:ext cx="2146891"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self-sufficiency</a:t>
          </a:r>
          <a:endParaRPr lang="de-AT" sz="1600" kern="1200" dirty="0"/>
        </a:p>
      </dsp:txBody>
      <dsp:txXfrm>
        <a:off x="281479" y="2527744"/>
        <a:ext cx="2067033" cy="1283418"/>
      </dsp:txXfrm>
    </dsp:sp>
    <dsp:sp modelId="{61E79F87-C443-439A-81EF-A31501754408}">
      <dsp:nvSpPr>
        <dsp:cNvPr id="0" name=""/>
        <dsp:cNvSpPr/>
      </dsp:nvSpPr>
      <dsp:spPr>
        <a:xfrm>
          <a:off x="2626985" y="2261199"/>
          <a:ext cx="2146891"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4FEA4-8719-4611-96C2-3B8939498F77}">
      <dsp:nvSpPr>
        <dsp:cNvPr id="0" name=""/>
        <dsp:cNvSpPr/>
      </dsp:nvSpPr>
      <dsp:spPr>
        <a:xfrm>
          <a:off x="2865529" y="2487815"/>
          <a:ext cx="2146891"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self-assessment</a:t>
          </a:r>
        </a:p>
      </dsp:txBody>
      <dsp:txXfrm>
        <a:off x="2905458" y="2527744"/>
        <a:ext cx="2067033" cy="1283418"/>
      </dsp:txXfrm>
    </dsp:sp>
    <dsp:sp modelId="{DC417F9F-C05D-49DD-AEDD-8DCAFF9E0D37}">
      <dsp:nvSpPr>
        <dsp:cNvPr id="0" name=""/>
        <dsp:cNvSpPr/>
      </dsp:nvSpPr>
      <dsp:spPr>
        <a:xfrm>
          <a:off x="5250964" y="2261199"/>
          <a:ext cx="2146891"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6457F-9225-49FE-BA93-A2D601B7F346}">
      <dsp:nvSpPr>
        <dsp:cNvPr id="0" name=""/>
        <dsp:cNvSpPr/>
      </dsp:nvSpPr>
      <dsp:spPr>
        <a:xfrm>
          <a:off x="5489507" y="2487815"/>
          <a:ext cx="2146891"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developing</a:t>
          </a:r>
          <a:r>
            <a:rPr lang="de-AT" sz="1600" kern="1200" dirty="0"/>
            <a:t> a favourable self-concept</a:t>
          </a:r>
        </a:p>
      </dsp:txBody>
      <dsp:txXfrm>
        <a:off x="5529436" y="2527744"/>
        <a:ext cx="2067033" cy="1283418"/>
      </dsp:txXfrm>
    </dsp:sp>
    <dsp:sp modelId="{D8CF879F-55E8-4113-8FD8-A29614A7C3D7}">
      <dsp:nvSpPr>
        <dsp:cNvPr id="0" name=""/>
        <dsp:cNvSpPr/>
      </dsp:nvSpPr>
      <dsp:spPr>
        <a:xfrm>
          <a:off x="7874942" y="2261199"/>
          <a:ext cx="2146891" cy="1363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FD91E-AAA1-4767-B278-640240909074}">
      <dsp:nvSpPr>
        <dsp:cNvPr id="0" name=""/>
        <dsp:cNvSpPr/>
      </dsp:nvSpPr>
      <dsp:spPr>
        <a:xfrm>
          <a:off x="8113486" y="2487815"/>
          <a:ext cx="2146891" cy="136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building</a:t>
          </a:r>
          <a:r>
            <a:rPr lang="de-AT" sz="1600" kern="1200" dirty="0"/>
            <a:t> value attitudes</a:t>
          </a:r>
        </a:p>
      </dsp:txBody>
      <dsp:txXfrm>
        <a:off x="8153415" y="2527744"/>
        <a:ext cx="2067033" cy="12834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5748C-7BB4-42FD-B340-EEEC5C871F5C}">
      <dsp:nvSpPr>
        <dsp:cNvPr id="0" name=""/>
        <dsp:cNvSpPr/>
      </dsp:nvSpPr>
      <dsp:spPr>
        <a:xfrm>
          <a:off x="5135597" y="1626204"/>
          <a:ext cx="4032691" cy="639731"/>
        </a:xfrm>
        <a:custGeom>
          <a:avLst/>
          <a:gdLst/>
          <a:ahLst/>
          <a:cxnLst/>
          <a:rect l="0" t="0" r="0" b="0"/>
          <a:pathLst>
            <a:path>
              <a:moveTo>
                <a:pt x="0" y="0"/>
              </a:moveTo>
              <a:lnTo>
                <a:pt x="0" y="435958"/>
              </a:lnTo>
              <a:lnTo>
                <a:pt x="4032691" y="435958"/>
              </a:lnTo>
              <a:lnTo>
                <a:pt x="4032691" y="63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415FC2-37E7-486A-B4E3-56DAAF76CE69}">
      <dsp:nvSpPr>
        <dsp:cNvPr id="0" name=""/>
        <dsp:cNvSpPr/>
      </dsp:nvSpPr>
      <dsp:spPr>
        <a:xfrm>
          <a:off x="5135597" y="1626204"/>
          <a:ext cx="1344230" cy="639731"/>
        </a:xfrm>
        <a:custGeom>
          <a:avLst/>
          <a:gdLst/>
          <a:ahLst/>
          <a:cxnLst/>
          <a:rect l="0" t="0" r="0" b="0"/>
          <a:pathLst>
            <a:path>
              <a:moveTo>
                <a:pt x="0" y="0"/>
              </a:moveTo>
              <a:lnTo>
                <a:pt x="0" y="435958"/>
              </a:lnTo>
              <a:lnTo>
                <a:pt x="1344230" y="435958"/>
              </a:lnTo>
              <a:lnTo>
                <a:pt x="1344230" y="63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564891-838D-4287-9273-CF77EF2FA365}">
      <dsp:nvSpPr>
        <dsp:cNvPr id="0" name=""/>
        <dsp:cNvSpPr/>
      </dsp:nvSpPr>
      <dsp:spPr>
        <a:xfrm>
          <a:off x="3791366" y="1626204"/>
          <a:ext cx="1344230" cy="639731"/>
        </a:xfrm>
        <a:custGeom>
          <a:avLst/>
          <a:gdLst/>
          <a:ahLst/>
          <a:cxnLst/>
          <a:rect l="0" t="0" r="0" b="0"/>
          <a:pathLst>
            <a:path>
              <a:moveTo>
                <a:pt x="1344230" y="0"/>
              </a:moveTo>
              <a:lnTo>
                <a:pt x="1344230" y="435958"/>
              </a:lnTo>
              <a:lnTo>
                <a:pt x="0" y="435958"/>
              </a:lnTo>
              <a:lnTo>
                <a:pt x="0" y="63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42100-B1A9-4B0C-B79F-E5D7D86CC5FE}">
      <dsp:nvSpPr>
        <dsp:cNvPr id="0" name=""/>
        <dsp:cNvSpPr/>
      </dsp:nvSpPr>
      <dsp:spPr>
        <a:xfrm>
          <a:off x="1102905" y="1626204"/>
          <a:ext cx="4032691" cy="639731"/>
        </a:xfrm>
        <a:custGeom>
          <a:avLst/>
          <a:gdLst/>
          <a:ahLst/>
          <a:cxnLst/>
          <a:rect l="0" t="0" r="0" b="0"/>
          <a:pathLst>
            <a:path>
              <a:moveTo>
                <a:pt x="4032691" y="0"/>
              </a:moveTo>
              <a:lnTo>
                <a:pt x="4032691" y="435958"/>
              </a:lnTo>
              <a:lnTo>
                <a:pt x="0" y="435958"/>
              </a:lnTo>
              <a:lnTo>
                <a:pt x="0" y="639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A8328-C47E-4165-A21F-35B055BA0A62}">
      <dsp:nvSpPr>
        <dsp:cNvPr id="0" name=""/>
        <dsp:cNvSpPr/>
      </dsp:nvSpPr>
      <dsp:spPr>
        <a:xfrm>
          <a:off x="2913851" y="229426"/>
          <a:ext cx="4443490"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A679B-D1EA-4856-9FC6-7FA312829851}">
      <dsp:nvSpPr>
        <dsp:cNvPr id="0" name=""/>
        <dsp:cNvSpPr/>
      </dsp:nvSpPr>
      <dsp:spPr>
        <a:xfrm>
          <a:off x="3158257" y="461611"/>
          <a:ext cx="4443490"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AT" sz="2000" b="1" kern="1200" dirty="0"/>
            <a:t>social-</a:t>
          </a:r>
          <a:r>
            <a:rPr lang="de-AT" sz="2000" b="1" kern="1200" dirty="0" err="1"/>
            <a:t>communicative</a:t>
          </a:r>
          <a:r>
            <a:rPr lang="de-AT" sz="2000" b="1" kern="1200" dirty="0"/>
            <a:t> </a:t>
          </a:r>
          <a:r>
            <a:rPr lang="de-AT" sz="2000" b="1" kern="1200" dirty="0" err="1"/>
            <a:t>competences</a:t>
          </a:r>
          <a:endParaRPr lang="de-AT" sz="2000" b="1" kern="1200" dirty="0"/>
        </a:p>
        <a:p>
          <a:pPr marL="0" lvl="0" indent="0" algn="ctr" defTabSz="889000">
            <a:lnSpc>
              <a:spcPct val="90000"/>
            </a:lnSpc>
            <a:spcBef>
              <a:spcPct val="0"/>
            </a:spcBef>
            <a:spcAft>
              <a:spcPct val="35000"/>
            </a:spcAft>
            <a:buNone/>
          </a:pPr>
          <a:endParaRPr lang="de-AT" sz="2000" b="1" kern="1200" dirty="0"/>
        </a:p>
      </dsp:txBody>
      <dsp:txXfrm>
        <a:off x="3199167" y="502521"/>
        <a:ext cx="4361670" cy="1314957"/>
      </dsp:txXfrm>
    </dsp:sp>
    <dsp:sp modelId="{B88DC07A-F060-45B9-BE68-D515508C5377}">
      <dsp:nvSpPr>
        <dsp:cNvPr id="0" name=""/>
        <dsp:cNvSpPr/>
      </dsp:nvSpPr>
      <dsp:spPr>
        <a:xfrm>
          <a:off x="3080" y="226593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1D446-AF1E-433A-8FC1-8DAEFC2BD16F}">
      <dsp:nvSpPr>
        <dsp:cNvPr id="0" name=""/>
        <dsp:cNvSpPr/>
      </dsp:nvSpPr>
      <dsp:spPr>
        <a:xfrm>
          <a:off x="247486" y="2498120"/>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a:t>listening</a:t>
          </a:r>
          <a:endParaRPr lang="de-AT" sz="1600" kern="1200" dirty="0"/>
        </a:p>
      </dsp:txBody>
      <dsp:txXfrm>
        <a:off x="288396" y="2539030"/>
        <a:ext cx="2117829" cy="1314957"/>
      </dsp:txXfrm>
    </dsp:sp>
    <dsp:sp modelId="{C81D178D-F1C0-4576-B9F2-58BDCD292786}">
      <dsp:nvSpPr>
        <dsp:cNvPr id="0" name=""/>
        <dsp:cNvSpPr/>
      </dsp:nvSpPr>
      <dsp:spPr>
        <a:xfrm>
          <a:off x="2691541" y="226593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F1842-866D-48BA-8385-8F43F8301FA1}">
      <dsp:nvSpPr>
        <dsp:cNvPr id="0" name=""/>
        <dsp:cNvSpPr/>
      </dsp:nvSpPr>
      <dsp:spPr>
        <a:xfrm>
          <a:off x="2935947" y="2498120"/>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explaining</a:t>
          </a:r>
          <a:r>
            <a:rPr lang="de-AT" sz="1600" kern="1200" dirty="0"/>
            <a:t>, </a:t>
          </a:r>
          <a:r>
            <a:rPr lang="de-AT" sz="1600" kern="1200" dirty="0" err="1"/>
            <a:t>presenting</a:t>
          </a:r>
          <a:endParaRPr lang="de-AT" sz="1600" kern="1200" dirty="0"/>
        </a:p>
      </dsp:txBody>
      <dsp:txXfrm>
        <a:off x="2976857" y="2539030"/>
        <a:ext cx="2117829" cy="1314957"/>
      </dsp:txXfrm>
    </dsp:sp>
    <dsp:sp modelId="{C20D0AF9-68FB-43D7-ABC4-6A30BB1BB0B7}">
      <dsp:nvSpPr>
        <dsp:cNvPr id="0" name=""/>
        <dsp:cNvSpPr/>
      </dsp:nvSpPr>
      <dsp:spPr>
        <a:xfrm>
          <a:off x="5380002" y="226593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0D76D-71EA-4E01-9109-8CD97C3DF430}">
      <dsp:nvSpPr>
        <dsp:cNvPr id="0" name=""/>
        <dsp:cNvSpPr/>
      </dsp:nvSpPr>
      <dsp:spPr>
        <a:xfrm>
          <a:off x="5624408" y="2498120"/>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a:t>reasoning</a:t>
          </a:r>
        </a:p>
      </dsp:txBody>
      <dsp:txXfrm>
        <a:off x="5665318" y="2539030"/>
        <a:ext cx="2117829" cy="1314957"/>
      </dsp:txXfrm>
    </dsp:sp>
    <dsp:sp modelId="{DF699DC7-7FA9-4BF7-8BE4-A1F38B402DEB}">
      <dsp:nvSpPr>
        <dsp:cNvPr id="0" name=""/>
        <dsp:cNvSpPr/>
      </dsp:nvSpPr>
      <dsp:spPr>
        <a:xfrm>
          <a:off x="8068463" y="2265935"/>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61B85-F90E-4384-A22E-67D0594D0A8F}">
      <dsp:nvSpPr>
        <dsp:cNvPr id="0" name=""/>
        <dsp:cNvSpPr/>
      </dsp:nvSpPr>
      <dsp:spPr>
        <a:xfrm>
          <a:off x="8312869" y="2498120"/>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kern="1200" dirty="0" err="1"/>
            <a:t>cooperating</a:t>
          </a:r>
          <a:endParaRPr lang="de-AT" sz="1600" kern="1200" dirty="0"/>
        </a:p>
      </dsp:txBody>
      <dsp:txXfrm>
        <a:off x="8353779" y="2539030"/>
        <a:ext cx="2117829" cy="131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2528C-1F59-4F1C-9F63-55F3CF100697}">
      <dsp:nvSpPr>
        <dsp:cNvPr id="0" name=""/>
        <dsp:cNvSpPr/>
      </dsp:nvSpPr>
      <dsp:spPr>
        <a:xfrm>
          <a:off x="1402610" y="818700"/>
          <a:ext cx="2039568" cy="203956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Deficit motives of unmotivated pupils</a:t>
          </a:r>
          <a:endParaRPr lang="de-AT" sz="2100" kern="1200" dirty="0"/>
        </a:p>
      </dsp:txBody>
      <dsp:txXfrm>
        <a:off x="1701298" y="1117388"/>
        <a:ext cx="1442192" cy="1442192"/>
      </dsp:txXfrm>
    </dsp:sp>
    <dsp:sp modelId="{6D3A050A-5ABB-4F19-8947-73CD993DA9B3}">
      <dsp:nvSpPr>
        <dsp:cNvPr id="0" name=""/>
        <dsp:cNvSpPr/>
      </dsp:nvSpPr>
      <dsp:spPr>
        <a:xfrm>
          <a:off x="1912502" y="364"/>
          <a:ext cx="1019784" cy="1019784"/>
        </a:xfrm>
        <a:prstGeom prst="ellipse">
          <a:avLst/>
        </a:prstGeom>
        <a:solidFill>
          <a:schemeClr val="accent3">
            <a:alpha val="50000"/>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AT" sz="1100" kern="1200" dirty="0" err="1"/>
            <a:t>lesser</a:t>
          </a:r>
          <a:r>
            <a:rPr lang="de-AT" sz="1100" kern="1200" dirty="0"/>
            <a:t> </a:t>
          </a:r>
          <a:r>
            <a:rPr lang="de-AT" sz="1100" kern="1200" dirty="0" err="1"/>
            <a:t>evil</a:t>
          </a:r>
          <a:endParaRPr lang="de-AT" sz="1100" kern="1200" dirty="0"/>
        </a:p>
      </dsp:txBody>
      <dsp:txXfrm>
        <a:off x="2061846" y="149708"/>
        <a:ext cx="721096" cy="721096"/>
      </dsp:txXfrm>
    </dsp:sp>
    <dsp:sp modelId="{22B35FC0-1E25-4939-9A60-318EFD7666EA}">
      <dsp:nvSpPr>
        <dsp:cNvPr id="0" name=""/>
        <dsp:cNvSpPr/>
      </dsp:nvSpPr>
      <dsp:spPr>
        <a:xfrm>
          <a:off x="3240730" y="1328592"/>
          <a:ext cx="1019784" cy="1019784"/>
        </a:xfrm>
        <a:prstGeom prst="ellipse">
          <a:avLst/>
        </a:prstGeom>
        <a:solidFill>
          <a:schemeClr val="accent3">
            <a:alpha val="50000"/>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AT" sz="1100" b="0" i="0" u="none" kern="1200" dirty="0" err="1"/>
            <a:t>recognition</a:t>
          </a:r>
          <a:r>
            <a:rPr lang="de-AT" sz="1100" b="0" i="0" u="none" kern="1200" dirty="0"/>
            <a:t> </a:t>
          </a:r>
          <a:r>
            <a:rPr lang="de-AT" sz="1100" b="0" i="0" u="none" kern="1200" dirty="0" err="1"/>
            <a:t>by</a:t>
          </a:r>
          <a:r>
            <a:rPr lang="de-AT" sz="1100" b="0" i="0" u="none" kern="1200" dirty="0"/>
            <a:t> </a:t>
          </a:r>
          <a:r>
            <a:rPr lang="de-AT" sz="1100" b="0" i="0" u="none" kern="1200" dirty="0" err="1"/>
            <a:t>others</a:t>
          </a:r>
          <a:endParaRPr lang="de-AT" sz="1100" kern="1200" dirty="0"/>
        </a:p>
      </dsp:txBody>
      <dsp:txXfrm>
        <a:off x="3390074" y="1477936"/>
        <a:ext cx="721096" cy="721096"/>
      </dsp:txXfrm>
    </dsp:sp>
    <dsp:sp modelId="{21C7E247-8D61-452E-9D2E-B1F101AF4E0C}">
      <dsp:nvSpPr>
        <dsp:cNvPr id="0" name=""/>
        <dsp:cNvSpPr/>
      </dsp:nvSpPr>
      <dsp:spPr>
        <a:xfrm>
          <a:off x="1912502" y="2656820"/>
          <a:ext cx="1019784" cy="1019784"/>
        </a:xfrm>
        <a:prstGeom prst="ellipse">
          <a:avLst/>
        </a:prstGeom>
        <a:solidFill>
          <a:schemeClr val="accent3">
            <a:alpha val="50000"/>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AT" sz="1100" kern="1200" dirty="0"/>
            <a:t>familial </a:t>
          </a:r>
          <a:r>
            <a:rPr lang="de-AT" sz="1100" kern="1200" dirty="0" err="1"/>
            <a:t>pressure</a:t>
          </a:r>
          <a:endParaRPr lang="de-AT" sz="1100" kern="1200" dirty="0"/>
        </a:p>
      </dsp:txBody>
      <dsp:txXfrm>
        <a:off x="2061846" y="2806164"/>
        <a:ext cx="721096" cy="721096"/>
      </dsp:txXfrm>
    </dsp:sp>
    <dsp:sp modelId="{3E06FC31-7BD5-48C7-ACCB-4EAB9254D8EE}">
      <dsp:nvSpPr>
        <dsp:cNvPr id="0" name=""/>
        <dsp:cNvSpPr/>
      </dsp:nvSpPr>
      <dsp:spPr>
        <a:xfrm>
          <a:off x="584274" y="1328592"/>
          <a:ext cx="1019784" cy="1019784"/>
        </a:xfrm>
        <a:prstGeom prst="ellipse">
          <a:avLst/>
        </a:prstGeom>
        <a:solidFill>
          <a:schemeClr val="accent3">
            <a:alpha val="50000"/>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AT" sz="1100" kern="1200" dirty="0" err="1"/>
            <a:t>fears</a:t>
          </a:r>
          <a:r>
            <a:rPr lang="de-AT" sz="1100" kern="1200" dirty="0"/>
            <a:t> </a:t>
          </a:r>
          <a:r>
            <a:rPr lang="de-AT" sz="1100" kern="1200" dirty="0" err="1"/>
            <a:t>of</a:t>
          </a:r>
          <a:r>
            <a:rPr lang="de-AT" sz="1100" kern="1200" dirty="0"/>
            <a:t> </a:t>
          </a:r>
          <a:r>
            <a:rPr lang="de-AT" sz="1100" kern="1200" dirty="0" err="1"/>
            <a:t>failure</a:t>
          </a:r>
          <a:endParaRPr lang="de-AT" sz="1100" kern="1200" dirty="0"/>
        </a:p>
      </dsp:txBody>
      <dsp:txXfrm>
        <a:off x="733618" y="1477936"/>
        <a:ext cx="721096" cy="721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C3CB2-A524-49A4-A130-90449DFD3EB4}">
      <dsp:nvSpPr>
        <dsp:cNvPr id="0" name=""/>
        <dsp:cNvSpPr/>
      </dsp:nvSpPr>
      <dsp:spPr>
        <a:xfrm rot="4396374">
          <a:off x="1464304" y="928825"/>
          <a:ext cx="4029390" cy="2809997"/>
        </a:xfrm>
        <a:prstGeom prst="swooshArrow">
          <a:avLst>
            <a:gd name="adj1" fmla="val 16310"/>
            <a:gd name="adj2" fmla="val 31370"/>
          </a:avLst>
        </a:prstGeom>
        <a:solidFill>
          <a:srgbClr val="C0504D">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03BD30-13D2-42CB-B9D1-0BC6003936A2}">
      <dsp:nvSpPr>
        <dsp:cNvPr id="0" name=""/>
        <dsp:cNvSpPr/>
      </dsp:nvSpPr>
      <dsp:spPr>
        <a:xfrm>
          <a:off x="3145729" y="1420832"/>
          <a:ext cx="101754" cy="101754"/>
        </a:xfrm>
        <a:prstGeom prst="ellipse">
          <a:avLst/>
        </a:prstGeom>
        <a:solidFill>
          <a:srgbClr val="C0504D">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82464D7-F0A4-4B90-92F8-06C593AB5117}">
      <dsp:nvSpPr>
        <dsp:cNvPr id="0" name=""/>
        <dsp:cNvSpPr/>
      </dsp:nvSpPr>
      <dsp:spPr>
        <a:xfrm>
          <a:off x="4031928" y="2284813"/>
          <a:ext cx="101754" cy="101754"/>
        </a:xfrm>
        <a:prstGeom prst="ellipse">
          <a:avLst/>
        </a:prstGeom>
        <a:solidFill>
          <a:srgbClr val="C0504D">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25AB6E-44D2-4E1F-831E-2A09D3B5652D}">
      <dsp:nvSpPr>
        <dsp:cNvPr id="0" name=""/>
        <dsp:cNvSpPr/>
      </dsp:nvSpPr>
      <dsp:spPr>
        <a:xfrm>
          <a:off x="1194185" y="0"/>
          <a:ext cx="1899732" cy="746823"/>
        </a:xfrm>
        <a:prstGeom prst="rect">
          <a:avLst/>
        </a:prstGeom>
        <a:noFill/>
        <a:ln w="9525"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marL="0" lvl="0" indent="0" algn="ctr" defTabSz="977900">
            <a:lnSpc>
              <a:spcPct val="90000"/>
            </a:lnSpc>
            <a:spcBef>
              <a:spcPct val="0"/>
            </a:spcBef>
            <a:spcAft>
              <a:spcPct val="35000"/>
            </a:spcAft>
            <a:buNone/>
          </a:pPr>
          <a:r>
            <a:rPr lang="de-AT" sz="2200" kern="1200" dirty="0" err="1">
              <a:solidFill>
                <a:sysClr val="windowText" lastClr="000000">
                  <a:hueOff val="0"/>
                  <a:satOff val="0"/>
                  <a:lumOff val="0"/>
                  <a:alphaOff val="0"/>
                </a:sysClr>
              </a:solidFill>
              <a:latin typeface="Calibri"/>
              <a:ea typeface="+mn-ea"/>
              <a:cs typeface="+mn-cs"/>
            </a:rPr>
            <a:t>fear</a:t>
          </a:r>
          <a:r>
            <a:rPr lang="de-AT" sz="2200" kern="1200" dirty="0">
              <a:solidFill>
                <a:sysClr val="windowText" lastClr="000000">
                  <a:hueOff val="0"/>
                  <a:satOff val="0"/>
                  <a:lumOff val="0"/>
                  <a:alphaOff val="0"/>
                </a:sysClr>
              </a:solidFill>
              <a:latin typeface="Calibri"/>
              <a:ea typeface="+mn-ea"/>
              <a:cs typeface="+mn-cs"/>
            </a:rPr>
            <a:t> </a:t>
          </a:r>
          <a:r>
            <a:rPr lang="de-AT" sz="2200" kern="1200" dirty="0" err="1">
              <a:solidFill>
                <a:sysClr val="windowText" lastClr="000000">
                  <a:hueOff val="0"/>
                  <a:satOff val="0"/>
                  <a:lumOff val="0"/>
                  <a:alphaOff val="0"/>
                </a:sysClr>
              </a:solidFill>
              <a:latin typeface="Calibri"/>
              <a:ea typeface="+mn-ea"/>
              <a:cs typeface="+mn-cs"/>
            </a:rPr>
            <a:t>of</a:t>
          </a:r>
          <a:r>
            <a:rPr lang="de-AT" sz="2200" kern="1200" dirty="0">
              <a:solidFill>
                <a:sysClr val="windowText" lastClr="000000">
                  <a:hueOff val="0"/>
                  <a:satOff val="0"/>
                  <a:lumOff val="0"/>
                  <a:alphaOff val="0"/>
                </a:sysClr>
              </a:solidFill>
              <a:latin typeface="Calibri"/>
              <a:ea typeface="+mn-ea"/>
              <a:cs typeface="+mn-cs"/>
            </a:rPr>
            <a:t> </a:t>
          </a:r>
          <a:r>
            <a:rPr lang="de-AT" sz="2200" kern="1200" dirty="0" err="1">
              <a:solidFill>
                <a:sysClr val="windowText" lastClr="000000">
                  <a:hueOff val="0"/>
                  <a:satOff val="0"/>
                  <a:lumOff val="0"/>
                  <a:alphaOff val="0"/>
                </a:sysClr>
              </a:solidFill>
              <a:latin typeface="Calibri"/>
              <a:ea typeface="+mn-ea"/>
              <a:cs typeface="+mn-cs"/>
            </a:rPr>
            <a:t>failure</a:t>
          </a:r>
          <a:endParaRPr lang="de-AT" sz="2200" kern="1200" dirty="0">
            <a:solidFill>
              <a:sysClr val="windowText" lastClr="000000">
                <a:hueOff val="0"/>
                <a:satOff val="0"/>
                <a:lumOff val="0"/>
                <a:alphaOff val="0"/>
              </a:sysClr>
            </a:solidFill>
            <a:latin typeface="Calibri"/>
            <a:ea typeface="+mn-ea"/>
            <a:cs typeface="+mn-cs"/>
          </a:endParaRPr>
        </a:p>
      </dsp:txBody>
      <dsp:txXfrm>
        <a:off x="1194185" y="0"/>
        <a:ext cx="1899732" cy="746823"/>
      </dsp:txXfrm>
    </dsp:sp>
    <dsp:sp modelId="{89F7B5FF-0E86-4440-B5A2-CF2E0ADB5B19}">
      <dsp:nvSpPr>
        <dsp:cNvPr id="0" name=""/>
        <dsp:cNvSpPr/>
      </dsp:nvSpPr>
      <dsp:spPr>
        <a:xfrm>
          <a:off x="3745974" y="882846"/>
          <a:ext cx="2618550" cy="746823"/>
        </a:xfrm>
        <a:prstGeom prst="rect">
          <a:avLst/>
        </a:prstGeom>
        <a:noFill/>
        <a:ln w="9525"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de-AT" sz="2200" kern="1200" dirty="0" err="1">
              <a:solidFill>
                <a:sysClr val="windowText" lastClr="000000">
                  <a:hueOff val="0"/>
                  <a:satOff val="0"/>
                  <a:lumOff val="0"/>
                  <a:alphaOff val="0"/>
                </a:sysClr>
              </a:solidFill>
              <a:latin typeface="Calibri"/>
              <a:ea typeface="+mn-ea"/>
              <a:cs typeface="+mn-cs"/>
            </a:rPr>
            <a:t>decreased</a:t>
          </a:r>
          <a:r>
            <a:rPr lang="de-AT" sz="2200" kern="1200" dirty="0">
              <a:solidFill>
                <a:sysClr val="windowText" lastClr="000000">
                  <a:hueOff val="0"/>
                  <a:satOff val="0"/>
                  <a:lumOff val="0"/>
                  <a:alphaOff val="0"/>
                </a:sysClr>
              </a:solidFill>
              <a:latin typeface="Calibri"/>
              <a:ea typeface="+mn-ea"/>
              <a:cs typeface="+mn-cs"/>
            </a:rPr>
            <a:t> </a:t>
          </a:r>
          <a:r>
            <a:rPr lang="de-AT" sz="2200" kern="1200" dirty="0" err="1">
              <a:solidFill>
                <a:sysClr val="windowText" lastClr="000000">
                  <a:hueOff val="0"/>
                  <a:satOff val="0"/>
                  <a:lumOff val="0"/>
                  <a:alphaOff val="0"/>
                </a:sysClr>
              </a:solidFill>
              <a:latin typeface="Calibri"/>
              <a:ea typeface="+mn-ea"/>
              <a:cs typeface="+mn-cs"/>
            </a:rPr>
            <a:t>self-confidence</a:t>
          </a:r>
          <a:endParaRPr lang="de-AT" sz="2200" kern="1200" dirty="0">
            <a:solidFill>
              <a:sysClr val="windowText" lastClr="000000">
                <a:hueOff val="0"/>
                <a:satOff val="0"/>
                <a:lumOff val="0"/>
                <a:alphaOff val="0"/>
              </a:sysClr>
            </a:solidFill>
            <a:latin typeface="Calibri"/>
            <a:ea typeface="+mn-ea"/>
            <a:cs typeface="+mn-cs"/>
          </a:endParaRPr>
        </a:p>
      </dsp:txBody>
      <dsp:txXfrm>
        <a:off x="3745974" y="882846"/>
        <a:ext cx="2618550" cy="746823"/>
      </dsp:txXfrm>
    </dsp:sp>
    <dsp:sp modelId="{57F43C9E-EA40-480C-9F2B-4962AFFF1AF1}">
      <dsp:nvSpPr>
        <dsp:cNvPr id="0" name=""/>
        <dsp:cNvSpPr/>
      </dsp:nvSpPr>
      <dsp:spPr>
        <a:xfrm>
          <a:off x="1176240" y="2249552"/>
          <a:ext cx="2567206" cy="746823"/>
        </a:xfrm>
        <a:prstGeom prst="rect">
          <a:avLst/>
        </a:prstGeom>
        <a:noFill/>
        <a:ln w="9525"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r" defTabSz="977900">
            <a:lnSpc>
              <a:spcPct val="90000"/>
            </a:lnSpc>
            <a:spcBef>
              <a:spcPct val="0"/>
            </a:spcBef>
            <a:spcAft>
              <a:spcPct val="35000"/>
            </a:spcAft>
            <a:buNone/>
          </a:pPr>
          <a:r>
            <a:rPr lang="en-US" sz="2200" kern="1200" dirty="0">
              <a:solidFill>
                <a:sysClr val="windowText" lastClr="000000">
                  <a:hueOff val="0"/>
                  <a:satOff val="0"/>
                  <a:lumOff val="0"/>
                  <a:alphaOff val="0"/>
                </a:sysClr>
              </a:solidFill>
              <a:latin typeface="Calibri"/>
              <a:ea typeface="+mn-ea"/>
              <a:cs typeface="+mn-cs"/>
            </a:rPr>
            <a:t>Impairment of the ability to think</a:t>
          </a:r>
          <a:endParaRPr lang="de-AT" sz="2200" kern="1200" dirty="0">
            <a:solidFill>
              <a:sysClr val="windowText" lastClr="000000">
                <a:hueOff val="0"/>
                <a:satOff val="0"/>
                <a:lumOff val="0"/>
                <a:alphaOff val="0"/>
              </a:sysClr>
            </a:solidFill>
            <a:latin typeface="Calibri"/>
            <a:ea typeface="+mn-ea"/>
            <a:cs typeface="+mn-cs"/>
          </a:endParaRPr>
        </a:p>
      </dsp:txBody>
      <dsp:txXfrm>
        <a:off x="1176240" y="2249552"/>
        <a:ext cx="2567206" cy="746823"/>
      </dsp:txXfrm>
    </dsp:sp>
    <dsp:sp modelId="{49B4458B-C807-4027-AE83-452E20D788D3}">
      <dsp:nvSpPr>
        <dsp:cNvPr id="0" name=""/>
        <dsp:cNvSpPr/>
      </dsp:nvSpPr>
      <dsp:spPr>
        <a:xfrm>
          <a:off x="3761392" y="3920824"/>
          <a:ext cx="2567206" cy="746823"/>
        </a:xfrm>
        <a:prstGeom prst="rect">
          <a:avLst/>
        </a:prstGeom>
        <a:noFill/>
        <a:ln w="9525" cap="flat" cmpd="sng" algn="ctr">
          <a:solidFill>
            <a:sysClr val="windowText" lastClr="000000">
              <a:alpha val="0"/>
              <a:hueOff val="0"/>
              <a:satOff val="0"/>
              <a:lumOff val="0"/>
              <a:alphaOff val="0"/>
            </a:sys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en-US" sz="2200" kern="1200" dirty="0">
              <a:solidFill>
                <a:sysClr val="windowText" lastClr="000000">
                  <a:hueOff val="0"/>
                  <a:satOff val="0"/>
                  <a:lumOff val="0"/>
                  <a:alphaOff val="0"/>
                </a:sysClr>
              </a:solidFill>
              <a:latin typeface="Calibri"/>
              <a:ea typeface="+mn-ea"/>
              <a:cs typeface="+mn-cs"/>
            </a:rPr>
            <a:t>decrease in the probability of success</a:t>
          </a:r>
          <a:endParaRPr lang="de-AT" sz="2200" kern="1200" dirty="0">
            <a:solidFill>
              <a:sysClr val="windowText" lastClr="000000">
                <a:hueOff val="0"/>
                <a:satOff val="0"/>
                <a:lumOff val="0"/>
                <a:alphaOff val="0"/>
              </a:sysClr>
            </a:solidFill>
            <a:latin typeface="Calibri"/>
            <a:ea typeface="+mn-ea"/>
            <a:cs typeface="+mn-cs"/>
          </a:endParaRPr>
        </a:p>
      </dsp:txBody>
      <dsp:txXfrm>
        <a:off x="3761392" y="3920824"/>
        <a:ext cx="2567206" cy="746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45012-9100-4E26-B9DF-16BBC05A988B}">
      <dsp:nvSpPr>
        <dsp:cNvPr id="0" name=""/>
        <dsp:cNvSpPr/>
      </dsp:nvSpPr>
      <dsp:spPr>
        <a:xfrm>
          <a:off x="602273" y="0"/>
          <a:ext cx="6161656" cy="3851035"/>
        </a:xfrm>
        <a:prstGeom prst="swooshArrow">
          <a:avLst>
            <a:gd name="adj1" fmla="val 25000"/>
            <a:gd name="adj2" fmla="val 25000"/>
          </a:avLst>
        </a:prstGeom>
        <a:gradFill rotWithShape="0">
          <a:gsLst>
            <a:gs pos="0">
              <a:srgbClr val="9BBB59">
                <a:tint val="40000"/>
                <a:hueOff val="0"/>
                <a:satOff val="0"/>
                <a:lumOff val="0"/>
                <a:alphaOff val="0"/>
                <a:shade val="51000"/>
                <a:satMod val="130000"/>
              </a:srgbClr>
            </a:gs>
            <a:gs pos="80000">
              <a:srgbClr val="9BBB59">
                <a:tint val="40000"/>
                <a:hueOff val="0"/>
                <a:satOff val="0"/>
                <a:lumOff val="0"/>
                <a:alphaOff val="0"/>
                <a:shade val="93000"/>
                <a:satMod val="130000"/>
              </a:srgbClr>
            </a:gs>
            <a:gs pos="100000">
              <a:srgbClr val="9BBB59">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8873E15-A313-4DB8-B5A1-0CDCE2BDB928}">
      <dsp:nvSpPr>
        <dsp:cNvPr id="0" name=""/>
        <dsp:cNvSpPr/>
      </dsp:nvSpPr>
      <dsp:spPr>
        <a:xfrm>
          <a:off x="1397434" y="2657984"/>
          <a:ext cx="160203" cy="160203"/>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1C14CDE-F58A-416B-9AC2-A19BA9DB94DB}">
      <dsp:nvSpPr>
        <dsp:cNvPr id="0" name=""/>
        <dsp:cNvSpPr/>
      </dsp:nvSpPr>
      <dsp:spPr>
        <a:xfrm>
          <a:off x="1477536" y="2738085"/>
          <a:ext cx="1435665" cy="111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88" tIns="0" rIns="0" bIns="0" numCol="1" spcCol="1270" anchor="t" anchorCtr="0">
          <a:noAutofit/>
        </a:bodyPr>
        <a:lstStyle/>
        <a:p>
          <a:pPr marL="0" lvl="0" indent="0" algn="l" defTabSz="1066800">
            <a:lnSpc>
              <a:spcPct val="90000"/>
            </a:lnSpc>
            <a:spcBef>
              <a:spcPct val="0"/>
            </a:spcBef>
            <a:spcAft>
              <a:spcPct val="35000"/>
            </a:spcAft>
            <a:buNone/>
          </a:pPr>
          <a:r>
            <a:rPr lang="de-AT" sz="2400" kern="1200" dirty="0" err="1">
              <a:solidFill>
                <a:sysClr val="windowText" lastClr="000000">
                  <a:hueOff val="0"/>
                  <a:satOff val="0"/>
                  <a:lumOff val="0"/>
                  <a:alphaOff val="0"/>
                </a:sysClr>
              </a:solidFill>
              <a:latin typeface="Calibri"/>
              <a:ea typeface="+mn-ea"/>
              <a:cs typeface="+mn-cs"/>
            </a:rPr>
            <a:t>higher</a:t>
          </a:r>
          <a:r>
            <a:rPr lang="de-AT" sz="2400" kern="1200" dirty="0">
              <a:solidFill>
                <a:sysClr val="windowText" lastClr="000000">
                  <a:hueOff val="0"/>
                  <a:satOff val="0"/>
                  <a:lumOff val="0"/>
                  <a:alphaOff val="0"/>
                </a:sysClr>
              </a:solidFill>
              <a:latin typeface="Calibri"/>
              <a:ea typeface="+mn-ea"/>
              <a:cs typeface="+mn-cs"/>
            </a:rPr>
            <a:t> </a:t>
          </a:r>
          <a:r>
            <a:rPr lang="de-AT" sz="2400" kern="1200" dirty="0" err="1">
              <a:solidFill>
                <a:sysClr val="windowText" lastClr="000000">
                  <a:hueOff val="0"/>
                  <a:satOff val="0"/>
                  <a:lumOff val="0"/>
                  <a:alphaOff val="0"/>
                </a:sysClr>
              </a:solidFill>
              <a:latin typeface="Calibri"/>
              <a:ea typeface="+mn-ea"/>
              <a:cs typeface="+mn-cs"/>
            </a:rPr>
            <a:t>motivation</a:t>
          </a:r>
          <a:endParaRPr lang="de-AT" sz="2400" kern="1200" dirty="0">
            <a:solidFill>
              <a:sysClr val="windowText" lastClr="000000">
                <a:hueOff val="0"/>
                <a:satOff val="0"/>
                <a:lumOff val="0"/>
                <a:alphaOff val="0"/>
              </a:sysClr>
            </a:solidFill>
            <a:latin typeface="Calibri"/>
            <a:ea typeface="+mn-ea"/>
            <a:cs typeface="+mn-cs"/>
          </a:endParaRPr>
        </a:p>
      </dsp:txBody>
      <dsp:txXfrm>
        <a:off x="1477536" y="2738085"/>
        <a:ext cx="1435665" cy="1112949"/>
      </dsp:txXfrm>
    </dsp:sp>
    <dsp:sp modelId="{FDF794F2-C729-4D24-A58E-1AB2210D6225}">
      <dsp:nvSpPr>
        <dsp:cNvPr id="0" name=""/>
        <dsp:cNvSpPr/>
      </dsp:nvSpPr>
      <dsp:spPr>
        <a:xfrm>
          <a:off x="2811534" y="1611273"/>
          <a:ext cx="289597" cy="289597"/>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853DAC3-95DF-4D04-9282-C9897F87E1D9}">
      <dsp:nvSpPr>
        <dsp:cNvPr id="0" name=""/>
        <dsp:cNvSpPr/>
      </dsp:nvSpPr>
      <dsp:spPr>
        <a:xfrm>
          <a:off x="2956333" y="1756071"/>
          <a:ext cx="1478797" cy="209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52" tIns="0" rIns="0" bIns="0" numCol="1" spcCol="1270" anchor="t" anchorCtr="0">
          <a:noAutofit/>
        </a:bodyPr>
        <a:lstStyle/>
        <a:p>
          <a:pPr marL="0" lvl="0" indent="0" algn="l" defTabSz="1066800">
            <a:lnSpc>
              <a:spcPct val="90000"/>
            </a:lnSpc>
            <a:spcBef>
              <a:spcPct val="0"/>
            </a:spcBef>
            <a:spcAft>
              <a:spcPct val="35000"/>
            </a:spcAft>
            <a:buNone/>
          </a:pPr>
          <a:r>
            <a:rPr lang="de-AT" sz="2400" kern="1200" dirty="0" err="1">
              <a:solidFill>
                <a:sysClr val="windowText" lastClr="000000">
                  <a:hueOff val="0"/>
                  <a:satOff val="0"/>
                  <a:lumOff val="0"/>
                  <a:alphaOff val="0"/>
                </a:sysClr>
              </a:solidFill>
              <a:latin typeface="Calibri"/>
              <a:ea typeface="+mn-ea"/>
              <a:cs typeface="+mn-cs"/>
            </a:rPr>
            <a:t>increased</a:t>
          </a:r>
          <a:r>
            <a:rPr lang="de-AT" sz="2400" kern="1200" dirty="0">
              <a:solidFill>
                <a:sysClr val="windowText" lastClr="000000">
                  <a:hueOff val="0"/>
                  <a:satOff val="0"/>
                  <a:lumOff val="0"/>
                  <a:alphaOff val="0"/>
                </a:sysClr>
              </a:solidFill>
              <a:latin typeface="Calibri"/>
              <a:ea typeface="+mn-ea"/>
              <a:cs typeface="+mn-cs"/>
            </a:rPr>
            <a:t> social </a:t>
          </a:r>
          <a:r>
            <a:rPr lang="de-AT" sz="2400" kern="1200" dirty="0" err="1">
              <a:solidFill>
                <a:sysClr val="windowText" lastClr="000000">
                  <a:hueOff val="0"/>
                  <a:satOff val="0"/>
                  <a:lumOff val="0"/>
                  <a:alphaOff val="0"/>
                </a:sysClr>
              </a:solidFill>
              <a:latin typeface="Calibri"/>
              <a:ea typeface="+mn-ea"/>
              <a:cs typeface="+mn-cs"/>
            </a:rPr>
            <a:t>behaviour</a:t>
          </a:r>
          <a:endParaRPr lang="de-AT" sz="2400" kern="1200" dirty="0">
            <a:solidFill>
              <a:sysClr val="windowText" lastClr="000000">
                <a:hueOff val="0"/>
                <a:satOff val="0"/>
                <a:lumOff val="0"/>
                <a:alphaOff val="0"/>
              </a:sysClr>
            </a:solidFill>
            <a:latin typeface="Calibri"/>
            <a:ea typeface="+mn-ea"/>
            <a:cs typeface="+mn-cs"/>
          </a:endParaRPr>
        </a:p>
      </dsp:txBody>
      <dsp:txXfrm>
        <a:off x="2956333" y="1756071"/>
        <a:ext cx="1478797" cy="2094963"/>
      </dsp:txXfrm>
    </dsp:sp>
    <dsp:sp modelId="{4F89A511-57F0-48D4-8256-825101B80E83}">
      <dsp:nvSpPr>
        <dsp:cNvPr id="0" name=""/>
        <dsp:cNvSpPr/>
      </dsp:nvSpPr>
      <dsp:spPr>
        <a:xfrm>
          <a:off x="4512151" y="974311"/>
          <a:ext cx="400507" cy="400507"/>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D4797B-4A7F-4F7A-B027-F67C55B1A210}">
      <dsp:nvSpPr>
        <dsp:cNvPr id="0" name=""/>
        <dsp:cNvSpPr/>
      </dsp:nvSpPr>
      <dsp:spPr>
        <a:xfrm>
          <a:off x="4712405" y="1174565"/>
          <a:ext cx="1478797" cy="267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221" tIns="0" rIns="0" bIns="0" numCol="1" spcCol="1270" anchor="t" anchorCtr="0">
          <a:noAutofit/>
        </a:bodyPr>
        <a:lstStyle/>
        <a:p>
          <a:pPr marL="0" lvl="0" indent="0" algn="l" defTabSz="1066800">
            <a:lnSpc>
              <a:spcPct val="90000"/>
            </a:lnSpc>
            <a:spcBef>
              <a:spcPct val="0"/>
            </a:spcBef>
            <a:spcAft>
              <a:spcPct val="35000"/>
            </a:spcAft>
            <a:buNone/>
          </a:pPr>
          <a:r>
            <a:rPr lang="de-AT" sz="2400" kern="1200" dirty="0" err="1">
              <a:solidFill>
                <a:sysClr val="windowText" lastClr="000000">
                  <a:hueOff val="0"/>
                  <a:satOff val="0"/>
                  <a:lumOff val="0"/>
                  <a:alphaOff val="0"/>
                </a:sysClr>
              </a:solidFill>
              <a:latin typeface="Calibri"/>
              <a:ea typeface="+mn-ea"/>
              <a:cs typeface="+mn-cs"/>
            </a:rPr>
            <a:t>increased</a:t>
          </a:r>
          <a:r>
            <a:rPr lang="de-AT" sz="2400" kern="1200" dirty="0">
              <a:solidFill>
                <a:sysClr val="windowText" lastClr="000000">
                  <a:hueOff val="0"/>
                  <a:satOff val="0"/>
                  <a:lumOff val="0"/>
                  <a:alphaOff val="0"/>
                </a:sysClr>
              </a:solidFill>
              <a:latin typeface="Calibri"/>
              <a:ea typeface="+mn-ea"/>
              <a:cs typeface="+mn-cs"/>
            </a:rPr>
            <a:t> well-</a:t>
          </a:r>
          <a:r>
            <a:rPr lang="de-AT" sz="2400" kern="1200" dirty="0" err="1">
              <a:solidFill>
                <a:sysClr val="windowText" lastClr="000000">
                  <a:hueOff val="0"/>
                  <a:satOff val="0"/>
                  <a:lumOff val="0"/>
                  <a:alphaOff val="0"/>
                </a:sysClr>
              </a:solidFill>
              <a:latin typeface="Calibri"/>
              <a:ea typeface="+mn-ea"/>
              <a:cs typeface="+mn-cs"/>
            </a:rPr>
            <a:t>being</a:t>
          </a:r>
          <a:r>
            <a:rPr lang="de-AT" sz="2400" kern="1200" dirty="0">
              <a:solidFill>
                <a:sysClr val="windowText" lastClr="000000">
                  <a:hueOff val="0"/>
                  <a:satOff val="0"/>
                  <a:lumOff val="0"/>
                  <a:alphaOff val="0"/>
                </a:sysClr>
              </a:solidFill>
              <a:latin typeface="Calibri"/>
              <a:ea typeface="+mn-ea"/>
              <a:cs typeface="+mn-cs"/>
            </a:rPr>
            <a:t> at </a:t>
          </a:r>
          <a:r>
            <a:rPr lang="de-AT" sz="2400" kern="1200" dirty="0" err="1">
              <a:solidFill>
                <a:sysClr val="windowText" lastClr="000000">
                  <a:hueOff val="0"/>
                  <a:satOff val="0"/>
                  <a:lumOff val="0"/>
                  <a:alphaOff val="0"/>
                </a:sysClr>
              </a:solidFill>
              <a:latin typeface="Calibri"/>
              <a:ea typeface="+mn-ea"/>
              <a:cs typeface="+mn-cs"/>
            </a:rPr>
            <a:t>school</a:t>
          </a:r>
          <a:endParaRPr lang="de-AT" sz="2400" kern="1200" dirty="0">
            <a:solidFill>
              <a:sysClr val="windowText" lastClr="000000">
                <a:hueOff val="0"/>
                <a:satOff val="0"/>
                <a:lumOff val="0"/>
                <a:alphaOff val="0"/>
              </a:sysClr>
            </a:solidFill>
            <a:latin typeface="Calibri"/>
            <a:ea typeface="+mn-ea"/>
            <a:cs typeface="+mn-cs"/>
          </a:endParaRPr>
        </a:p>
      </dsp:txBody>
      <dsp:txXfrm>
        <a:off x="4712405" y="1174565"/>
        <a:ext cx="1478797" cy="2676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D0917-5155-4D38-BA34-06396A2D9901}">
      <dsp:nvSpPr>
        <dsp:cNvPr id="0" name=""/>
        <dsp:cNvSpPr/>
      </dsp:nvSpPr>
      <dsp:spPr>
        <a:xfrm>
          <a:off x="1224431" y="0"/>
          <a:ext cx="1186434" cy="659130"/>
        </a:xfrm>
        <a:prstGeom prst="roundRect">
          <a:avLst>
            <a:gd name="adj" fmla="val 10000"/>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AT" sz="2100" kern="1200" dirty="0">
              <a:solidFill>
                <a:sysClr val="windowText" lastClr="000000">
                  <a:hueOff val="0"/>
                  <a:satOff val="0"/>
                  <a:lumOff val="0"/>
                  <a:alphaOff val="0"/>
                </a:sysClr>
              </a:solidFill>
              <a:latin typeface="Calibri"/>
              <a:ea typeface="+mn-ea"/>
              <a:cs typeface="+mn-cs"/>
            </a:rPr>
            <a:t>promote</a:t>
          </a:r>
        </a:p>
      </dsp:txBody>
      <dsp:txXfrm>
        <a:off x="1243736" y="19305"/>
        <a:ext cx="1147824" cy="620520"/>
      </dsp:txXfrm>
    </dsp:sp>
    <dsp:sp modelId="{4C154612-A264-4A02-996F-389C0BF2868D}">
      <dsp:nvSpPr>
        <dsp:cNvPr id="0" name=""/>
        <dsp:cNvSpPr/>
      </dsp:nvSpPr>
      <dsp:spPr>
        <a:xfrm>
          <a:off x="3029097" y="0"/>
          <a:ext cx="1186434" cy="659130"/>
        </a:xfrm>
        <a:prstGeom prst="roundRect">
          <a:avLst>
            <a:gd name="adj" fmla="val 10000"/>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AT" sz="2100" kern="1200" dirty="0" err="1">
              <a:solidFill>
                <a:sysClr val="windowText" lastClr="000000">
                  <a:hueOff val="0"/>
                  <a:satOff val="0"/>
                  <a:lumOff val="0"/>
                  <a:alphaOff val="0"/>
                </a:sysClr>
              </a:solidFill>
              <a:latin typeface="Calibri"/>
              <a:ea typeface="+mn-ea"/>
              <a:cs typeface="+mn-cs"/>
            </a:rPr>
            <a:t>claim</a:t>
          </a:r>
          <a:endParaRPr lang="de-AT" sz="2100" kern="1200" dirty="0">
            <a:solidFill>
              <a:sysClr val="windowText" lastClr="000000">
                <a:hueOff val="0"/>
                <a:satOff val="0"/>
                <a:lumOff val="0"/>
                <a:alphaOff val="0"/>
              </a:sysClr>
            </a:solidFill>
            <a:latin typeface="Calibri"/>
            <a:ea typeface="+mn-ea"/>
            <a:cs typeface="+mn-cs"/>
          </a:endParaRPr>
        </a:p>
      </dsp:txBody>
      <dsp:txXfrm>
        <a:off x="3048402" y="19305"/>
        <a:ext cx="1147824" cy="620520"/>
      </dsp:txXfrm>
    </dsp:sp>
    <dsp:sp modelId="{3EAD7311-D314-406A-8B19-070E009154BF}">
      <dsp:nvSpPr>
        <dsp:cNvPr id="0" name=""/>
        <dsp:cNvSpPr/>
      </dsp:nvSpPr>
      <dsp:spPr>
        <a:xfrm>
          <a:off x="2496026" y="2801302"/>
          <a:ext cx="494347" cy="494347"/>
        </a:xfrm>
        <a:prstGeom prst="triangle">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8BE24D7-73A2-43A7-95DD-CC1DA6B45647}">
      <dsp:nvSpPr>
        <dsp:cNvPr id="0" name=""/>
        <dsp:cNvSpPr/>
      </dsp:nvSpPr>
      <dsp:spPr>
        <a:xfrm>
          <a:off x="1259704" y="2589469"/>
          <a:ext cx="2966990" cy="207472"/>
        </a:xfrm>
        <a:prstGeom prst="rect">
          <a:avLst/>
        </a:prstGeom>
        <a:solidFill>
          <a:srgbClr val="4F81BD">
            <a:alpha val="90000"/>
            <a:tint val="55000"/>
            <a:hueOff val="0"/>
            <a:satOff val="0"/>
            <a:lumOff val="0"/>
            <a:alphaOff val="0"/>
          </a:srgbClr>
        </a:solidFill>
        <a:ln w="9525" cap="flat" cmpd="sng" algn="ctr">
          <a:solidFill>
            <a:srgbClr val="4F81BD">
              <a:alpha val="90000"/>
              <a:tint val="55000"/>
              <a:hueOff val="0"/>
              <a:satOff val="0"/>
              <a:lumOff val="0"/>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2F583CB-5290-4DAE-9830-32C54C2FD657}">
      <dsp:nvSpPr>
        <dsp:cNvPr id="0" name=""/>
        <dsp:cNvSpPr/>
      </dsp:nvSpPr>
      <dsp:spPr>
        <a:xfrm>
          <a:off x="3033710" y="1972659"/>
          <a:ext cx="1183801" cy="551530"/>
        </a:xfrm>
        <a:prstGeom prst="roundRect">
          <a:avLst/>
        </a:prstGeom>
        <a:gradFill rotWithShape="0">
          <a:gsLst>
            <a:gs pos="0">
              <a:srgbClr val="4F81BD">
                <a:shade val="50000"/>
                <a:hueOff val="0"/>
                <a:satOff val="0"/>
                <a:lumOff val="0"/>
                <a:alphaOff val="0"/>
                <a:shade val="51000"/>
                <a:satMod val="130000"/>
              </a:srgbClr>
            </a:gs>
            <a:gs pos="80000">
              <a:srgbClr val="4F81BD">
                <a:shade val="50000"/>
                <a:hueOff val="0"/>
                <a:satOff val="0"/>
                <a:lumOff val="0"/>
                <a:alphaOff val="0"/>
                <a:shade val="93000"/>
                <a:satMod val="130000"/>
              </a:srgbClr>
            </a:gs>
            <a:gs pos="100000">
              <a:srgbClr val="4F81BD">
                <a:shade val="5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err="1">
              <a:solidFill>
                <a:sysClr val="window" lastClr="FFFFFF"/>
              </a:solidFill>
              <a:latin typeface="Calibri"/>
              <a:ea typeface="+mn-ea"/>
              <a:cs typeface="+mn-cs"/>
            </a:rPr>
            <a:t>performance</a:t>
          </a:r>
          <a:endParaRPr lang="de-AT" sz="1500" kern="1200" dirty="0">
            <a:solidFill>
              <a:sysClr val="window" lastClr="FFFFFF"/>
            </a:solidFill>
            <a:latin typeface="Calibri"/>
            <a:ea typeface="+mn-ea"/>
            <a:cs typeface="+mn-cs"/>
          </a:endParaRPr>
        </a:p>
      </dsp:txBody>
      <dsp:txXfrm>
        <a:off x="3060633" y="1999582"/>
        <a:ext cx="1129955" cy="497684"/>
      </dsp:txXfrm>
    </dsp:sp>
    <dsp:sp modelId="{84F3A2A1-E89E-4444-A291-EBB04A810CE2}">
      <dsp:nvSpPr>
        <dsp:cNvPr id="0" name=""/>
        <dsp:cNvSpPr/>
      </dsp:nvSpPr>
      <dsp:spPr>
        <a:xfrm>
          <a:off x="3037338" y="1379442"/>
          <a:ext cx="1183801" cy="551530"/>
        </a:xfrm>
        <a:prstGeom prst="roundRect">
          <a:avLst/>
        </a:prstGeom>
        <a:gradFill rotWithShape="0">
          <a:gsLst>
            <a:gs pos="0">
              <a:srgbClr val="4F81BD">
                <a:shade val="50000"/>
                <a:hueOff val="144575"/>
                <a:satOff val="-3024"/>
                <a:lumOff val="16825"/>
                <a:alphaOff val="0"/>
                <a:shade val="51000"/>
                <a:satMod val="130000"/>
              </a:srgbClr>
            </a:gs>
            <a:gs pos="80000">
              <a:srgbClr val="4F81BD">
                <a:shade val="50000"/>
                <a:hueOff val="144575"/>
                <a:satOff val="-3024"/>
                <a:lumOff val="16825"/>
                <a:alphaOff val="0"/>
                <a:shade val="93000"/>
                <a:satMod val="130000"/>
              </a:srgbClr>
            </a:gs>
            <a:gs pos="100000">
              <a:srgbClr val="4F81BD">
                <a:shade val="50000"/>
                <a:hueOff val="144575"/>
                <a:satOff val="-3024"/>
                <a:lumOff val="1682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err="1">
              <a:solidFill>
                <a:sysClr val="window" lastClr="FFFFFF"/>
              </a:solidFill>
              <a:latin typeface="Calibri"/>
              <a:ea typeface="+mn-ea"/>
              <a:cs typeface="+mn-cs"/>
            </a:rPr>
            <a:t>performance</a:t>
          </a:r>
          <a:endParaRPr lang="de-AT" sz="1500" kern="1200" dirty="0">
            <a:solidFill>
              <a:sysClr val="window" lastClr="FFFFFF"/>
            </a:solidFill>
            <a:latin typeface="Calibri"/>
            <a:ea typeface="+mn-ea"/>
            <a:cs typeface="+mn-cs"/>
          </a:endParaRPr>
        </a:p>
      </dsp:txBody>
      <dsp:txXfrm>
        <a:off x="3064261" y="1406365"/>
        <a:ext cx="1129955" cy="497684"/>
      </dsp:txXfrm>
    </dsp:sp>
    <dsp:sp modelId="{162B6C6A-9F26-419B-B641-67655AE0E744}">
      <dsp:nvSpPr>
        <dsp:cNvPr id="0" name=""/>
        <dsp:cNvSpPr/>
      </dsp:nvSpPr>
      <dsp:spPr>
        <a:xfrm>
          <a:off x="3040966" y="799407"/>
          <a:ext cx="1183801" cy="551530"/>
        </a:xfrm>
        <a:prstGeom prst="roundRect">
          <a:avLst/>
        </a:prstGeom>
        <a:gradFill rotWithShape="0">
          <a:gsLst>
            <a:gs pos="0">
              <a:srgbClr val="4F81BD">
                <a:shade val="50000"/>
                <a:hueOff val="289150"/>
                <a:satOff val="-6048"/>
                <a:lumOff val="33650"/>
                <a:alphaOff val="0"/>
                <a:shade val="51000"/>
                <a:satMod val="130000"/>
              </a:srgbClr>
            </a:gs>
            <a:gs pos="80000">
              <a:srgbClr val="4F81BD">
                <a:shade val="50000"/>
                <a:hueOff val="289150"/>
                <a:satOff val="-6048"/>
                <a:lumOff val="33650"/>
                <a:alphaOff val="0"/>
                <a:shade val="93000"/>
                <a:satMod val="130000"/>
              </a:srgbClr>
            </a:gs>
            <a:gs pos="100000">
              <a:srgbClr val="4F81BD">
                <a:shade val="50000"/>
                <a:hueOff val="289150"/>
                <a:satOff val="-6048"/>
                <a:lumOff val="3365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err="1">
              <a:solidFill>
                <a:sysClr val="window" lastClr="FFFFFF"/>
              </a:solidFill>
              <a:latin typeface="Calibri"/>
              <a:ea typeface="+mn-ea"/>
              <a:cs typeface="+mn-cs"/>
            </a:rPr>
            <a:t>performance</a:t>
          </a:r>
          <a:endParaRPr lang="de-AT" sz="1500" kern="1200" dirty="0">
            <a:solidFill>
              <a:sysClr val="window" lastClr="FFFFFF"/>
            </a:solidFill>
            <a:latin typeface="Calibri"/>
            <a:ea typeface="+mn-ea"/>
            <a:cs typeface="+mn-cs"/>
          </a:endParaRPr>
        </a:p>
      </dsp:txBody>
      <dsp:txXfrm>
        <a:off x="3067889" y="826330"/>
        <a:ext cx="1129955" cy="497684"/>
      </dsp:txXfrm>
    </dsp:sp>
    <dsp:sp modelId="{8AC291CC-69BD-4C4F-9C22-F45876E5E02F}">
      <dsp:nvSpPr>
        <dsp:cNvPr id="0" name=""/>
        <dsp:cNvSpPr/>
      </dsp:nvSpPr>
      <dsp:spPr>
        <a:xfrm>
          <a:off x="1248204" y="1682527"/>
          <a:ext cx="1163728" cy="838582"/>
        </a:xfrm>
        <a:prstGeom prst="roundRect">
          <a:avLst/>
        </a:prstGeom>
        <a:gradFill rotWithShape="0">
          <a:gsLst>
            <a:gs pos="0">
              <a:srgbClr val="4F81BD">
                <a:shade val="50000"/>
                <a:hueOff val="289150"/>
                <a:satOff val="-6048"/>
                <a:lumOff val="33650"/>
                <a:alphaOff val="0"/>
                <a:shade val="51000"/>
                <a:satMod val="130000"/>
              </a:srgbClr>
            </a:gs>
            <a:gs pos="80000">
              <a:srgbClr val="4F81BD">
                <a:shade val="50000"/>
                <a:hueOff val="289150"/>
                <a:satOff val="-6048"/>
                <a:lumOff val="33650"/>
                <a:alphaOff val="0"/>
                <a:shade val="93000"/>
                <a:satMod val="130000"/>
              </a:srgbClr>
            </a:gs>
            <a:gs pos="100000">
              <a:srgbClr val="4F81BD">
                <a:shade val="50000"/>
                <a:hueOff val="289150"/>
                <a:satOff val="-6048"/>
                <a:lumOff val="3365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err="1">
              <a:solidFill>
                <a:sysClr val="window" lastClr="FFFFFF"/>
              </a:solidFill>
              <a:latin typeface="Calibri"/>
              <a:ea typeface="+mn-ea"/>
              <a:cs typeface="+mn-cs"/>
            </a:rPr>
            <a:t>competence</a:t>
          </a:r>
          <a:endParaRPr lang="de-AT" sz="1500" kern="1200" dirty="0">
            <a:solidFill>
              <a:sysClr val="window" lastClr="FFFFFF"/>
            </a:solidFill>
            <a:latin typeface="Calibri"/>
            <a:ea typeface="+mn-ea"/>
            <a:cs typeface="+mn-cs"/>
          </a:endParaRPr>
        </a:p>
      </dsp:txBody>
      <dsp:txXfrm>
        <a:off x="1289140" y="1723463"/>
        <a:ext cx="1081856" cy="756710"/>
      </dsp:txXfrm>
    </dsp:sp>
    <dsp:sp modelId="{4F3B878F-9098-44CF-ABB3-1249A04A5F5C}">
      <dsp:nvSpPr>
        <dsp:cNvPr id="0" name=""/>
        <dsp:cNvSpPr/>
      </dsp:nvSpPr>
      <dsp:spPr>
        <a:xfrm>
          <a:off x="1237560" y="784791"/>
          <a:ext cx="1162617" cy="854480"/>
        </a:xfrm>
        <a:prstGeom prst="roundRect">
          <a:avLst/>
        </a:prstGeom>
        <a:gradFill rotWithShape="0">
          <a:gsLst>
            <a:gs pos="0">
              <a:srgbClr val="4F81BD">
                <a:shade val="50000"/>
                <a:hueOff val="144575"/>
                <a:satOff val="-3024"/>
                <a:lumOff val="16825"/>
                <a:alphaOff val="0"/>
                <a:shade val="51000"/>
                <a:satMod val="130000"/>
              </a:srgbClr>
            </a:gs>
            <a:gs pos="80000">
              <a:srgbClr val="4F81BD">
                <a:shade val="50000"/>
                <a:hueOff val="144575"/>
                <a:satOff val="-3024"/>
                <a:lumOff val="16825"/>
                <a:alphaOff val="0"/>
                <a:shade val="93000"/>
                <a:satMod val="130000"/>
              </a:srgbClr>
            </a:gs>
            <a:gs pos="100000">
              <a:srgbClr val="4F81BD">
                <a:shade val="50000"/>
                <a:hueOff val="144575"/>
                <a:satOff val="-3024"/>
                <a:lumOff val="1682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dirty="0" err="1">
              <a:solidFill>
                <a:sysClr val="window" lastClr="FFFFFF"/>
              </a:solidFill>
              <a:latin typeface="Calibri"/>
              <a:ea typeface="+mn-ea"/>
              <a:cs typeface="+mn-cs"/>
            </a:rPr>
            <a:t>competence</a:t>
          </a:r>
          <a:endParaRPr lang="de-AT" sz="1500" kern="1200" dirty="0">
            <a:solidFill>
              <a:sysClr val="window" lastClr="FFFFFF"/>
            </a:solidFill>
            <a:latin typeface="Calibri"/>
            <a:ea typeface="+mn-ea"/>
            <a:cs typeface="+mn-cs"/>
          </a:endParaRPr>
        </a:p>
      </dsp:txBody>
      <dsp:txXfrm>
        <a:off x="1279272" y="826503"/>
        <a:ext cx="1079193" cy="771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692E5-306E-43CD-B1F8-A9C96B5BD943}">
      <dsp:nvSpPr>
        <dsp:cNvPr id="0" name=""/>
        <dsp:cNvSpPr/>
      </dsp:nvSpPr>
      <dsp:spPr>
        <a:xfrm>
          <a:off x="7143" y="396262"/>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AT" sz="3400" kern="1200" dirty="0" err="1"/>
            <a:t>person</a:t>
          </a:r>
          <a:endParaRPr lang="de-AT" sz="3400" kern="1200" dirty="0"/>
        </a:p>
      </dsp:txBody>
      <dsp:txXfrm>
        <a:off x="44665" y="433784"/>
        <a:ext cx="2060143" cy="1206068"/>
      </dsp:txXfrm>
    </dsp:sp>
    <dsp:sp modelId="{673015C8-6562-41CD-A2FE-091B807A403A}">
      <dsp:nvSpPr>
        <dsp:cNvPr id="0" name=""/>
        <dsp:cNvSpPr/>
      </dsp:nvSpPr>
      <dsp:spPr>
        <a:xfrm>
          <a:off x="2355850" y="772055"/>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de-AT" sz="2200" kern="1200"/>
        </a:p>
      </dsp:txBody>
      <dsp:txXfrm>
        <a:off x="2355850" y="877960"/>
        <a:ext cx="316861" cy="317716"/>
      </dsp:txXfrm>
    </dsp:sp>
    <dsp:sp modelId="{D6D9AFB6-7A4F-4CDF-A1B6-9CA4B619AC5B}">
      <dsp:nvSpPr>
        <dsp:cNvPr id="0" name=""/>
        <dsp:cNvSpPr/>
      </dsp:nvSpPr>
      <dsp:spPr>
        <a:xfrm>
          <a:off x="2996406" y="396262"/>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AT" sz="3400" kern="1200" dirty="0" err="1"/>
            <a:t>behaviour</a:t>
          </a:r>
          <a:endParaRPr lang="de-AT" sz="3400" kern="1200" dirty="0"/>
        </a:p>
      </dsp:txBody>
      <dsp:txXfrm>
        <a:off x="3033928" y="433784"/>
        <a:ext cx="2060143" cy="1206068"/>
      </dsp:txXfrm>
    </dsp:sp>
    <dsp:sp modelId="{F1DFDC48-7E1D-413C-A409-5FE7ABDC4306}">
      <dsp:nvSpPr>
        <dsp:cNvPr id="0" name=""/>
        <dsp:cNvSpPr/>
      </dsp:nvSpPr>
      <dsp:spPr>
        <a:xfrm>
          <a:off x="5345112" y="772055"/>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de-AT" sz="2200" kern="1200"/>
        </a:p>
      </dsp:txBody>
      <dsp:txXfrm>
        <a:off x="5345112" y="877960"/>
        <a:ext cx="316861" cy="317716"/>
      </dsp:txXfrm>
    </dsp:sp>
    <dsp:sp modelId="{9F1FA946-3163-4B81-90C4-8D8728A4B0DB}">
      <dsp:nvSpPr>
        <dsp:cNvPr id="0" name=""/>
        <dsp:cNvSpPr/>
      </dsp:nvSpPr>
      <dsp:spPr>
        <a:xfrm>
          <a:off x="5985668" y="396262"/>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AT" sz="3400" kern="1200" dirty="0" err="1"/>
            <a:t>outcome</a:t>
          </a:r>
          <a:endParaRPr lang="de-AT" sz="3400" kern="1200" dirty="0"/>
        </a:p>
      </dsp:txBody>
      <dsp:txXfrm>
        <a:off x="6023190" y="433784"/>
        <a:ext cx="2060143" cy="1206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5C4F9-7D53-4921-8E34-457235881EFD}">
      <dsp:nvSpPr>
        <dsp:cNvPr id="0" name=""/>
        <dsp:cNvSpPr/>
      </dsp:nvSpPr>
      <dsp:spPr>
        <a:xfrm rot="10800000">
          <a:off x="1691968" y="344"/>
          <a:ext cx="5918328" cy="805048"/>
        </a:xfrm>
        <a:prstGeom prst="homePlat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00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ea typeface="+mn-ea"/>
              <a:cs typeface="+mn-cs"/>
            </a:rPr>
            <a:t>not to set themselves excessively high goals because they fear that they will not be able to achieve them on their own.</a:t>
          </a:r>
          <a:endParaRPr lang="de-AT" sz="1600" kern="1200" dirty="0">
            <a:latin typeface="Calibri"/>
            <a:ea typeface="+mn-ea"/>
            <a:cs typeface="+mn-cs"/>
          </a:endParaRPr>
        </a:p>
      </dsp:txBody>
      <dsp:txXfrm rot="10800000">
        <a:off x="1893230" y="344"/>
        <a:ext cx="5717066" cy="805048"/>
      </dsp:txXfrm>
    </dsp:sp>
    <dsp:sp modelId="{2EF28307-6EFA-4F41-9B17-458A5FBEE432}">
      <dsp:nvSpPr>
        <dsp:cNvPr id="0" name=""/>
        <dsp:cNvSpPr/>
      </dsp:nvSpPr>
      <dsp:spPr>
        <a:xfrm>
          <a:off x="1289444" y="344"/>
          <a:ext cx="805048" cy="805048"/>
        </a:xfrm>
        <a:prstGeom prst="ellipse">
          <a:avLst/>
        </a:prstGeom>
        <a:blipFill>
          <a:blip xmlns:r="http://schemas.openxmlformats.org/officeDocument/2006/relationships" r:embed="rId1">
            <a:duotone>
              <a:srgbClr val="C0504D">
                <a:hueOff val="0"/>
                <a:satOff val="0"/>
                <a:lumOff val="0"/>
                <a:alphaOff val="0"/>
                <a:shade val="20000"/>
                <a:satMod val="200000"/>
              </a:srgbClr>
              <a:srgbClr val="C0504D">
                <a:hueOff val="0"/>
                <a:satOff val="0"/>
                <a:lumOff val="0"/>
                <a:alphaOff val="0"/>
                <a:tint val="12000"/>
                <a:satMod val="190000"/>
              </a:srgbClr>
            </a:duotone>
            <a:extLst>
              <a:ext uri="{28A0092B-C50C-407E-A947-70E740481C1C}">
                <a14:useLocalDpi xmlns:a14="http://schemas.microsoft.com/office/drawing/2010/main" val="0"/>
              </a:ext>
            </a:extLst>
          </a:blip>
          <a:srcRect/>
          <a:stretch>
            <a:fillRect l="-2000" r="-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EB6A7F-D1C4-4EB6-A85B-D0C9ADBD54E8}">
      <dsp:nvSpPr>
        <dsp:cNvPr id="0" name=""/>
        <dsp:cNvSpPr/>
      </dsp:nvSpPr>
      <dsp:spPr>
        <a:xfrm rot="10800000">
          <a:off x="1691968" y="1006654"/>
          <a:ext cx="5918328" cy="805048"/>
        </a:xfrm>
        <a:prstGeom prst="homePlate">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00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a:ea typeface="+mn-ea"/>
              <a:cs typeface="+mn-cs"/>
            </a:rPr>
            <a:t>not to be able to persevere efforts to reach a goal for a long time, because they expect that they will not be able to reach this goal even with considerable effort.</a:t>
          </a:r>
          <a:endParaRPr lang="de-AT" sz="1600" kern="1200" dirty="0">
            <a:latin typeface="Calibri"/>
            <a:ea typeface="+mn-ea"/>
            <a:cs typeface="+mn-cs"/>
          </a:endParaRPr>
        </a:p>
      </dsp:txBody>
      <dsp:txXfrm rot="10800000">
        <a:off x="1893230" y="1006654"/>
        <a:ext cx="5717066" cy="805048"/>
      </dsp:txXfrm>
    </dsp:sp>
    <dsp:sp modelId="{189A083E-6726-4336-893D-FC37C3627CD1}">
      <dsp:nvSpPr>
        <dsp:cNvPr id="0" name=""/>
        <dsp:cNvSpPr/>
      </dsp:nvSpPr>
      <dsp:spPr>
        <a:xfrm>
          <a:off x="1289444" y="1006654"/>
          <a:ext cx="805048" cy="805048"/>
        </a:xfrm>
        <a:prstGeom prst="ellipse">
          <a:avLst/>
        </a:prstGeom>
        <a:blipFill rotWithShape="1">
          <a:blip xmlns:r="http://schemas.openxmlformats.org/officeDocument/2006/relationships" r:embed="rId2">
            <a:duotone>
              <a:schemeClr val="accent3">
                <a:hueOff val="1037118"/>
                <a:satOff val="50000"/>
                <a:lumOff val="991"/>
                <a:alphaOff val="0"/>
                <a:shade val="20000"/>
                <a:satMod val="200000"/>
              </a:schemeClr>
              <a:schemeClr val="accent3">
                <a:hueOff val="1037118"/>
                <a:satOff val="50000"/>
                <a:lumOff val="991"/>
                <a:alphaOff val="0"/>
                <a:tint val="12000"/>
                <a:satMod val="190000"/>
              </a:schemeClr>
            </a:duotone>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3BA35D9-9679-4A63-A8C4-7239CD5C71C8}">
      <dsp:nvSpPr>
        <dsp:cNvPr id="0" name=""/>
        <dsp:cNvSpPr/>
      </dsp:nvSpPr>
      <dsp:spPr>
        <a:xfrm rot="10800000">
          <a:off x="1691968" y="2012964"/>
          <a:ext cx="5918328" cy="805048"/>
        </a:xfrm>
        <a:prstGeom prst="homePlate">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004"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a:ea typeface="+mn-ea"/>
              <a:cs typeface="+mn-cs"/>
            </a:rPr>
            <a:t>not to be able to deal adequately with stress and challenging situations because they have to struggle with feelings such as fear of failure due to negative expectations.</a:t>
          </a:r>
          <a:endParaRPr lang="de-AT" sz="1600" kern="1200" dirty="0">
            <a:latin typeface="Calibri"/>
            <a:ea typeface="+mn-ea"/>
            <a:cs typeface="+mn-cs"/>
          </a:endParaRPr>
        </a:p>
      </dsp:txBody>
      <dsp:txXfrm rot="10800000">
        <a:off x="1893230" y="2012964"/>
        <a:ext cx="5717066" cy="805048"/>
      </dsp:txXfrm>
    </dsp:sp>
    <dsp:sp modelId="{015864AF-6548-4671-A000-ECFE6EC430AB}">
      <dsp:nvSpPr>
        <dsp:cNvPr id="0" name=""/>
        <dsp:cNvSpPr/>
      </dsp:nvSpPr>
      <dsp:spPr>
        <a:xfrm>
          <a:off x="1289444" y="2012964"/>
          <a:ext cx="805048" cy="805048"/>
        </a:xfrm>
        <a:prstGeom prst="ellipse">
          <a:avLst/>
        </a:prstGeom>
        <a:blipFill rotWithShape="1">
          <a:blip xmlns:r="http://schemas.openxmlformats.org/officeDocument/2006/relationships" r:embed="rId2">
            <a:duotone>
              <a:schemeClr val="accent3">
                <a:hueOff val="2074236"/>
                <a:satOff val="100000"/>
                <a:lumOff val="1983"/>
                <a:alphaOff val="0"/>
                <a:shade val="20000"/>
                <a:satMod val="200000"/>
              </a:schemeClr>
              <a:schemeClr val="accent3">
                <a:hueOff val="2074236"/>
                <a:satOff val="100000"/>
                <a:lumOff val="1983"/>
                <a:alphaOff val="0"/>
                <a:tint val="12000"/>
                <a:satMod val="190000"/>
              </a:schemeClr>
            </a:duotone>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0D3E4-E8DF-4F19-BCD0-55D6FD8ECF46}">
      <dsp:nvSpPr>
        <dsp:cNvPr id="0" name=""/>
        <dsp:cNvSpPr/>
      </dsp:nvSpPr>
      <dsp:spPr>
        <a:xfrm>
          <a:off x="0" y="39325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1FD2EEC-632E-47E8-8FC2-CE2B9EE4F566}">
      <dsp:nvSpPr>
        <dsp:cNvPr id="0" name=""/>
        <dsp:cNvSpPr/>
      </dsp:nvSpPr>
      <dsp:spPr>
        <a:xfrm>
          <a:off x="525780" y="6853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kern="1200">
              <a:solidFill>
                <a:sysClr val="windowText" lastClr="000000">
                  <a:hueOff val="0"/>
                  <a:satOff val="0"/>
                  <a:lumOff val="0"/>
                  <a:alphaOff val="0"/>
                </a:sysClr>
              </a:solidFill>
              <a:latin typeface="Calibri"/>
              <a:ea typeface="+mn-ea"/>
              <a:cs typeface="+mn-cs"/>
            </a:rPr>
            <a:t>I promote the self-determination of the pupils by giving due consideration to their need to experience competence, autonomy and social inclusion.</a:t>
          </a:r>
          <a:endParaRPr lang="de-AT" sz="1600" b="0" kern="1200" dirty="0">
            <a:solidFill>
              <a:sysClr val="windowText" lastClr="000000">
                <a:hueOff val="0"/>
                <a:satOff val="0"/>
                <a:lumOff val="0"/>
                <a:alphaOff val="0"/>
              </a:sysClr>
            </a:solidFill>
            <a:latin typeface="Calibri"/>
            <a:ea typeface="+mn-ea"/>
            <a:cs typeface="+mn-cs"/>
          </a:endParaRPr>
        </a:p>
      </dsp:txBody>
      <dsp:txXfrm>
        <a:off x="557483" y="100242"/>
        <a:ext cx="9425482" cy="586034"/>
      </dsp:txXfrm>
    </dsp:sp>
    <dsp:sp modelId="{4DFB2E04-74B4-4808-8A32-63D7929B1EA7}">
      <dsp:nvSpPr>
        <dsp:cNvPr id="0" name=""/>
        <dsp:cNvSpPr/>
      </dsp:nvSpPr>
      <dsp:spPr>
        <a:xfrm>
          <a:off x="0" y="139117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5A2199E-07C4-403C-BB9E-27D4914D4FEE}">
      <dsp:nvSpPr>
        <dsp:cNvPr id="0" name=""/>
        <dsp:cNvSpPr/>
      </dsp:nvSpPr>
      <dsp:spPr>
        <a:xfrm>
          <a:off x="525780" y="106645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kern="1200">
              <a:solidFill>
                <a:sysClr val="windowText" lastClr="000000">
                  <a:hueOff val="0"/>
                  <a:satOff val="0"/>
                  <a:lumOff val="0"/>
                  <a:alphaOff val="0"/>
                </a:sysClr>
              </a:solidFill>
              <a:latin typeface="Calibri"/>
              <a:ea typeface="+mn-ea"/>
              <a:cs typeface="+mn-cs"/>
            </a:rPr>
            <a:t>I give my pupils appropriate opportunities for co-determination.</a:t>
          </a:r>
          <a:endParaRPr lang="de-AT" sz="1600" b="0" kern="1200" dirty="0">
            <a:solidFill>
              <a:sysClr val="windowText" lastClr="000000">
                <a:hueOff val="0"/>
                <a:satOff val="0"/>
                <a:lumOff val="0"/>
                <a:alphaOff val="0"/>
              </a:sysClr>
            </a:solidFill>
            <a:latin typeface="Calibri"/>
            <a:ea typeface="+mn-ea"/>
            <a:cs typeface="+mn-cs"/>
          </a:endParaRPr>
        </a:p>
      </dsp:txBody>
      <dsp:txXfrm>
        <a:off x="557483" y="1098162"/>
        <a:ext cx="9425482" cy="586034"/>
      </dsp:txXfrm>
    </dsp:sp>
    <dsp:sp modelId="{6AF9902B-7576-4F52-BAD6-2C4A33895CDC}">
      <dsp:nvSpPr>
        <dsp:cNvPr id="0" name=""/>
        <dsp:cNvSpPr/>
      </dsp:nvSpPr>
      <dsp:spPr>
        <a:xfrm>
          <a:off x="0" y="238909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C234AAD-89A4-456F-B373-B64B17713798}">
      <dsp:nvSpPr>
        <dsp:cNvPr id="0" name=""/>
        <dsp:cNvSpPr/>
      </dsp:nvSpPr>
      <dsp:spPr>
        <a:xfrm>
          <a:off x="525780" y="206437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kern="1200">
              <a:solidFill>
                <a:sysClr val="windowText" lastClr="000000">
                  <a:hueOff val="0"/>
                  <a:satOff val="0"/>
                  <a:lumOff val="0"/>
                  <a:alphaOff val="0"/>
                </a:sysClr>
              </a:solidFill>
              <a:latin typeface="Calibri"/>
              <a:ea typeface="+mn-ea"/>
              <a:cs typeface="+mn-cs"/>
            </a:rPr>
            <a:t>By creating challenging learning environments, I contribute to the conviction of the pupils that they can cope with school, professional and private demands through their own competences.</a:t>
          </a:r>
          <a:endParaRPr lang="de-AT" sz="1600" b="0" kern="1200" dirty="0">
            <a:solidFill>
              <a:sysClr val="windowText" lastClr="000000">
                <a:hueOff val="0"/>
                <a:satOff val="0"/>
                <a:lumOff val="0"/>
                <a:alphaOff val="0"/>
              </a:sysClr>
            </a:solidFill>
            <a:latin typeface="Calibri"/>
            <a:ea typeface="+mn-ea"/>
            <a:cs typeface="+mn-cs"/>
          </a:endParaRPr>
        </a:p>
      </dsp:txBody>
      <dsp:txXfrm>
        <a:off x="557483" y="2096082"/>
        <a:ext cx="9425482" cy="586034"/>
      </dsp:txXfrm>
    </dsp:sp>
    <dsp:sp modelId="{88678F08-8C5C-42B6-9AA5-99C7C0C8D87F}">
      <dsp:nvSpPr>
        <dsp:cNvPr id="0" name=""/>
        <dsp:cNvSpPr/>
      </dsp:nvSpPr>
      <dsp:spPr>
        <a:xfrm>
          <a:off x="0" y="338701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F64D99F-93EC-4988-9417-CCBD2699626B}">
      <dsp:nvSpPr>
        <dsp:cNvPr id="0" name=""/>
        <dsp:cNvSpPr/>
      </dsp:nvSpPr>
      <dsp:spPr>
        <a:xfrm>
          <a:off x="525780" y="306229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ysClr val="windowText" lastClr="000000">
                  <a:hueOff val="0"/>
                  <a:satOff val="0"/>
                  <a:lumOff val="0"/>
                  <a:alphaOff val="0"/>
                </a:sysClr>
              </a:solidFill>
              <a:latin typeface="Calibri"/>
              <a:ea typeface="+mn-ea"/>
              <a:cs typeface="+mn-cs"/>
            </a:rPr>
            <a:t>I have high expectations of the ability and competence potential of my students and make my expectations transparent to them.</a:t>
          </a:r>
          <a:endParaRPr lang="de-AT" sz="1600" b="0" kern="1200" dirty="0">
            <a:solidFill>
              <a:sysClr val="windowText" lastClr="000000">
                <a:hueOff val="0"/>
                <a:satOff val="0"/>
                <a:lumOff val="0"/>
                <a:alphaOff val="0"/>
              </a:sysClr>
            </a:solidFill>
            <a:latin typeface="Calibri"/>
            <a:ea typeface="+mn-ea"/>
            <a:cs typeface="+mn-cs"/>
          </a:endParaRPr>
        </a:p>
      </dsp:txBody>
      <dsp:txXfrm>
        <a:off x="557483" y="3094002"/>
        <a:ext cx="9425482" cy="586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0D3E4-E8DF-4F19-BCD0-55D6FD8ECF46}">
      <dsp:nvSpPr>
        <dsp:cNvPr id="0" name=""/>
        <dsp:cNvSpPr/>
      </dsp:nvSpPr>
      <dsp:spPr>
        <a:xfrm>
          <a:off x="0" y="39325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31FD2EEC-632E-47E8-8FC2-CE2B9EE4F566}">
      <dsp:nvSpPr>
        <dsp:cNvPr id="0" name=""/>
        <dsp:cNvSpPr/>
      </dsp:nvSpPr>
      <dsp:spPr>
        <a:xfrm>
          <a:off x="525780" y="6853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kern="1200">
              <a:solidFill>
                <a:sysClr val="windowText" lastClr="000000">
                  <a:hueOff val="0"/>
                  <a:satOff val="0"/>
                  <a:lumOff val="0"/>
                  <a:alphaOff val="0"/>
                </a:sysClr>
              </a:solidFill>
              <a:latin typeface="Calibri"/>
              <a:ea typeface="+mn-ea"/>
              <a:cs typeface="+mn-cs"/>
            </a:rPr>
            <a:t>I support the students in planning their learning and orienting it towards realistic short and long term goals.</a:t>
          </a:r>
          <a:endParaRPr lang="de-AT" sz="1600" b="0" kern="1200" dirty="0">
            <a:solidFill>
              <a:sysClr val="windowText" lastClr="000000">
                <a:hueOff val="0"/>
                <a:satOff val="0"/>
                <a:lumOff val="0"/>
                <a:alphaOff val="0"/>
              </a:sysClr>
            </a:solidFill>
            <a:latin typeface="Calibri"/>
            <a:ea typeface="+mn-ea"/>
            <a:cs typeface="+mn-cs"/>
          </a:endParaRPr>
        </a:p>
      </dsp:txBody>
      <dsp:txXfrm>
        <a:off x="557483" y="100242"/>
        <a:ext cx="9425482" cy="586034"/>
      </dsp:txXfrm>
    </dsp:sp>
    <dsp:sp modelId="{4DFB2E04-74B4-4808-8A32-63D7929B1EA7}">
      <dsp:nvSpPr>
        <dsp:cNvPr id="0" name=""/>
        <dsp:cNvSpPr/>
      </dsp:nvSpPr>
      <dsp:spPr>
        <a:xfrm>
          <a:off x="0" y="139117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5A2199E-07C4-403C-BB9E-27D4914D4FEE}">
      <dsp:nvSpPr>
        <dsp:cNvPr id="0" name=""/>
        <dsp:cNvSpPr/>
      </dsp:nvSpPr>
      <dsp:spPr>
        <a:xfrm>
          <a:off x="525780" y="106645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kern="1200">
              <a:solidFill>
                <a:sysClr val="windowText" lastClr="000000">
                  <a:hueOff val="0"/>
                  <a:satOff val="0"/>
                  <a:lumOff val="0"/>
                  <a:alphaOff val="0"/>
                </a:sysClr>
              </a:solidFill>
              <a:latin typeface="Calibri"/>
              <a:ea typeface="+mn-ea"/>
              <a:cs typeface="+mn-cs"/>
            </a:rPr>
            <a:t>I support the pupils in using appropriate, situation-based learning and work strategies for their learning.</a:t>
          </a:r>
          <a:endParaRPr lang="de-AT" sz="1600" b="0" kern="1200" dirty="0">
            <a:solidFill>
              <a:sysClr val="windowText" lastClr="000000">
                <a:hueOff val="0"/>
                <a:satOff val="0"/>
                <a:lumOff val="0"/>
                <a:alphaOff val="0"/>
              </a:sysClr>
            </a:solidFill>
            <a:latin typeface="Calibri"/>
            <a:ea typeface="+mn-ea"/>
            <a:cs typeface="+mn-cs"/>
          </a:endParaRPr>
        </a:p>
      </dsp:txBody>
      <dsp:txXfrm>
        <a:off x="557483" y="1098162"/>
        <a:ext cx="9425482" cy="586034"/>
      </dsp:txXfrm>
    </dsp:sp>
    <dsp:sp modelId="{6AF9902B-7576-4F52-BAD6-2C4A33895CDC}">
      <dsp:nvSpPr>
        <dsp:cNvPr id="0" name=""/>
        <dsp:cNvSpPr/>
      </dsp:nvSpPr>
      <dsp:spPr>
        <a:xfrm>
          <a:off x="0" y="238909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C234AAD-89A4-456F-B373-B64B17713798}">
      <dsp:nvSpPr>
        <dsp:cNvPr id="0" name=""/>
        <dsp:cNvSpPr/>
      </dsp:nvSpPr>
      <dsp:spPr>
        <a:xfrm>
          <a:off x="525780" y="206437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kern="1200">
              <a:solidFill>
                <a:sysClr val="windowText" lastClr="000000">
                  <a:hueOff val="0"/>
                  <a:satOff val="0"/>
                  <a:lumOff val="0"/>
                  <a:alphaOff val="0"/>
                </a:sysClr>
              </a:solidFill>
              <a:latin typeface="Calibri"/>
              <a:ea typeface="+mn-ea"/>
              <a:cs typeface="+mn-cs"/>
            </a:rPr>
            <a:t>I support the pupils in evaluating their learning and in deriving consequences for future learning from the learning experiences made.</a:t>
          </a:r>
          <a:endParaRPr lang="de-AT" sz="1600" b="0" kern="1200" dirty="0">
            <a:solidFill>
              <a:sysClr val="windowText" lastClr="000000">
                <a:hueOff val="0"/>
                <a:satOff val="0"/>
                <a:lumOff val="0"/>
                <a:alphaOff val="0"/>
              </a:sysClr>
            </a:solidFill>
            <a:latin typeface="Calibri"/>
            <a:ea typeface="+mn-ea"/>
            <a:cs typeface="+mn-cs"/>
          </a:endParaRPr>
        </a:p>
      </dsp:txBody>
      <dsp:txXfrm>
        <a:off x="557483" y="2096082"/>
        <a:ext cx="9425482" cy="586034"/>
      </dsp:txXfrm>
    </dsp:sp>
    <dsp:sp modelId="{88678F08-8C5C-42B6-9AA5-99C7C0C8D87F}">
      <dsp:nvSpPr>
        <dsp:cNvPr id="0" name=""/>
        <dsp:cNvSpPr/>
      </dsp:nvSpPr>
      <dsp:spPr>
        <a:xfrm>
          <a:off x="0" y="3387019"/>
          <a:ext cx="10515600" cy="554400"/>
        </a:xfrm>
        <a:prstGeom prst="rect">
          <a:avLst/>
        </a:prstGeom>
        <a:solidFill>
          <a:srgbClr val="9BBB59">
            <a:alpha val="90000"/>
            <a:tint val="40000"/>
            <a:hueOff val="0"/>
            <a:satOff val="0"/>
            <a:lumOff val="0"/>
            <a:alphaOff val="0"/>
          </a:srgbClr>
        </a:solidFill>
        <a:ln w="25400" cap="flat" cmpd="sng" algn="ctr">
          <a:solidFill>
            <a:srgbClr val="9BBB5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F64D99F-93EC-4988-9417-CCBD2699626B}">
      <dsp:nvSpPr>
        <dsp:cNvPr id="0" name=""/>
        <dsp:cNvSpPr/>
      </dsp:nvSpPr>
      <dsp:spPr>
        <a:xfrm>
          <a:off x="525780" y="3062299"/>
          <a:ext cx="9488888" cy="649440"/>
        </a:xfrm>
        <a:prstGeom prst="roundRect">
          <a:avLst/>
        </a:prstGeom>
        <a:solidFill>
          <a:sysClr val="window" lastClr="FFFFFF">
            <a:hueOff val="0"/>
            <a:satOff val="0"/>
            <a:lumOff val="0"/>
            <a:alphaOff val="0"/>
          </a:sysClr>
        </a:solidFill>
        <a:ln w="25400" cap="flat" cmpd="sng" algn="ctr">
          <a:solidFill>
            <a:srgbClr val="9BBB5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a:lnSpc>
              <a:spcPct val="90000"/>
            </a:lnSpc>
            <a:spcBef>
              <a:spcPct val="0"/>
            </a:spcBef>
            <a:spcAft>
              <a:spcPct val="35000"/>
            </a:spcAft>
            <a:buNone/>
          </a:pPr>
          <a:r>
            <a:rPr lang="en-US" sz="1600" b="0" kern="1200" dirty="0">
              <a:solidFill>
                <a:sysClr val="windowText" lastClr="000000">
                  <a:hueOff val="0"/>
                  <a:satOff val="0"/>
                  <a:lumOff val="0"/>
                  <a:alphaOff val="0"/>
                </a:sysClr>
              </a:solidFill>
              <a:latin typeface="Calibri"/>
              <a:ea typeface="+mn-ea"/>
              <a:cs typeface="+mn-cs"/>
            </a:rPr>
            <a:t>I </a:t>
          </a:r>
          <a:r>
            <a:rPr lang="en-US" sz="1600" b="0" kern="1200" dirty="0" err="1">
              <a:solidFill>
                <a:sysClr val="windowText" lastClr="000000">
                  <a:hueOff val="0"/>
                  <a:satOff val="0"/>
                  <a:lumOff val="0"/>
                  <a:alphaOff val="0"/>
                </a:sysClr>
              </a:solidFill>
              <a:latin typeface="Calibri"/>
              <a:ea typeface="+mn-ea"/>
              <a:cs typeface="+mn-cs"/>
            </a:rPr>
            <a:t>emphasise</a:t>
          </a:r>
          <a:r>
            <a:rPr lang="en-US" sz="1600" b="0" kern="1200" dirty="0">
              <a:solidFill>
                <a:sysClr val="windowText" lastClr="000000">
                  <a:hueOff val="0"/>
                  <a:satOff val="0"/>
                  <a:lumOff val="0"/>
                  <a:alphaOff val="0"/>
                </a:sysClr>
              </a:solidFill>
              <a:latin typeface="Calibri"/>
              <a:ea typeface="+mn-ea"/>
              <a:cs typeface="+mn-cs"/>
            </a:rPr>
            <a:t> the individual learning progress of the pupils in order to strengthen confidence in their abilities and competences as well as motivation for future learning. I pay great attention to the efforts of the students.</a:t>
          </a:r>
          <a:endParaRPr lang="de-AT" sz="1600" b="0" kern="1200" dirty="0">
            <a:solidFill>
              <a:sysClr val="windowText" lastClr="000000">
                <a:hueOff val="0"/>
                <a:satOff val="0"/>
                <a:lumOff val="0"/>
                <a:alphaOff val="0"/>
              </a:sysClr>
            </a:solidFill>
            <a:latin typeface="Calibri"/>
            <a:ea typeface="+mn-ea"/>
            <a:cs typeface="+mn-cs"/>
          </a:endParaRPr>
        </a:p>
      </dsp:txBody>
      <dsp:txXfrm>
        <a:off x="557483" y="3094002"/>
        <a:ext cx="9425482"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C9F9E-9BF7-44BD-95B9-E126BF13E64E}" type="datetimeFigureOut">
              <a:rPr lang="de-AT" smtClean="0"/>
              <a:t>18.09.2019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26CA5-68DF-4589-B5FE-6CAEC4951391}" type="slidenum">
              <a:rPr lang="de-AT" smtClean="0"/>
              <a:t>‹Nr.›</a:t>
            </a:fld>
            <a:endParaRPr lang="de-AT"/>
          </a:p>
        </p:txBody>
      </p:sp>
    </p:spTree>
    <p:extLst>
      <p:ext uri="{BB962C8B-B14F-4D97-AF65-F5344CB8AC3E}">
        <p14:creationId xmlns:p14="http://schemas.microsoft.com/office/powerpoint/2010/main" val="240207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98B84-F55B-4C39-A8C0-89CD966311D3}"/>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accent1">
                    <a:lumMod val="50000"/>
                  </a:schemeClr>
                </a:solidFill>
              </a:defRPr>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EF4F774B-84B5-4E9E-B2B6-A8C4393B4BBB}"/>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5" name="Fußzeilenplatzhalter 4">
            <a:extLst>
              <a:ext uri="{FF2B5EF4-FFF2-40B4-BE49-F238E27FC236}">
                <a16:creationId xmlns:a16="http://schemas.microsoft.com/office/drawing/2014/main" id="{70B4B97D-5226-404B-B0BC-2D5AD5370FEB}"/>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FAEB684B-4965-4AD5-882D-550E293AA411}"/>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B2E88439-17C4-4B09-92E1-E53362E58BCA}"/>
              </a:ext>
            </a:extLst>
          </p:cNvPr>
          <p:cNvPicPr>
            <a:picLocks noChangeAspect="1"/>
          </p:cNvPicPr>
          <p:nvPr userDrawn="1"/>
        </p:nvPicPr>
        <p:blipFill>
          <a:blip r:embed="rId2"/>
          <a:stretch>
            <a:fillRect/>
          </a:stretch>
        </p:blipFill>
        <p:spPr>
          <a:xfrm>
            <a:off x="207209" y="77909"/>
            <a:ext cx="1261981" cy="2383743"/>
          </a:xfrm>
          <a:prstGeom prst="rect">
            <a:avLst/>
          </a:prstGeom>
        </p:spPr>
      </p:pic>
      <p:pic>
        <p:nvPicPr>
          <p:cNvPr id="8" name="Grafik 7">
            <a:extLst>
              <a:ext uri="{FF2B5EF4-FFF2-40B4-BE49-F238E27FC236}">
                <a16:creationId xmlns:a16="http://schemas.microsoft.com/office/drawing/2014/main" id="{CBB8D272-3081-4BAE-AD47-F74754EB34AB}"/>
              </a:ext>
            </a:extLst>
          </p:cNvPr>
          <p:cNvPicPr>
            <a:picLocks noChangeAspect="1"/>
          </p:cNvPicPr>
          <p:nvPr userDrawn="1"/>
        </p:nvPicPr>
        <p:blipFill>
          <a:blip r:embed="rId3"/>
          <a:stretch>
            <a:fillRect/>
          </a:stretch>
        </p:blipFill>
        <p:spPr>
          <a:xfrm>
            <a:off x="10722809" y="4654752"/>
            <a:ext cx="1261981" cy="2066723"/>
          </a:xfrm>
          <a:prstGeom prst="rect">
            <a:avLst/>
          </a:prstGeom>
        </p:spPr>
      </p:pic>
      <p:pic>
        <p:nvPicPr>
          <p:cNvPr id="9" name="Grafik 8">
            <a:extLst>
              <a:ext uri="{FF2B5EF4-FFF2-40B4-BE49-F238E27FC236}">
                <a16:creationId xmlns:a16="http://schemas.microsoft.com/office/drawing/2014/main" id="{EA73B8DA-B3C8-44F7-A743-EB53C92D139A}"/>
              </a:ext>
            </a:extLst>
          </p:cNvPr>
          <p:cNvPicPr>
            <a:picLocks noChangeAspect="1"/>
          </p:cNvPicPr>
          <p:nvPr userDrawn="1"/>
        </p:nvPicPr>
        <p:blipFill>
          <a:blip r:embed="rId4"/>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09D02409-6CF4-423B-9851-8E307BBDB3E3}"/>
              </a:ext>
            </a:extLst>
          </p:cNvPr>
          <p:cNvPicPr>
            <a:picLocks noChangeAspect="1"/>
          </p:cNvPicPr>
          <p:nvPr userDrawn="1"/>
        </p:nvPicPr>
        <p:blipFill>
          <a:blip r:embed="rId5">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46789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87584BBC-A94A-41F2-8B47-219BAF3A3790}"/>
              </a:ext>
            </a:extLst>
          </p:cNvPr>
          <p:cNvSpPr>
            <a:spLocks noGrp="1"/>
          </p:cNvSpPr>
          <p:nvPr>
            <p:ph type="body" orient="vert" idx="1"/>
          </p:nvPr>
        </p:nvSpPr>
        <p:spPr>
          <a:xfrm>
            <a:off x="838200" y="1957755"/>
            <a:ext cx="10515600" cy="421920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B38DB5CB-3033-4373-906D-87EB1F3DF20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5FB65E15-6205-46F1-811F-E01FB0126C2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09D34027-B766-4D13-9508-B1C8E938D9AB}"/>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876FA542-0EC9-4CAF-803A-04888A413AC2}"/>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1" name="Titel 1">
            <a:extLst>
              <a:ext uri="{FF2B5EF4-FFF2-40B4-BE49-F238E27FC236}">
                <a16:creationId xmlns:a16="http://schemas.microsoft.com/office/drawing/2014/main" id="{D0698C30-6246-450E-85FC-50D8FEF8B378}"/>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72912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8A45460-1E94-4625-A513-3CF38D44009C}"/>
              </a:ext>
            </a:extLst>
          </p:cNvPr>
          <p:cNvSpPr>
            <a:spLocks noGrp="1"/>
          </p:cNvSpPr>
          <p:nvPr>
            <p:ph type="title" orient="vert"/>
          </p:nvPr>
        </p:nvSpPr>
        <p:spPr>
          <a:xfrm>
            <a:off x="8724900" y="1113691"/>
            <a:ext cx="2628900" cy="5063272"/>
          </a:xfrm>
          <a:prstGeom prst="rect">
            <a:avLst/>
          </a:prstGeom>
        </p:spPr>
        <p:txBody>
          <a:bodyPr vert="eaVert"/>
          <a:lstStyle>
            <a:lvl1pPr>
              <a:defRPr>
                <a:solidFill>
                  <a:schemeClr val="accent1">
                    <a:lumMod val="50000"/>
                  </a:schemeClr>
                </a:solidFill>
              </a:defRPr>
            </a:lvl1pPr>
          </a:lstStyle>
          <a:p>
            <a:r>
              <a:rPr lang="de-DE" dirty="0"/>
              <a:t>Mastertitelformat bearbeiten</a:t>
            </a:r>
            <a:endParaRPr lang="de-AT" dirty="0"/>
          </a:p>
        </p:txBody>
      </p:sp>
      <p:sp>
        <p:nvSpPr>
          <p:cNvPr id="3" name="Vertikaler Textplatzhalter 2">
            <a:extLst>
              <a:ext uri="{FF2B5EF4-FFF2-40B4-BE49-F238E27FC236}">
                <a16:creationId xmlns:a16="http://schemas.microsoft.com/office/drawing/2014/main" id="{37901475-33F4-4B25-8965-22F29E0877E0}"/>
              </a:ext>
            </a:extLst>
          </p:cNvPr>
          <p:cNvSpPr>
            <a:spLocks noGrp="1"/>
          </p:cNvSpPr>
          <p:nvPr>
            <p:ph type="body" orient="vert" idx="1"/>
          </p:nvPr>
        </p:nvSpPr>
        <p:spPr>
          <a:xfrm>
            <a:off x="838200" y="1113691"/>
            <a:ext cx="7734300" cy="506327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4">
            <a:extLst>
              <a:ext uri="{FF2B5EF4-FFF2-40B4-BE49-F238E27FC236}">
                <a16:creationId xmlns:a16="http://schemas.microsoft.com/office/drawing/2014/main" id="{7879EA97-2C81-4B5D-B91C-EC4C2E2D350E}"/>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30C75122-9654-40EB-9401-3ACE507C12B6}"/>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578705EF-43C9-49BC-86C1-A61F8C0E560C}"/>
              </a:ext>
            </a:extLst>
          </p:cNvPr>
          <p:cNvPicPr>
            <a:picLocks noChangeAspect="1"/>
          </p:cNvPicPr>
          <p:nvPr userDrawn="1"/>
        </p:nvPicPr>
        <p:blipFill>
          <a:blip r:embed="rId2">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68610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ED19C-6B5C-440B-A6B7-993A74850AB6}"/>
              </a:ext>
            </a:extLst>
          </p:cNvPr>
          <p:cNvSpPr>
            <a:spLocks noGrp="1"/>
          </p:cNvSpPr>
          <p:nvPr>
            <p:ph type="title"/>
          </p:nvPr>
        </p:nvSpPr>
        <p:spPr>
          <a:xfrm>
            <a:off x="838199" y="1096666"/>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CEF5BE10-2755-4E1C-8080-8281F4B5864E}"/>
              </a:ext>
            </a:extLst>
          </p:cNvPr>
          <p:cNvSpPr>
            <a:spLocks noGrp="1"/>
          </p:cNvSpPr>
          <p:nvPr>
            <p:ph idx="1"/>
          </p:nvPr>
        </p:nvSpPr>
        <p:spPr>
          <a:xfrm>
            <a:off x="838200" y="2053247"/>
            <a:ext cx="10515600" cy="412371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FF76B040-3F61-49DA-A697-65E6292B277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CBED262B-A5A1-43D4-8B89-EC690876435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A0E088D-47C4-459F-8516-4FE3F7C73376}"/>
              </a:ext>
            </a:extLst>
          </p:cNvPr>
          <p:cNvPicPr>
            <a:picLocks noChangeAspect="1"/>
          </p:cNvPicPr>
          <p:nvPr userDrawn="1"/>
        </p:nvPicPr>
        <p:blipFill>
          <a:blip r:embed="rId2"/>
          <a:stretch>
            <a:fillRect/>
          </a:stretch>
        </p:blipFill>
        <p:spPr>
          <a:xfrm>
            <a:off x="6406642" y="6081468"/>
            <a:ext cx="457240" cy="280440"/>
          </a:xfrm>
          <a:prstGeom prst="rect">
            <a:avLst/>
          </a:prstGeom>
        </p:spPr>
      </p:pic>
      <p:pic>
        <p:nvPicPr>
          <p:cNvPr id="10" name="Grafik 9">
            <a:extLst>
              <a:ext uri="{FF2B5EF4-FFF2-40B4-BE49-F238E27FC236}">
                <a16:creationId xmlns:a16="http://schemas.microsoft.com/office/drawing/2014/main" id="{F8A64BC2-FA48-4803-ADB1-74DE4520157F}"/>
              </a:ext>
            </a:extLst>
          </p:cNvPr>
          <p:cNvPicPr>
            <a:picLocks noChangeAspect="1"/>
          </p:cNvPicPr>
          <p:nvPr userDrawn="1"/>
        </p:nvPicPr>
        <p:blipFill>
          <a:blip r:embed="rId3"/>
          <a:stretch>
            <a:fillRect/>
          </a:stretch>
        </p:blipFill>
        <p:spPr>
          <a:xfrm>
            <a:off x="207209" y="77909"/>
            <a:ext cx="1261981" cy="2383743"/>
          </a:xfrm>
          <a:prstGeom prst="rect">
            <a:avLst/>
          </a:prstGeom>
        </p:spPr>
      </p:pic>
      <p:pic>
        <p:nvPicPr>
          <p:cNvPr id="11" name="Grafik 10">
            <a:extLst>
              <a:ext uri="{FF2B5EF4-FFF2-40B4-BE49-F238E27FC236}">
                <a16:creationId xmlns:a16="http://schemas.microsoft.com/office/drawing/2014/main" id="{35A530F9-949E-4345-A166-61A8C09D58D7}"/>
              </a:ext>
            </a:extLst>
          </p:cNvPr>
          <p:cNvPicPr>
            <a:picLocks noChangeAspect="1"/>
          </p:cNvPicPr>
          <p:nvPr userDrawn="1"/>
        </p:nvPicPr>
        <p:blipFill>
          <a:blip r:embed="rId4"/>
          <a:stretch>
            <a:fillRect/>
          </a:stretch>
        </p:blipFill>
        <p:spPr>
          <a:xfrm>
            <a:off x="10722809" y="4654752"/>
            <a:ext cx="1261981" cy="2066723"/>
          </a:xfrm>
          <a:prstGeom prst="rect">
            <a:avLst/>
          </a:prstGeom>
        </p:spPr>
      </p:pic>
      <p:pic>
        <p:nvPicPr>
          <p:cNvPr id="12" name="Grafik 11">
            <a:extLst>
              <a:ext uri="{FF2B5EF4-FFF2-40B4-BE49-F238E27FC236}">
                <a16:creationId xmlns:a16="http://schemas.microsoft.com/office/drawing/2014/main" id="{B258F1E3-BD09-4407-ABEB-F700C22B500E}"/>
              </a:ext>
            </a:extLst>
          </p:cNvPr>
          <p:cNvPicPr>
            <a:picLocks noChangeAspect="1"/>
          </p:cNvPicPr>
          <p:nvPr userDrawn="1"/>
        </p:nvPicPr>
        <p:blipFill>
          <a:blip r:embed="rId5"/>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E9D48EC5-98AA-4AC6-B41F-53CCEFD871BA}"/>
              </a:ext>
            </a:extLst>
          </p:cNvPr>
          <p:cNvPicPr>
            <a:picLocks noChangeAspect="1"/>
          </p:cNvPicPr>
          <p:nvPr userDrawn="1"/>
        </p:nvPicPr>
        <p:blipFill>
          <a:blip r:embed="rId6">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45770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11BB2-76F9-402F-BC77-BBC7A0B9FEEB}"/>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6">
                    <a:lumMod val="50000"/>
                  </a:schemeClr>
                </a:solidFill>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1435685A-2445-4A92-9AFF-783C9B6A4BB8}"/>
              </a:ext>
            </a:extLst>
          </p:cNvPr>
          <p:cNvSpPr>
            <a:spLocks noGrp="1"/>
          </p:cNvSpPr>
          <p:nvPr>
            <p:ph type="body" idx="1"/>
          </p:nvPr>
        </p:nvSpPr>
        <p:spPr>
          <a:xfrm>
            <a:off x="831850" y="4589463"/>
            <a:ext cx="10515600" cy="1500187"/>
          </a:xfrm>
        </p:spPr>
        <p:txBody>
          <a:bodyPr/>
          <a:lstStyle>
            <a:lvl1pPr marL="0" indent="0">
              <a:buNone/>
              <a:defRPr sz="2400">
                <a:solidFill>
                  <a:schemeClr val="accent6">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id="{B838E649-87D6-4BBC-AC64-34F6BE68D5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DC8AD52A-0353-42D1-BE92-231DFC126BC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8019BC23-866F-438A-BA9C-E51EA2EEC560}"/>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0" name="Grafik 9">
            <a:extLst>
              <a:ext uri="{FF2B5EF4-FFF2-40B4-BE49-F238E27FC236}">
                <a16:creationId xmlns:a16="http://schemas.microsoft.com/office/drawing/2014/main" id="{54BE46E3-0A7F-4501-BF36-E6C3199077C7}"/>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049383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6FCD56-5D43-4DA2-9833-E591851AE1DB}"/>
              </a:ext>
            </a:extLst>
          </p:cNvPr>
          <p:cNvSpPr>
            <a:spLocks noGrp="1"/>
          </p:cNvSpPr>
          <p:nvPr>
            <p:ph sz="half" idx="1"/>
          </p:nvPr>
        </p:nvSpPr>
        <p:spPr>
          <a:xfrm>
            <a:off x="838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3940B3EF-D822-409F-8356-1F4E246D5207}"/>
              </a:ext>
            </a:extLst>
          </p:cNvPr>
          <p:cNvSpPr>
            <a:spLocks noGrp="1"/>
          </p:cNvSpPr>
          <p:nvPr>
            <p:ph sz="half" idx="2"/>
          </p:nvPr>
        </p:nvSpPr>
        <p:spPr>
          <a:xfrm>
            <a:off x="6172200" y="1899137"/>
            <a:ext cx="5181600" cy="42778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9" name="Fußzeilenplatzhalter 4">
            <a:extLst>
              <a:ext uri="{FF2B5EF4-FFF2-40B4-BE49-F238E27FC236}">
                <a16:creationId xmlns:a16="http://schemas.microsoft.com/office/drawing/2014/main" id="{C93B79FC-C5AB-4CC2-BC15-55A0305A5594}"/>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0" name="Foliennummernplatzhalter 5">
            <a:extLst>
              <a:ext uri="{FF2B5EF4-FFF2-40B4-BE49-F238E27FC236}">
                <a16:creationId xmlns:a16="http://schemas.microsoft.com/office/drawing/2014/main" id="{91D7819E-3027-4FB4-ADB3-0E5F9D5C115D}"/>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1" name="Grafik 10">
            <a:extLst>
              <a:ext uri="{FF2B5EF4-FFF2-40B4-BE49-F238E27FC236}">
                <a16:creationId xmlns:a16="http://schemas.microsoft.com/office/drawing/2014/main" id="{FE8FC566-31BD-4D01-A910-FF72D1A3374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2" name="Grafik 11">
            <a:extLst>
              <a:ext uri="{FF2B5EF4-FFF2-40B4-BE49-F238E27FC236}">
                <a16:creationId xmlns:a16="http://schemas.microsoft.com/office/drawing/2014/main" id="{D66CF06B-2702-46DE-9C9A-CCB31D77ACFD}"/>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3" name="Titel 1">
            <a:extLst>
              <a:ext uri="{FF2B5EF4-FFF2-40B4-BE49-F238E27FC236}">
                <a16:creationId xmlns:a16="http://schemas.microsoft.com/office/drawing/2014/main" id="{487E7424-3A53-4309-824D-06A397BB5E6E}"/>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9414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F472706-260F-46FF-88D6-7A6EAD29D249}"/>
              </a:ext>
            </a:extLst>
          </p:cNvPr>
          <p:cNvSpPr>
            <a:spLocks noGrp="1"/>
          </p:cNvSpPr>
          <p:nvPr>
            <p:ph type="body" idx="1"/>
          </p:nvPr>
        </p:nvSpPr>
        <p:spPr>
          <a:xfrm>
            <a:off x="839788" y="192735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ED4305A-1B51-4688-805F-B59FCD4B36BF}"/>
              </a:ext>
            </a:extLst>
          </p:cNvPr>
          <p:cNvSpPr>
            <a:spLocks noGrp="1"/>
          </p:cNvSpPr>
          <p:nvPr>
            <p:ph sz="half" idx="2"/>
          </p:nvPr>
        </p:nvSpPr>
        <p:spPr>
          <a:xfrm>
            <a:off x="839788" y="2760785"/>
            <a:ext cx="5157787" cy="34288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a:extLst>
              <a:ext uri="{FF2B5EF4-FFF2-40B4-BE49-F238E27FC236}">
                <a16:creationId xmlns:a16="http://schemas.microsoft.com/office/drawing/2014/main" id="{617313B5-1C80-416E-B8BD-18A82414DA20}"/>
              </a:ext>
            </a:extLst>
          </p:cNvPr>
          <p:cNvSpPr>
            <a:spLocks noGrp="1"/>
          </p:cNvSpPr>
          <p:nvPr>
            <p:ph type="body" sz="quarter" idx="3"/>
          </p:nvPr>
        </p:nvSpPr>
        <p:spPr>
          <a:xfrm>
            <a:off x="6172200" y="1927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21AABFF-B949-4085-AF62-DCC72D3C7897}"/>
              </a:ext>
            </a:extLst>
          </p:cNvPr>
          <p:cNvSpPr>
            <a:spLocks noGrp="1"/>
          </p:cNvSpPr>
          <p:nvPr>
            <p:ph sz="quarter" idx="4"/>
          </p:nvPr>
        </p:nvSpPr>
        <p:spPr>
          <a:xfrm>
            <a:off x="6172200" y="2760785"/>
            <a:ext cx="5183188" cy="342887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Fußzeilenplatzhalter 4">
            <a:extLst>
              <a:ext uri="{FF2B5EF4-FFF2-40B4-BE49-F238E27FC236}">
                <a16:creationId xmlns:a16="http://schemas.microsoft.com/office/drawing/2014/main" id="{A42D168D-DDE7-4780-9CAA-E19B1ECF68B3}"/>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11" name="Foliennummernplatzhalter 5">
            <a:extLst>
              <a:ext uri="{FF2B5EF4-FFF2-40B4-BE49-F238E27FC236}">
                <a16:creationId xmlns:a16="http://schemas.microsoft.com/office/drawing/2014/main" id="{C008A745-A31F-49B9-B114-C9DD4D071F08}"/>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2" name="Grafik 11">
            <a:extLst>
              <a:ext uri="{FF2B5EF4-FFF2-40B4-BE49-F238E27FC236}">
                <a16:creationId xmlns:a16="http://schemas.microsoft.com/office/drawing/2014/main" id="{23CAC6E1-BC5D-4D55-AD86-4BCD7F81E1D6}"/>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7AFBEF71-D006-4072-A435-E15AE8A61758}"/>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4" name="Titel 1">
            <a:extLst>
              <a:ext uri="{FF2B5EF4-FFF2-40B4-BE49-F238E27FC236}">
                <a16:creationId xmlns:a16="http://schemas.microsoft.com/office/drawing/2014/main" id="{C3784A06-0A99-4F2C-B5FB-F68C2068FDA7}"/>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15469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Fußzeilenplatzhalter 4">
            <a:extLst>
              <a:ext uri="{FF2B5EF4-FFF2-40B4-BE49-F238E27FC236}">
                <a16:creationId xmlns:a16="http://schemas.microsoft.com/office/drawing/2014/main" id="{681654F2-4F27-485D-A601-5B202684E049}"/>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7" name="Foliennummernplatzhalter 5">
            <a:extLst>
              <a:ext uri="{FF2B5EF4-FFF2-40B4-BE49-F238E27FC236}">
                <a16:creationId xmlns:a16="http://schemas.microsoft.com/office/drawing/2014/main" id="{EFE6F398-D159-4239-941A-8973704E9B0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8" name="Grafik 7">
            <a:extLst>
              <a:ext uri="{FF2B5EF4-FFF2-40B4-BE49-F238E27FC236}">
                <a16:creationId xmlns:a16="http://schemas.microsoft.com/office/drawing/2014/main" id="{943FC2C2-19E0-4388-82ED-5DBD24835748}"/>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9" name="Grafik 8">
            <a:extLst>
              <a:ext uri="{FF2B5EF4-FFF2-40B4-BE49-F238E27FC236}">
                <a16:creationId xmlns:a16="http://schemas.microsoft.com/office/drawing/2014/main" id="{51EDBD7F-A7EE-49CA-BC8D-B1AA1ACCAA46}"/>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
        <p:nvSpPr>
          <p:cNvPr id="10" name="Titel 1">
            <a:extLst>
              <a:ext uri="{FF2B5EF4-FFF2-40B4-BE49-F238E27FC236}">
                <a16:creationId xmlns:a16="http://schemas.microsoft.com/office/drawing/2014/main" id="{6876B62E-6AEE-4CAD-8F8E-78F96C57C663}"/>
              </a:ext>
            </a:extLst>
          </p:cNvPr>
          <p:cNvSpPr>
            <a:spLocks noGrp="1"/>
          </p:cNvSpPr>
          <p:nvPr>
            <p:ph type="title"/>
          </p:nvPr>
        </p:nvSpPr>
        <p:spPr>
          <a:xfrm>
            <a:off x="838200" y="973964"/>
            <a:ext cx="10515600" cy="884570"/>
          </a:xfrm>
          <a:prstGeom prst="rect">
            <a:avLst/>
          </a:prstGeom>
        </p:spPr>
        <p:txBody>
          <a:bodyPr/>
          <a:lstStyle>
            <a:lvl1pPr>
              <a:defRPr>
                <a:solidFill>
                  <a:schemeClr val="accent1">
                    <a:lumMod val="50000"/>
                  </a:schemeClr>
                </a:solidFill>
              </a:defRPr>
            </a:lvl1pPr>
          </a:lstStyle>
          <a:p>
            <a:r>
              <a:rPr lang="de-DE" dirty="0"/>
              <a:t>Mastertitelformat bearbeiten</a:t>
            </a:r>
            <a:endParaRPr lang="de-AT" dirty="0"/>
          </a:p>
        </p:txBody>
      </p:sp>
    </p:spTree>
    <p:extLst>
      <p:ext uri="{BB962C8B-B14F-4D97-AF65-F5344CB8AC3E}">
        <p14:creationId xmlns:p14="http://schemas.microsoft.com/office/powerpoint/2010/main" val="24701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C94903F-5C70-4343-9CC2-E998760FF0EC}"/>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6" name="Foliennummernplatzhalter 5">
            <a:extLst>
              <a:ext uri="{FF2B5EF4-FFF2-40B4-BE49-F238E27FC236}">
                <a16:creationId xmlns:a16="http://schemas.microsoft.com/office/drawing/2014/main" id="{8D043E1E-B844-48F6-8796-EEF35FA04D24}"/>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7" name="Grafik 6">
            <a:extLst>
              <a:ext uri="{FF2B5EF4-FFF2-40B4-BE49-F238E27FC236}">
                <a16:creationId xmlns:a16="http://schemas.microsoft.com/office/drawing/2014/main" id="{AB50F8FA-91F4-4F18-8816-096E1335B49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8" name="Grafik 7">
            <a:extLst>
              <a:ext uri="{FF2B5EF4-FFF2-40B4-BE49-F238E27FC236}">
                <a16:creationId xmlns:a16="http://schemas.microsoft.com/office/drawing/2014/main" id="{2551C8DC-B12A-4C9A-B0D9-27DD9BB1B930}"/>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32023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613CF-B3E1-427E-A515-EA55E59E988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46921483-779E-4028-B2F3-A816B9FF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a:extLst>
              <a:ext uri="{FF2B5EF4-FFF2-40B4-BE49-F238E27FC236}">
                <a16:creationId xmlns:a16="http://schemas.microsoft.com/office/drawing/2014/main" id="{0C72F6A4-C58A-46F6-9248-F7318B334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EBAA8234-BBCA-4E53-8A4D-DF98644A6201}"/>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69377784-50E3-49EA-AEAB-475E3C03360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64A31DDE-F11E-4863-8FB8-7548DF935E6D}"/>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373CCC55-B19C-4F0B-86A4-81F030F5075A}"/>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98446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FEF7-F6C3-438A-9593-DE31F1583AE8}"/>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50000"/>
                  </a:schemeClr>
                </a:solidFill>
              </a:defRPr>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3D18AB48-F3C8-410F-A489-84D29FFAD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D90BFE8-2649-402B-92E5-F2523A2C2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Fußzeilenplatzhalter 4">
            <a:extLst>
              <a:ext uri="{FF2B5EF4-FFF2-40B4-BE49-F238E27FC236}">
                <a16:creationId xmlns:a16="http://schemas.microsoft.com/office/drawing/2014/main" id="{97EA9D0F-3822-40C7-B1F0-C9100FEBA02D}"/>
              </a:ext>
            </a:extLst>
          </p:cNvPr>
          <p:cNvSpPr>
            <a:spLocks noGrp="1"/>
          </p:cNvSpPr>
          <p:nvPr>
            <p:ph type="ftr" sz="quarter" idx="11"/>
          </p:nvPr>
        </p:nvSpPr>
        <p:spPr>
          <a:xfrm>
            <a:off x="1078524" y="6276181"/>
            <a:ext cx="4114800" cy="365125"/>
          </a:xfrm>
          <a:prstGeom prst="rect">
            <a:avLst/>
          </a:prstGeom>
        </p:spPr>
        <p:txBody>
          <a:bodyPr/>
          <a:lstStyle/>
          <a:p>
            <a:endParaRPr lang="de-AT" dirty="0"/>
          </a:p>
        </p:txBody>
      </p:sp>
      <p:sp>
        <p:nvSpPr>
          <p:cNvPr id="9" name="Foliennummernplatzhalter 5">
            <a:extLst>
              <a:ext uri="{FF2B5EF4-FFF2-40B4-BE49-F238E27FC236}">
                <a16:creationId xmlns:a16="http://schemas.microsoft.com/office/drawing/2014/main" id="{006B9375-7CD7-4ED6-A7D0-6F0E19CF2B49}"/>
              </a:ext>
            </a:extLst>
          </p:cNvPr>
          <p:cNvSpPr>
            <a:spLocks noGrp="1"/>
          </p:cNvSpPr>
          <p:nvPr>
            <p:ph type="sldNum" sz="quarter" idx="12"/>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10" name="Grafik 9">
            <a:extLst>
              <a:ext uri="{FF2B5EF4-FFF2-40B4-BE49-F238E27FC236}">
                <a16:creationId xmlns:a16="http://schemas.microsoft.com/office/drawing/2014/main" id="{1248D132-36CF-4BE7-BE4C-E3B846EB4A5F}"/>
              </a:ext>
            </a:extLst>
          </p:cNvPr>
          <p:cNvPicPr>
            <a:picLocks noChangeAspect="1"/>
          </p:cNvPicPr>
          <p:nvPr userDrawn="1"/>
        </p:nvPicPr>
        <p:blipFill>
          <a:blip r:embed="rId2"/>
          <a:stretch>
            <a:fillRect/>
          </a:stretch>
        </p:blipFill>
        <p:spPr>
          <a:xfrm>
            <a:off x="9134037" y="230188"/>
            <a:ext cx="2645893" cy="743776"/>
          </a:xfrm>
          <a:prstGeom prst="rect">
            <a:avLst/>
          </a:prstGeom>
        </p:spPr>
      </p:pic>
      <p:pic>
        <p:nvPicPr>
          <p:cNvPr id="11" name="Grafik 10">
            <a:extLst>
              <a:ext uri="{FF2B5EF4-FFF2-40B4-BE49-F238E27FC236}">
                <a16:creationId xmlns:a16="http://schemas.microsoft.com/office/drawing/2014/main" id="{816D1C34-BDC5-451E-9CF6-2DEEE3FF106C}"/>
              </a:ext>
            </a:extLst>
          </p:cNvPr>
          <p:cNvPicPr>
            <a:picLocks noChangeAspect="1"/>
          </p:cNvPicPr>
          <p:nvPr userDrawn="1"/>
        </p:nvPicPr>
        <p:blipFill>
          <a:blip r:embed="rId3">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408483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3B11F6D-52D7-4CB6-93E4-B54013B466B2}"/>
              </a:ext>
            </a:extLst>
          </p:cNvPr>
          <p:cNvSpPr>
            <a:spLocks noGrp="1"/>
          </p:cNvSpPr>
          <p:nvPr>
            <p:ph type="body" idx="1"/>
          </p:nvPr>
        </p:nvSpPr>
        <p:spPr>
          <a:xfrm>
            <a:off x="838200" y="1885615"/>
            <a:ext cx="10515600" cy="429134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Fußzeilenplatzhalter 4">
            <a:extLst>
              <a:ext uri="{FF2B5EF4-FFF2-40B4-BE49-F238E27FC236}">
                <a16:creationId xmlns:a16="http://schemas.microsoft.com/office/drawing/2014/main" id="{E42D5378-6258-4B6F-B11A-78AA2B61A05B}"/>
              </a:ext>
            </a:extLst>
          </p:cNvPr>
          <p:cNvSpPr>
            <a:spLocks noGrp="1"/>
          </p:cNvSpPr>
          <p:nvPr>
            <p:ph type="ftr" sz="quarter" idx="3"/>
          </p:nvPr>
        </p:nvSpPr>
        <p:spPr>
          <a:xfrm>
            <a:off x="1078524" y="6276181"/>
            <a:ext cx="4114800" cy="365125"/>
          </a:xfrm>
          <a:prstGeom prst="rect">
            <a:avLst/>
          </a:prstGeom>
        </p:spPr>
        <p:txBody>
          <a:bodyPr/>
          <a:lstStyle/>
          <a:p>
            <a:endParaRPr lang="de-AT" dirty="0"/>
          </a:p>
        </p:txBody>
      </p:sp>
      <p:sp>
        <p:nvSpPr>
          <p:cNvPr id="8" name="Foliennummernplatzhalter 5">
            <a:extLst>
              <a:ext uri="{FF2B5EF4-FFF2-40B4-BE49-F238E27FC236}">
                <a16:creationId xmlns:a16="http://schemas.microsoft.com/office/drawing/2014/main" id="{141FC1AB-66F4-4E8B-9B2B-DA9968315944}"/>
              </a:ext>
            </a:extLst>
          </p:cNvPr>
          <p:cNvSpPr>
            <a:spLocks noGrp="1"/>
          </p:cNvSpPr>
          <p:nvPr>
            <p:ph type="sldNum" sz="quarter" idx="4"/>
          </p:nvPr>
        </p:nvSpPr>
        <p:spPr>
          <a:xfrm>
            <a:off x="5263662" y="6276181"/>
            <a:ext cx="2743200" cy="365125"/>
          </a:xfrm>
          <a:prstGeom prst="rect">
            <a:avLst/>
          </a:prstGeom>
        </p:spPr>
        <p:txBody>
          <a:bodyPr/>
          <a:lstStyle>
            <a:lvl1pPr algn="ctr">
              <a:defRPr/>
            </a:lvl1pPr>
          </a:lstStyle>
          <a:p>
            <a:fld id="{8B44F962-17F4-4193-8DD0-20201EFDB343}" type="slidenum">
              <a:rPr lang="de-AT" smtClean="0"/>
              <a:pPr/>
              <a:t>‹Nr.›</a:t>
            </a:fld>
            <a:endParaRPr lang="de-AT" dirty="0"/>
          </a:p>
        </p:txBody>
      </p:sp>
      <p:pic>
        <p:nvPicPr>
          <p:cNvPr id="9" name="Grafik 8">
            <a:extLst>
              <a:ext uri="{FF2B5EF4-FFF2-40B4-BE49-F238E27FC236}">
                <a16:creationId xmlns:a16="http://schemas.microsoft.com/office/drawing/2014/main" id="{2DFF83FA-8615-4B7E-88FB-4DD77718DA68}"/>
              </a:ext>
            </a:extLst>
          </p:cNvPr>
          <p:cNvPicPr>
            <a:picLocks noChangeAspect="1"/>
          </p:cNvPicPr>
          <p:nvPr userDrawn="1"/>
        </p:nvPicPr>
        <p:blipFill>
          <a:blip r:embed="rId13"/>
          <a:stretch>
            <a:fillRect/>
          </a:stretch>
        </p:blipFill>
        <p:spPr>
          <a:xfrm>
            <a:off x="207209" y="77909"/>
            <a:ext cx="1261981" cy="2383743"/>
          </a:xfrm>
          <a:prstGeom prst="rect">
            <a:avLst/>
          </a:prstGeom>
        </p:spPr>
      </p:pic>
      <p:pic>
        <p:nvPicPr>
          <p:cNvPr id="10" name="Grafik 9">
            <a:extLst>
              <a:ext uri="{FF2B5EF4-FFF2-40B4-BE49-F238E27FC236}">
                <a16:creationId xmlns:a16="http://schemas.microsoft.com/office/drawing/2014/main" id="{EE3FDB92-B423-4485-B19A-600B28A27E29}"/>
              </a:ext>
            </a:extLst>
          </p:cNvPr>
          <p:cNvPicPr>
            <a:picLocks noChangeAspect="1"/>
          </p:cNvPicPr>
          <p:nvPr userDrawn="1"/>
        </p:nvPicPr>
        <p:blipFill>
          <a:blip r:embed="rId14"/>
          <a:stretch>
            <a:fillRect/>
          </a:stretch>
        </p:blipFill>
        <p:spPr>
          <a:xfrm>
            <a:off x="10722809" y="4654752"/>
            <a:ext cx="1261981" cy="2066723"/>
          </a:xfrm>
          <a:prstGeom prst="rect">
            <a:avLst/>
          </a:prstGeom>
        </p:spPr>
      </p:pic>
      <p:pic>
        <p:nvPicPr>
          <p:cNvPr id="11" name="Grafik 10">
            <a:extLst>
              <a:ext uri="{FF2B5EF4-FFF2-40B4-BE49-F238E27FC236}">
                <a16:creationId xmlns:a16="http://schemas.microsoft.com/office/drawing/2014/main" id="{1A9395DE-6C48-4068-9948-7D2EDE95D3BB}"/>
              </a:ext>
            </a:extLst>
          </p:cNvPr>
          <p:cNvPicPr>
            <a:picLocks noChangeAspect="1"/>
          </p:cNvPicPr>
          <p:nvPr userDrawn="1"/>
        </p:nvPicPr>
        <p:blipFill>
          <a:blip r:embed="rId15"/>
          <a:stretch>
            <a:fillRect/>
          </a:stretch>
        </p:blipFill>
        <p:spPr>
          <a:xfrm>
            <a:off x="6406642" y="6081468"/>
            <a:ext cx="457240" cy="280440"/>
          </a:xfrm>
          <a:prstGeom prst="rect">
            <a:avLst/>
          </a:prstGeom>
        </p:spPr>
      </p:pic>
      <p:pic>
        <p:nvPicPr>
          <p:cNvPr id="12" name="Grafik 11">
            <a:extLst>
              <a:ext uri="{FF2B5EF4-FFF2-40B4-BE49-F238E27FC236}">
                <a16:creationId xmlns:a16="http://schemas.microsoft.com/office/drawing/2014/main" id="{BE372C91-AA91-46FD-9AE8-31E494B7BFFD}"/>
              </a:ext>
            </a:extLst>
          </p:cNvPr>
          <p:cNvPicPr>
            <a:picLocks noChangeAspect="1"/>
          </p:cNvPicPr>
          <p:nvPr userDrawn="1"/>
        </p:nvPicPr>
        <p:blipFill>
          <a:blip r:embed="rId16"/>
          <a:stretch>
            <a:fillRect/>
          </a:stretch>
        </p:blipFill>
        <p:spPr>
          <a:xfrm>
            <a:off x="9134037" y="230188"/>
            <a:ext cx="2645893" cy="743776"/>
          </a:xfrm>
          <a:prstGeom prst="rect">
            <a:avLst/>
          </a:prstGeom>
        </p:spPr>
      </p:pic>
      <p:pic>
        <p:nvPicPr>
          <p:cNvPr id="13" name="Grafik 12">
            <a:extLst>
              <a:ext uri="{FF2B5EF4-FFF2-40B4-BE49-F238E27FC236}">
                <a16:creationId xmlns:a16="http://schemas.microsoft.com/office/drawing/2014/main" id="{F8C04AD3-46B0-49DE-89A3-3E92138E36F2}"/>
              </a:ext>
            </a:extLst>
          </p:cNvPr>
          <p:cNvPicPr>
            <a:picLocks noChangeAspect="1"/>
          </p:cNvPicPr>
          <p:nvPr userDrawn="1"/>
        </p:nvPicPr>
        <p:blipFill>
          <a:blip r:embed="rId17">
            <a:clrChange>
              <a:clrFrom>
                <a:srgbClr val="FFFFFD"/>
              </a:clrFrom>
              <a:clrTo>
                <a:srgbClr val="FFFFFD">
                  <a:alpha val="0"/>
                </a:srgbClr>
              </a:clrTo>
            </a:clrChange>
          </a:blip>
          <a:stretch>
            <a:fillRect/>
          </a:stretch>
        </p:blipFill>
        <p:spPr>
          <a:xfrm>
            <a:off x="624821" y="465257"/>
            <a:ext cx="1688738" cy="481626"/>
          </a:xfrm>
          <a:prstGeom prst="rect">
            <a:avLst/>
          </a:prstGeom>
        </p:spPr>
      </p:pic>
    </p:spTree>
    <p:extLst>
      <p:ext uri="{BB962C8B-B14F-4D97-AF65-F5344CB8AC3E}">
        <p14:creationId xmlns:p14="http://schemas.microsoft.com/office/powerpoint/2010/main" val="28787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est-performers.eu/index.php?id=12&amp;L=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est-performers.eu/index.php?id=11&amp;L=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80EF4-04DD-4E91-9C43-4A162B968638}"/>
              </a:ext>
            </a:extLst>
          </p:cNvPr>
          <p:cNvSpPr>
            <a:spLocks noGrp="1"/>
          </p:cNvSpPr>
          <p:nvPr>
            <p:ph type="ctrTitle"/>
          </p:nvPr>
        </p:nvSpPr>
        <p:spPr/>
        <p:txBody>
          <a:bodyPr/>
          <a:lstStyle/>
          <a:p>
            <a:r>
              <a:rPr lang="de-AT" dirty="0"/>
              <a:t>Performance Monitoring</a:t>
            </a:r>
          </a:p>
        </p:txBody>
      </p:sp>
      <p:sp>
        <p:nvSpPr>
          <p:cNvPr id="4" name="Fußzeilenplatzhalter 3">
            <a:extLst>
              <a:ext uri="{FF2B5EF4-FFF2-40B4-BE49-F238E27FC236}">
                <a16:creationId xmlns:a16="http://schemas.microsoft.com/office/drawing/2014/main" id="{12BA7CF0-2615-4E03-9737-3BEAB8E00EFE}"/>
              </a:ext>
            </a:extLst>
          </p:cNvPr>
          <p:cNvSpPr>
            <a:spLocks noGrp="1"/>
          </p:cNvSpPr>
          <p:nvPr>
            <p:ph type="ftr" sz="quarter" idx="11"/>
          </p:nvPr>
        </p:nvSpPr>
        <p:spPr/>
        <p:txBody>
          <a:bodyPr/>
          <a:lstStyle/>
          <a:p>
            <a:r>
              <a:rPr lang="en-GB" dirty="0"/>
              <a:t>KA2-Project 2016-1-AT01-KA201-016794</a:t>
            </a:r>
            <a:endParaRPr lang="de-AT" dirty="0"/>
          </a:p>
        </p:txBody>
      </p:sp>
      <p:sp>
        <p:nvSpPr>
          <p:cNvPr id="5" name="Foliennummernplatzhalter 4">
            <a:extLst>
              <a:ext uri="{FF2B5EF4-FFF2-40B4-BE49-F238E27FC236}">
                <a16:creationId xmlns:a16="http://schemas.microsoft.com/office/drawing/2014/main" id="{D070BAB7-DCB2-4B64-98D4-0C920A3D5789}"/>
              </a:ext>
            </a:extLst>
          </p:cNvPr>
          <p:cNvSpPr>
            <a:spLocks noGrp="1"/>
          </p:cNvSpPr>
          <p:nvPr>
            <p:ph type="sldNum" sz="quarter" idx="12"/>
          </p:nvPr>
        </p:nvSpPr>
        <p:spPr/>
        <p:txBody>
          <a:bodyPr/>
          <a:lstStyle/>
          <a:p>
            <a:fld id="{8B44F962-17F4-4193-8DD0-20201EFDB343}" type="slidenum">
              <a:rPr lang="de-AT" smtClean="0"/>
              <a:pPr/>
              <a:t>1</a:t>
            </a:fld>
            <a:endParaRPr lang="de-AT" dirty="0"/>
          </a:p>
        </p:txBody>
      </p:sp>
    </p:spTree>
    <p:extLst>
      <p:ext uri="{BB962C8B-B14F-4D97-AF65-F5344CB8AC3E}">
        <p14:creationId xmlns:p14="http://schemas.microsoft.com/office/powerpoint/2010/main" val="7521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a:xfrm>
            <a:off x="838200" y="1096665"/>
            <a:ext cx="10515600" cy="884570"/>
          </a:xfrm>
        </p:spPr>
        <p:txBody>
          <a:bodyPr/>
          <a:lstStyle/>
          <a:p>
            <a:r>
              <a:rPr lang="de-AT" dirty="0" err="1"/>
              <a:t>Strengthening</a:t>
            </a:r>
            <a:r>
              <a:rPr lang="de-AT" dirty="0"/>
              <a:t> </a:t>
            </a:r>
            <a:r>
              <a:rPr lang="de-AT" dirty="0" err="1"/>
              <a:t>the</a:t>
            </a:r>
            <a:r>
              <a:rPr lang="de-AT" dirty="0"/>
              <a:t> </a:t>
            </a:r>
            <a:r>
              <a:rPr lang="de-AT" dirty="0" err="1"/>
              <a:t>student</a:t>
            </a:r>
            <a:r>
              <a:rPr lang="de-AT" dirty="0"/>
              <a:t> </a:t>
            </a:r>
            <a:r>
              <a:rPr lang="de-AT" dirty="0" err="1"/>
              <a:t>personality</a:t>
            </a:r>
            <a:endParaRPr lang="de-AT" dirty="0"/>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de-AT" dirty="0" err="1"/>
              <a:t>Strengthening</a:t>
            </a:r>
            <a:r>
              <a:rPr lang="de-AT" dirty="0"/>
              <a:t> </a:t>
            </a:r>
            <a:r>
              <a:rPr lang="de-AT" dirty="0" err="1"/>
              <a:t>the</a:t>
            </a:r>
            <a:r>
              <a:rPr lang="de-AT" dirty="0"/>
              <a:t> </a:t>
            </a:r>
            <a:r>
              <a:rPr lang="de-AT" dirty="0" err="1"/>
              <a:t>student</a:t>
            </a:r>
            <a:r>
              <a:rPr lang="de-AT" dirty="0"/>
              <a:t> </a:t>
            </a:r>
            <a:r>
              <a:rPr lang="de-AT" dirty="0" err="1"/>
              <a:t>personality</a:t>
            </a:r>
            <a:endParaRPr lang="de-AT" dirty="0"/>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10</a:t>
            </a:fld>
            <a:endParaRPr lang="de-AT" dirty="0"/>
          </a:p>
        </p:txBody>
      </p:sp>
      <p:sp>
        <p:nvSpPr>
          <p:cNvPr id="6" name="Inhaltsplatzhalter 5">
            <a:extLst>
              <a:ext uri="{FF2B5EF4-FFF2-40B4-BE49-F238E27FC236}">
                <a16:creationId xmlns:a16="http://schemas.microsoft.com/office/drawing/2014/main" id="{A9CF38DA-A7A5-4B13-AC10-DBA29A098697}"/>
              </a:ext>
            </a:extLst>
          </p:cNvPr>
          <p:cNvSpPr>
            <a:spLocks noGrp="1"/>
          </p:cNvSpPr>
          <p:nvPr>
            <p:ph idx="1"/>
          </p:nvPr>
        </p:nvSpPr>
        <p:spPr>
          <a:xfrm>
            <a:off x="838200" y="2053247"/>
            <a:ext cx="6126271" cy="4123715"/>
          </a:xfrm>
        </p:spPr>
        <p:txBody>
          <a:bodyPr>
            <a:normAutofit/>
          </a:bodyPr>
          <a:lstStyle/>
          <a:p>
            <a:pPr marL="0" indent="0">
              <a:buNone/>
            </a:pPr>
            <a:r>
              <a:rPr lang="en-US" dirty="0"/>
              <a:t>How do you keep the balance between promoting and claiming?</a:t>
            </a:r>
          </a:p>
          <a:p>
            <a:pPr marL="0" indent="0">
              <a:buNone/>
            </a:pPr>
            <a:r>
              <a:rPr lang="en-US" dirty="0"/>
              <a:t>What can you do to ensure that your pupils experience themselves as competent at school and feel able to actually deliver the performance that is demanded? Possible answers to this are provided by the theory of self-efficacy.</a:t>
            </a:r>
          </a:p>
        </p:txBody>
      </p:sp>
      <p:graphicFrame>
        <p:nvGraphicFramePr>
          <p:cNvPr id="9" name="Diagramm 8">
            <a:extLst>
              <a:ext uri="{FF2B5EF4-FFF2-40B4-BE49-F238E27FC236}">
                <a16:creationId xmlns:a16="http://schemas.microsoft.com/office/drawing/2014/main" id="{F2352206-8C5C-4AD7-B09C-F1CD78293270}"/>
              </a:ext>
            </a:extLst>
          </p:cNvPr>
          <p:cNvGraphicFramePr/>
          <p:nvPr>
            <p:extLst>
              <p:ext uri="{D42A27DB-BD31-4B8C-83A1-F6EECF244321}">
                <p14:modId xmlns:p14="http://schemas.microsoft.com/office/powerpoint/2010/main" val="449530942"/>
              </p:ext>
            </p:extLst>
          </p:nvPr>
        </p:nvGraphicFramePr>
        <p:xfrm>
          <a:off x="6302680" y="2480883"/>
          <a:ext cx="5486400" cy="329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70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a:xfrm>
            <a:off x="838200" y="1096665"/>
            <a:ext cx="10515600" cy="884570"/>
          </a:xfrm>
        </p:spPr>
        <p:txBody>
          <a:bodyPr/>
          <a:lstStyle/>
          <a:p>
            <a:r>
              <a:rPr lang="en-US" dirty="0"/>
              <a:t>Promotion of students' self-efficacy</a:t>
            </a:r>
            <a:endParaRPr lang="de-AT" dirty="0"/>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de-AT" dirty="0" err="1"/>
              <a:t>self-efficacy</a:t>
            </a:r>
            <a:endParaRPr lang="de-AT" dirty="0"/>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11</a:t>
            </a:fld>
            <a:endParaRPr lang="de-AT" dirty="0"/>
          </a:p>
        </p:txBody>
      </p:sp>
      <p:sp>
        <p:nvSpPr>
          <p:cNvPr id="6" name="Inhaltsplatzhalter 5">
            <a:extLst>
              <a:ext uri="{FF2B5EF4-FFF2-40B4-BE49-F238E27FC236}">
                <a16:creationId xmlns:a16="http://schemas.microsoft.com/office/drawing/2014/main" id="{A9CF38DA-A7A5-4B13-AC10-DBA29A098697}"/>
              </a:ext>
            </a:extLst>
          </p:cNvPr>
          <p:cNvSpPr>
            <a:spLocks noGrp="1"/>
          </p:cNvSpPr>
          <p:nvPr>
            <p:ph idx="1"/>
          </p:nvPr>
        </p:nvSpPr>
        <p:spPr>
          <a:xfrm>
            <a:off x="838200" y="2278715"/>
            <a:ext cx="10748375" cy="4123715"/>
          </a:xfrm>
        </p:spPr>
        <p:txBody>
          <a:bodyPr>
            <a:normAutofit lnSpcReduction="10000"/>
          </a:bodyPr>
          <a:lstStyle/>
          <a:p>
            <a:pPr marL="0" indent="0">
              <a:buNone/>
            </a:pPr>
            <a:r>
              <a:rPr lang="en-US" dirty="0"/>
              <a:t>People who consider themselves to be competent and expect their actions to lead to the desired success, master tasks with greater perseverance, are less at risk of suffering from anxiety disorders and depression, and - which is particularly important in this context - are far more successful in their education and professional life than people with low expectations of self-efficacy.</a:t>
            </a:r>
          </a:p>
          <a:p>
            <a:pPr marL="0" indent="0">
              <a:buNone/>
            </a:pPr>
            <a:r>
              <a:rPr lang="en-US" dirty="0"/>
              <a:t>Expectations of success or failure influence the motivation with which we approach a matter, and ultimately also the result. On the one hand, our expectations of effectiveness determine our </a:t>
            </a:r>
            <a:r>
              <a:rPr lang="en-US" dirty="0" err="1"/>
              <a:t>behaviour</a:t>
            </a:r>
            <a:r>
              <a:rPr lang="en-US" dirty="0"/>
              <a:t> and on the other hand, our expectations of results influence the product of our efforts.</a:t>
            </a:r>
          </a:p>
        </p:txBody>
      </p:sp>
    </p:spTree>
    <p:extLst>
      <p:ext uri="{BB962C8B-B14F-4D97-AF65-F5344CB8AC3E}">
        <p14:creationId xmlns:p14="http://schemas.microsoft.com/office/powerpoint/2010/main" val="367472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a:xfrm>
            <a:off x="838200" y="1096665"/>
            <a:ext cx="10515600" cy="884570"/>
          </a:xfrm>
        </p:spPr>
        <p:txBody>
          <a:bodyPr/>
          <a:lstStyle/>
          <a:p>
            <a:r>
              <a:rPr lang="en-US" dirty="0"/>
              <a:t>Promotion of students' self-efficacy</a:t>
            </a:r>
            <a:endParaRPr lang="de-AT" dirty="0"/>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de-AT" dirty="0" err="1"/>
              <a:t>self-efficacy</a:t>
            </a:r>
            <a:endParaRPr lang="de-AT" dirty="0"/>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12</a:t>
            </a:fld>
            <a:endParaRPr lang="de-AT" dirty="0"/>
          </a:p>
        </p:txBody>
      </p:sp>
      <p:graphicFrame>
        <p:nvGraphicFramePr>
          <p:cNvPr id="3" name="Diagramm 2">
            <a:extLst>
              <a:ext uri="{FF2B5EF4-FFF2-40B4-BE49-F238E27FC236}">
                <a16:creationId xmlns:a16="http://schemas.microsoft.com/office/drawing/2014/main" id="{8F64CF6D-59A4-4B2A-A01E-C56676A1458C}"/>
              </a:ext>
            </a:extLst>
          </p:cNvPr>
          <p:cNvGraphicFramePr/>
          <p:nvPr>
            <p:extLst>
              <p:ext uri="{D42A27DB-BD31-4B8C-83A1-F6EECF244321}">
                <p14:modId xmlns:p14="http://schemas.microsoft.com/office/powerpoint/2010/main" val="2959263386"/>
              </p:ext>
            </p:extLst>
          </p:nvPr>
        </p:nvGraphicFramePr>
        <p:xfrm>
          <a:off x="2464148" y="1654134"/>
          <a:ext cx="8128000" cy="2073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eck 6">
            <a:extLst>
              <a:ext uri="{FF2B5EF4-FFF2-40B4-BE49-F238E27FC236}">
                <a16:creationId xmlns:a16="http://schemas.microsoft.com/office/drawing/2014/main" id="{65438D65-6E34-497D-95EC-55F2A4CAA39E}"/>
              </a:ext>
            </a:extLst>
          </p:cNvPr>
          <p:cNvSpPr/>
          <p:nvPr/>
        </p:nvSpPr>
        <p:spPr>
          <a:xfrm>
            <a:off x="3958483" y="4127326"/>
            <a:ext cx="1991638" cy="1634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effectiveness expectations</a:t>
            </a:r>
          </a:p>
          <a:p>
            <a:pPr algn="ctr"/>
            <a:endParaRPr lang="en-US" dirty="0"/>
          </a:p>
          <a:p>
            <a:pPr algn="ctr"/>
            <a:r>
              <a:rPr lang="en-US" dirty="0"/>
              <a:t>I feel competent and up to the task.</a:t>
            </a:r>
            <a:endParaRPr lang="de-AT" dirty="0"/>
          </a:p>
        </p:txBody>
      </p:sp>
      <p:sp>
        <p:nvSpPr>
          <p:cNvPr id="9" name="Rechteck 8">
            <a:extLst>
              <a:ext uri="{FF2B5EF4-FFF2-40B4-BE49-F238E27FC236}">
                <a16:creationId xmlns:a16="http://schemas.microsoft.com/office/drawing/2014/main" id="{3F09FB53-FB10-4115-94E6-974DA298D4AF}"/>
              </a:ext>
            </a:extLst>
          </p:cNvPr>
          <p:cNvSpPr/>
          <p:nvPr/>
        </p:nvSpPr>
        <p:spPr>
          <a:xfrm>
            <a:off x="7111176" y="4127325"/>
            <a:ext cx="1991638" cy="1634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outcome expectations</a:t>
            </a:r>
          </a:p>
          <a:p>
            <a:pPr algn="ctr"/>
            <a:endParaRPr lang="en-US" b="1" dirty="0"/>
          </a:p>
          <a:p>
            <a:pPr algn="ctr"/>
            <a:r>
              <a:rPr lang="en-US" dirty="0"/>
              <a:t>I think I have a good chance to succeed.</a:t>
            </a:r>
            <a:endParaRPr lang="de-AT" dirty="0"/>
          </a:p>
        </p:txBody>
      </p:sp>
      <p:cxnSp>
        <p:nvCxnSpPr>
          <p:cNvPr id="11" name="Gerader Verbinder 10">
            <a:extLst>
              <a:ext uri="{FF2B5EF4-FFF2-40B4-BE49-F238E27FC236}">
                <a16:creationId xmlns:a16="http://schemas.microsoft.com/office/drawing/2014/main" id="{D5D4EB7A-F645-49ED-9B9E-3166B9934C7A}"/>
              </a:ext>
            </a:extLst>
          </p:cNvPr>
          <p:cNvCxnSpPr/>
          <p:nvPr/>
        </p:nvCxnSpPr>
        <p:spPr>
          <a:xfrm>
            <a:off x="4954302" y="3311703"/>
            <a:ext cx="0" cy="57762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E53DA32-9E7E-4966-AC64-DE9648B49BF1}"/>
              </a:ext>
            </a:extLst>
          </p:cNvPr>
          <p:cNvCxnSpPr/>
          <p:nvPr/>
        </p:nvCxnSpPr>
        <p:spPr>
          <a:xfrm>
            <a:off x="8106995" y="3319338"/>
            <a:ext cx="0" cy="577629"/>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955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a:xfrm>
            <a:off x="838200" y="1096665"/>
            <a:ext cx="10515600" cy="884570"/>
          </a:xfrm>
        </p:spPr>
        <p:txBody>
          <a:bodyPr/>
          <a:lstStyle/>
          <a:p>
            <a:r>
              <a:rPr lang="en-US" dirty="0"/>
              <a:t>Promotion of students' self-efficacy</a:t>
            </a:r>
            <a:endParaRPr lang="de-AT" dirty="0"/>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en-US" dirty="0"/>
              <a:t>self-efficacy</a:t>
            </a:r>
            <a:endParaRPr lang="de-AT" dirty="0"/>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13</a:t>
            </a:fld>
            <a:endParaRPr lang="de-AT" dirty="0"/>
          </a:p>
        </p:txBody>
      </p:sp>
      <p:sp>
        <p:nvSpPr>
          <p:cNvPr id="6" name="Inhaltsplatzhalter 5">
            <a:extLst>
              <a:ext uri="{FF2B5EF4-FFF2-40B4-BE49-F238E27FC236}">
                <a16:creationId xmlns:a16="http://schemas.microsoft.com/office/drawing/2014/main" id="{A9CF38DA-A7A5-4B13-AC10-DBA29A098697}"/>
              </a:ext>
            </a:extLst>
          </p:cNvPr>
          <p:cNvSpPr>
            <a:spLocks noGrp="1"/>
          </p:cNvSpPr>
          <p:nvPr>
            <p:ph idx="1"/>
          </p:nvPr>
        </p:nvSpPr>
        <p:spPr>
          <a:xfrm>
            <a:off x="838200" y="2566816"/>
            <a:ext cx="10748375" cy="2211864"/>
          </a:xfrm>
        </p:spPr>
        <p:txBody>
          <a:bodyPr>
            <a:normAutofit/>
          </a:bodyPr>
          <a:lstStyle/>
          <a:p>
            <a:pPr marL="0" indent="0">
              <a:buNone/>
            </a:pPr>
            <a:r>
              <a:rPr lang="en-US" dirty="0"/>
              <a:t>Mastering difficult situations strengthens the conviction of being competent. This conviction has a direct effect on motivation, as one will be more willing to tackle challenging situations in the future. </a:t>
            </a:r>
          </a:p>
        </p:txBody>
      </p:sp>
    </p:spTree>
    <p:extLst>
      <p:ext uri="{BB962C8B-B14F-4D97-AF65-F5344CB8AC3E}">
        <p14:creationId xmlns:p14="http://schemas.microsoft.com/office/powerpoint/2010/main" val="320391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95FFD-4EF7-4C8B-B57A-C6E0002A603C}"/>
              </a:ext>
            </a:extLst>
          </p:cNvPr>
          <p:cNvSpPr>
            <a:spLocks noGrp="1"/>
          </p:cNvSpPr>
          <p:nvPr>
            <p:ph type="title"/>
          </p:nvPr>
        </p:nvSpPr>
        <p:spPr/>
        <p:txBody>
          <a:bodyPr/>
          <a:lstStyle/>
          <a:p>
            <a:r>
              <a:rPr lang="de-AT" dirty="0"/>
              <a:t>Low </a:t>
            </a:r>
            <a:r>
              <a:rPr lang="de-AT" dirty="0" err="1"/>
              <a:t>self-efficacy</a:t>
            </a:r>
            <a:endParaRPr lang="de-AT" dirty="0"/>
          </a:p>
        </p:txBody>
      </p:sp>
      <p:sp>
        <p:nvSpPr>
          <p:cNvPr id="4" name="Fußzeilenplatzhalter 3">
            <a:extLst>
              <a:ext uri="{FF2B5EF4-FFF2-40B4-BE49-F238E27FC236}">
                <a16:creationId xmlns:a16="http://schemas.microsoft.com/office/drawing/2014/main" id="{B90F587C-677D-44E1-B836-64057F5B18B4}"/>
              </a:ext>
            </a:extLst>
          </p:cNvPr>
          <p:cNvSpPr>
            <a:spLocks noGrp="1"/>
          </p:cNvSpPr>
          <p:nvPr>
            <p:ph type="ftr" sz="quarter" idx="11"/>
          </p:nvPr>
        </p:nvSpPr>
        <p:spPr/>
        <p:txBody>
          <a:bodyPr/>
          <a:lstStyle/>
          <a:p>
            <a:r>
              <a:rPr lang="de-AT" dirty="0"/>
              <a:t>Low </a:t>
            </a:r>
            <a:r>
              <a:rPr lang="de-AT" dirty="0" err="1"/>
              <a:t>self-efficacy</a:t>
            </a:r>
            <a:endParaRPr lang="de-AT" dirty="0"/>
          </a:p>
        </p:txBody>
      </p:sp>
      <p:sp>
        <p:nvSpPr>
          <p:cNvPr id="5" name="Foliennummernplatzhalter 4">
            <a:extLst>
              <a:ext uri="{FF2B5EF4-FFF2-40B4-BE49-F238E27FC236}">
                <a16:creationId xmlns:a16="http://schemas.microsoft.com/office/drawing/2014/main" id="{4168496F-7B5E-4C71-9BDA-192677D92CAE}"/>
              </a:ext>
            </a:extLst>
          </p:cNvPr>
          <p:cNvSpPr>
            <a:spLocks noGrp="1"/>
          </p:cNvSpPr>
          <p:nvPr>
            <p:ph type="sldNum" sz="quarter" idx="12"/>
          </p:nvPr>
        </p:nvSpPr>
        <p:spPr/>
        <p:txBody>
          <a:bodyPr/>
          <a:lstStyle/>
          <a:p>
            <a:fld id="{8B44F962-17F4-4193-8DD0-20201EFDB343}" type="slidenum">
              <a:rPr lang="de-AT" smtClean="0"/>
              <a:pPr/>
              <a:t>14</a:t>
            </a:fld>
            <a:endParaRPr lang="de-AT" dirty="0"/>
          </a:p>
        </p:txBody>
      </p:sp>
      <p:graphicFrame>
        <p:nvGraphicFramePr>
          <p:cNvPr id="6" name="Inhaltsplatzhalter 5">
            <a:extLst>
              <a:ext uri="{FF2B5EF4-FFF2-40B4-BE49-F238E27FC236}">
                <a16:creationId xmlns:a16="http://schemas.microsoft.com/office/drawing/2014/main" id="{F71829F4-EA1B-4FE1-A0B3-DDC420AA3D9C}"/>
              </a:ext>
            </a:extLst>
          </p:cNvPr>
          <p:cNvGraphicFramePr>
            <a:graphicFrameLocks noGrp="1"/>
          </p:cNvGraphicFramePr>
          <p:nvPr>
            <p:ph idx="1"/>
            <p:extLst>
              <p:ext uri="{D42A27DB-BD31-4B8C-83A1-F6EECF244321}">
                <p14:modId xmlns:p14="http://schemas.microsoft.com/office/powerpoint/2010/main" val="1250695475"/>
              </p:ext>
            </p:extLst>
          </p:nvPr>
        </p:nvGraphicFramePr>
        <p:xfrm>
          <a:off x="3025036" y="3112717"/>
          <a:ext cx="8899742" cy="2818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eck 6">
            <a:extLst>
              <a:ext uri="{FF2B5EF4-FFF2-40B4-BE49-F238E27FC236}">
                <a16:creationId xmlns:a16="http://schemas.microsoft.com/office/drawing/2014/main" id="{5671960F-B4AE-44E6-939E-994F0C870A40}"/>
              </a:ext>
            </a:extLst>
          </p:cNvPr>
          <p:cNvSpPr/>
          <p:nvPr/>
        </p:nvSpPr>
        <p:spPr>
          <a:xfrm>
            <a:off x="705633" y="1981236"/>
            <a:ext cx="10648166" cy="1015663"/>
          </a:xfrm>
          <a:prstGeom prst="rect">
            <a:avLst/>
          </a:prstGeom>
        </p:spPr>
        <p:txBody>
          <a:bodyPr wrap="square">
            <a:spAutoFit/>
          </a:bodyPr>
          <a:lstStyle/>
          <a:p>
            <a:r>
              <a:rPr lang="en-US" sz="2000" dirty="0"/>
              <a:t>The situation is similar with repeated failures: If one fails again and again in certain situations, this increasingly erodes one's belief in one's own competence, which leads to an increased tendency to avoid such situations. Accordingly, students with low self-efficacy are more likely to be at risk:</a:t>
            </a:r>
          </a:p>
        </p:txBody>
      </p:sp>
    </p:spTree>
    <p:extLst>
      <p:ext uri="{BB962C8B-B14F-4D97-AF65-F5344CB8AC3E}">
        <p14:creationId xmlns:p14="http://schemas.microsoft.com/office/powerpoint/2010/main" val="246518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FAC0E-1FED-4B82-A398-A023C53BD250}"/>
              </a:ext>
            </a:extLst>
          </p:cNvPr>
          <p:cNvSpPr>
            <a:spLocks noGrp="1"/>
          </p:cNvSpPr>
          <p:nvPr>
            <p:ph type="title"/>
          </p:nvPr>
        </p:nvSpPr>
        <p:spPr/>
        <p:txBody>
          <a:bodyPr/>
          <a:lstStyle/>
          <a:p>
            <a:r>
              <a:rPr lang="en-US" dirty="0"/>
              <a:t>Self-efficacy measures that you can implement in your lessons </a:t>
            </a:r>
            <a:br>
              <a:rPr lang="de-AT" dirty="0"/>
            </a:br>
            <a:endParaRPr lang="de-AT" dirty="0"/>
          </a:p>
        </p:txBody>
      </p:sp>
      <p:sp>
        <p:nvSpPr>
          <p:cNvPr id="3" name="Inhaltsplatzhalter 2">
            <a:extLst>
              <a:ext uri="{FF2B5EF4-FFF2-40B4-BE49-F238E27FC236}">
                <a16:creationId xmlns:a16="http://schemas.microsoft.com/office/drawing/2014/main" id="{5EC15137-1B5D-4343-B031-556AC7F91A50}"/>
              </a:ext>
            </a:extLst>
          </p:cNvPr>
          <p:cNvSpPr>
            <a:spLocks noGrp="1"/>
          </p:cNvSpPr>
          <p:nvPr>
            <p:ph idx="1"/>
          </p:nvPr>
        </p:nvSpPr>
        <p:spPr>
          <a:xfrm>
            <a:off x="838199" y="2517591"/>
            <a:ext cx="10515600" cy="4123715"/>
          </a:xfrm>
        </p:spPr>
        <p:txBody>
          <a:bodyPr/>
          <a:lstStyle/>
          <a:p>
            <a:pPr marL="0" indent="0">
              <a:buNone/>
            </a:pPr>
            <a:r>
              <a:rPr lang="en-US" dirty="0"/>
              <a:t>Based on the self-evaluation for teachers by Markus Prandini, you will find a list of actions to promote self-efficacy of your students. </a:t>
            </a:r>
          </a:p>
          <a:p>
            <a:endParaRPr lang="de-AT" dirty="0"/>
          </a:p>
        </p:txBody>
      </p:sp>
      <p:sp>
        <p:nvSpPr>
          <p:cNvPr id="4" name="Fußzeilenplatzhalter 3">
            <a:extLst>
              <a:ext uri="{FF2B5EF4-FFF2-40B4-BE49-F238E27FC236}">
                <a16:creationId xmlns:a16="http://schemas.microsoft.com/office/drawing/2014/main" id="{91F431E4-6939-4665-9AE0-E631DEC3AE25}"/>
              </a:ext>
            </a:extLst>
          </p:cNvPr>
          <p:cNvSpPr>
            <a:spLocks noGrp="1"/>
          </p:cNvSpPr>
          <p:nvPr>
            <p:ph type="ftr" sz="quarter" idx="11"/>
          </p:nvPr>
        </p:nvSpPr>
        <p:spPr>
          <a:xfrm>
            <a:off x="1078524" y="6276181"/>
            <a:ext cx="4414226" cy="365125"/>
          </a:xfrm>
        </p:spPr>
        <p:txBody>
          <a:bodyPr/>
          <a:lstStyle/>
          <a:p>
            <a:r>
              <a:rPr lang="de-AT" dirty="0"/>
              <a:t>Self-</a:t>
            </a:r>
            <a:r>
              <a:rPr lang="de-AT" dirty="0" err="1"/>
              <a:t>efficacy</a:t>
            </a:r>
            <a:r>
              <a:rPr lang="de-AT" dirty="0"/>
              <a:t> </a:t>
            </a:r>
            <a:r>
              <a:rPr lang="de-AT" dirty="0" err="1"/>
              <a:t>measures</a:t>
            </a:r>
            <a:endParaRPr lang="de-AT" dirty="0"/>
          </a:p>
        </p:txBody>
      </p:sp>
      <p:sp>
        <p:nvSpPr>
          <p:cNvPr id="5" name="Foliennummernplatzhalter 4">
            <a:extLst>
              <a:ext uri="{FF2B5EF4-FFF2-40B4-BE49-F238E27FC236}">
                <a16:creationId xmlns:a16="http://schemas.microsoft.com/office/drawing/2014/main" id="{B5F3E2DA-E4F6-4482-9F52-05FDC2A03FE8}"/>
              </a:ext>
            </a:extLst>
          </p:cNvPr>
          <p:cNvSpPr>
            <a:spLocks noGrp="1"/>
          </p:cNvSpPr>
          <p:nvPr>
            <p:ph type="sldNum" sz="quarter" idx="12"/>
          </p:nvPr>
        </p:nvSpPr>
        <p:spPr/>
        <p:txBody>
          <a:bodyPr/>
          <a:lstStyle/>
          <a:p>
            <a:fld id="{8B44F962-17F4-4193-8DD0-20201EFDB343}" type="slidenum">
              <a:rPr lang="de-AT" smtClean="0"/>
              <a:pPr/>
              <a:t>15</a:t>
            </a:fld>
            <a:endParaRPr lang="de-AT" dirty="0"/>
          </a:p>
        </p:txBody>
      </p:sp>
    </p:spTree>
    <p:extLst>
      <p:ext uri="{BB962C8B-B14F-4D97-AF65-F5344CB8AC3E}">
        <p14:creationId xmlns:p14="http://schemas.microsoft.com/office/powerpoint/2010/main" val="382767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C26A90-7727-47A3-9D74-7D249EBD4742}"/>
              </a:ext>
            </a:extLst>
          </p:cNvPr>
          <p:cNvSpPr>
            <a:spLocks noGrp="1"/>
          </p:cNvSpPr>
          <p:nvPr>
            <p:ph type="ftr" sz="quarter" idx="11"/>
          </p:nvPr>
        </p:nvSpPr>
        <p:spPr>
          <a:xfrm>
            <a:off x="1078524" y="6276181"/>
            <a:ext cx="4426926" cy="365125"/>
          </a:xfrm>
        </p:spPr>
        <p:txBody>
          <a:bodyPr/>
          <a:lstStyle/>
          <a:p>
            <a:r>
              <a:rPr lang="de-AT" dirty="0"/>
              <a:t>Self-</a:t>
            </a:r>
            <a:r>
              <a:rPr lang="de-AT" dirty="0" err="1"/>
              <a:t>efficacy</a:t>
            </a:r>
            <a:r>
              <a:rPr lang="de-AT" dirty="0"/>
              <a:t> </a:t>
            </a:r>
            <a:r>
              <a:rPr lang="de-AT" dirty="0" err="1"/>
              <a:t>measures</a:t>
            </a:r>
            <a:endParaRPr lang="de-AT" dirty="0"/>
          </a:p>
        </p:txBody>
      </p:sp>
      <p:sp>
        <p:nvSpPr>
          <p:cNvPr id="5" name="Foliennummernplatzhalter 4">
            <a:extLst>
              <a:ext uri="{FF2B5EF4-FFF2-40B4-BE49-F238E27FC236}">
                <a16:creationId xmlns:a16="http://schemas.microsoft.com/office/drawing/2014/main" id="{6FB00E62-E162-49D6-A912-CABF534E72D0}"/>
              </a:ext>
            </a:extLst>
          </p:cNvPr>
          <p:cNvSpPr>
            <a:spLocks noGrp="1"/>
          </p:cNvSpPr>
          <p:nvPr>
            <p:ph type="sldNum" sz="quarter" idx="12"/>
          </p:nvPr>
        </p:nvSpPr>
        <p:spPr>
          <a:xfrm>
            <a:off x="5263662" y="6276181"/>
            <a:ext cx="2743200" cy="365125"/>
          </a:xfrm>
        </p:spPr>
        <p:txBody>
          <a:bodyPr/>
          <a:lstStyle/>
          <a:p>
            <a:fld id="{8B44F962-17F4-4193-8DD0-20201EFDB343}" type="slidenum">
              <a:rPr lang="de-AT" smtClean="0"/>
              <a:pPr/>
              <a:t>16</a:t>
            </a:fld>
            <a:endParaRPr lang="de-AT" dirty="0"/>
          </a:p>
        </p:txBody>
      </p:sp>
      <p:graphicFrame>
        <p:nvGraphicFramePr>
          <p:cNvPr id="7" name="Inhaltsplatzhalter 6">
            <a:extLst>
              <a:ext uri="{FF2B5EF4-FFF2-40B4-BE49-F238E27FC236}">
                <a16:creationId xmlns:a16="http://schemas.microsoft.com/office/drawing/2014/main" id="{77D9FCF7-FCC0-4CFB-BC50-5105C13BDA9C}"/>
              </a:ext>
            </a:extLst>
          </p:cNvPr>
          <p:cNvGraphicFramePr>
            <a:graphicFrameLocks noGrp="1"/>
          </p:cNvGraphicFramePr>
          <p:nvPr>
            <p:ph idx="1"/>
            <p:extLst>
              <p:ext uri="{D42A27DB-BD31-4B8C-83A1-F6EECF244321}">
                <p14:modId xmlns:p14="http://schemas.microsoft.com/office/powerpoint/2010/main" val="1531464533"/>
              </p:ext>
            </p:extLst>
          </p:nvPr>
        </p:nvGraphicFramePr>
        <p:xfrm>
          <a:off x="838200" y="2052638"/>
          <a:ext cx="10515600" cy="4009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a:extLst>
              <a:ext uri="{FF2B5EF4-FFF2-40B4-BE49-F238E27FC236}">
                <a16:creationId xmlns:a16="http://schemas.microsoft.com/office/drawing/2014/main" id="{FF31EEB4-22B5-4695-9C4A-F123C3BB4D52}"/>
              </a:ext>
            </a:extLst>
          </p:cNvPr>
          <p:cNvSpPr>
            <a:spLocks noGrp="1"/>
          </p:cNvSpPr>
          <p:nvPr>
            <p:ph type="title"/>
          </p:nvPr>
        </p:nvSpPr>
        <p:spPr>
          <a:xfrm>
            <a:off x="838200" y="1096963"/>
            <a:ext cx="10515600" cy="884237"/>
          </a:xfrm>
        </p:spPr>
        <p:txBody>
          <a:bodyPr/>
          <a:lstStyle/>
          <a:p>
            <a:r>
              <a:rPr lang="en-US" dirty="0"/>
              <a:t>Self-efficacy measures that you can implement in your lessons</a:t>
            </a:r>
            <a:br>
              <a:rPr lang="de-AT" dirty="0"/>
            </a:br>
            <a:endParaRPr lang="de-AT" dirty="0"/>
          </a:p>
        </p:txBody>
      </p:sp>
    </p:spTree>
    <p:extLst>
      <p:ext uri="{BB962C8B-B14F-4D97-AF65-F5344CB8AC3E}">
        <p14:creationId xmlns:p14="http://schemas.microsoft.com/office/powerpoint/2010/main" val="31493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C26A90-7727-47A3-9D74-7D249EBD4742}"/>
              </a:ext>
            </a:extLst>
          </p:cNvPr>
          <p:cNvSpPr>
            <a:spLocks noGrp="1"/>
          </p:cNvSpPr>
          <p:nvPr>
            <p:ph type="ftr" sz="quarter" idx="11"/>
          </p:nvPr>
        </p:nvSpPr>
        <p:spPr>
          <a:xfrm>
            <a:off x="1078524" y="6276181"/>
            <a:ext cx="4426926" cy="365125"/>
          </a:xfrm>
        </p:spPr>
        <p:txBody>
          <a:bodyPr/>
          <a:lstStyle/>
          <a:p>
            <a:r>
              <a:rPr lang="de-AT" dirty="0"/>
              <a:t>Self-</a:t>
            </a:r>
            <a:r>
              <a:rPr lang="de-AT" dirty="0" err="1"/>
              <a:t>efficacy</a:t>
            </a:r>
            <a:r>
              <a:rPr lang="de-AT" dirty="0"/>
              <a:t> </a:t>
            </a:r>
            <a:r>
              <a:rPr lang="de-AT" dirty="0" err="1"/>
              <a:t>measures</a:t>
            </a:r>
            <a:endParaRPr lang="de-AT" dirty="0"/>
          </a:p>
        </p:txBody>
      </p:sp>
      <p:sp>
        <p:nvSpPr>
          <p:cNvPr id="5" name="Foliennummernplatzhalter 4">
            <a:extLst>
              <a:ext uri="{FF2B5EF4-FFF2-40B4-BE49-F238E27FC236}">
                <a16:creationId xmlns:a16="http://schemas.microsoft.com/office/drawing/2014/main" id="{6FB00E62-E162-49D6-A912-CABF534E72D0}"/>
              </a:ext>
            </a:extLst>
          </p:cNvPr>
          <p:cNvSpPr>
            <a:spLocks noGrp="1"/>
          </p:cNvSpPr>
          <p:nvPr>
            <p:ph type="sldNum" sz="quarter" idx="12"/>
          </p:nvPr>
        </p:nvSpPr>
        <p:spPr>
          <a:xfrm>
            <a:off x="5263662" y="6276181"/>
            <a:ext cx="2743200" cy="365125"/>
          </a:xfrm>
        </p:spPr>
        <p:txBody>
          <a:bodyPr/>
          <a:lstStyle/>
          <a:p>
            <a:fld id="{8B44F962-17F4-4193-8DD0-20201EFDB343}" type="slidenum">
              <a:rPr lang="de-AT" smtClean="0"/>
              <a:pPr/>
              <a:t>17</a:t>
            </a:fld>
            <a:endParaRPr lang="de-AT" dirty="0"/>
          </a:p>
        </p:txBody>
      </p:sp>
      <p:graphicFrame>
        <p:nvGraphicFramePr>
          <p:cNvPr id="7" name="Inhaltsplatzhalter 6">
            <a:extLst>
              <a:ext uri="{FF2B5EF4-FFF2-40B4-BE49-F238E27FC236}">
                <a16:creationId xmlns:a16="http://schemas.microsoft.com/office/drawing/2014/main" id="{77D9FCF7-FCC0-4CFB-BC50-5105C13BDA9C}"/>
              </a:ext>
            </a:extLst>
          </p:cNvPr>
          <p:cNvGraphicFramePr>
            <a:graphicFrameLocks noGrp="1"/>
          </p:cNvGraphicFramePr>
          <p:nvPr>
            <p:ph idx="1"/>
            <p:extLst>
              <p:ext uri="{D42A27DB-BD31-4B8C-83A1-F6EECF244321}">
                <p14:modId xmlns:p14="http://schemas.microsoft.com/office/powerpoint/2010/main" val="3249783353"/>
              </p:ext>
            </p:extLst>
          </p:nvPr>
        </p:nvGraphicFramePr>
        <p:xfrm>
          <a:off x="838200" y="2052638"/>
          <a:ext cx="10515600" cy="4009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a:extLst>
              <a:ext uri="{FF2B5EF4-FFF2-40B4-BE49-F238E27FC236}">
                <a16:creationId xmlns:a16="http://schemas.microsoft.com/office/drawing/2014/main" id="{68F4C512-852F-4167-9FEA-F660058CE97D}"/>
              </a:ext>
            </a:extLst>
          </p:cNvPr>
          <p:cNvSpPr>
            <a:spLocks noGrp="1"/>
          </p:cNvSpPr>
          <p:nvPr>
            <p:ph type="title"/>
          </p:nvPr>
        </p:nvSpPr>
        <p:spPr>
          <a:xfrm>
            <a:off x="838200" y="1096963"/>
            <a:ext cx="10515600" cy="884237"/>
          </a:xfrm>
        </p:spPr>
        <p:txBody>
          <a:bodyPr/>
          <a:lstStyle/>
          <a:p>
            <a:r>
              <a:rPr lang="en-US" dirty="0"/>
              <a:t>Self-efficacy measures that you can implement in your lessons</a:t>
            </a:r>
            <a:br>
              <a:rPr lang="de-AT" dirty="0"/>
            </a:br>
            <a:endParaRPr lang="de-AT" dirty="0"/>
          </a:p>
        </p:txBody>
      </p:sp>
    </p:spTree>
    <p:extLst>
      <p:ext uri="{BB962C8B-B14F-4D97-AF65-F5344CB8AC3E}">
        <p14:creationId xmlns:p14="http://schemas.microsoft.com/office/powerpoint/2010/main" val="399255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CC26A90-7727-47A3-9D74-7D249EBD4742}"/>
              </a:ext>
            </a:extLst>
          </p:cNvPr>
          <p:cNvSpPr>
            <a:spLocks noGrp="1"/>
          </p:cNvSpPr>
          <p:nvPr>
            <p:ph type="ftr" sz="quarter" idx="11"/>
          </p:nvPr>
        </p:nvSpPr>
        <p:spPr>
          <a:xfrm>
            <a:off x="1078524" y="6276181"/>
            <a:ext cx="4426926" cy="365125"/>
          </a:xfrm>
        </p:spPr>
        <p:txBody>
          <a:bodyPr/>
          <a:lstStyle/>
          <a:p>
            <a:r>
              <a:rPr lang="de-AT" dirty="0"/>
              <a:t>Self-</a:t>
            </a:r>
            <a:r>
              <a:rPr lang="de-AT" dirty="0" err="1"/>
              <a:t>efficacy</a:t>
            </a:r>
            <a:r>
              <a:rPr lang="de-AT" dirty="0"/>
              <a:t> </a:t>
            </a:r>
            <a:r>
              <a:rPr lang="de-AT" dirty="0" err="1"/>
              <a:t>measures</a:t>
            </a:r>
            <a:endParaRPr lang="de-AT" dirty="0"/>
          </a:p>
        </p:txBody>
      </p:sp>
      <p:sp>
        <p:nvSpPr>
          <p:cNvPr id="5" name="Foliennummernplatzhalter 4">
            <a:extLst>
              <a:ext uri="{FF2B5EF4-FFF2-40B4-BE49-F238E27FC236}">
                <a16:creationId xmlns:a16="http://schemas.microsoft.com/office/drawing/2014/main" id="{6FB00E62-E162-49D6-A912-CABF534E72D0}"/>
              </a:ext>
            </a:extLst>
          </p:cNvPr>
          <p:cNvSpPr>
            <a:spLocks noGrp="1"/>
          </p:cNvSpPr>
          <p:nvPr>
            <p:ph type="sldNum" sz="quarter" idx="12"/>
          </p:nvPr>
        </p:nvSpPr>
        <p:spPr>
          <a:xfrm>
            <a:off x="5263662" y="6276181"/>
            <a:ext cx="2743200" cy="365125"/>
          </a:xfrm>
        </p:spPr>
        <p:txBody>
          <a:bodyPr/>
          <a:lstStyle/>
          <a:p>
            <a:fld id="{8B44F962-17F4-4193-8DD0-20201EFDB343}" type="slidenum">
              <a:rPr lang="de-AT" smtClean="0"/>
              <a:pPr/>
              <a:t>18</a:t>
            </a:fld>
            <a:endParaRPr lang="de-AT" dirty="0"/>
          </a:p>
        </p:txBody>
      </p:sp>
      <p:graphicFrame>
        <p:nvGraphicFramePr>
          <p:cNvPr id="7" name="Inhaltsplatzhalter 6">
            <a:extLst>
              <a:ext uri="{FF2B5EF4-FFF2-40B4-BE49-F238E27FC236}">
                <a16:creationId xmlns:a16="http://schemas.microsoft.com/office/drawing/2014/main" id="{77D9FCF7-FCC0-4CFB-BC50-5105C13BDA9C}"/>
              </a:ext>
            </a:extLst>
          </p:cNvPr>
          <p:cNvGraphicFramePr>
            <a:graphicFrameLocks noGrp="1"/>
          </p:cNvGraphicFramePr>
          <p:nvPr>
            <p:ph idx="1"/>
            <p:extLst>
              <p:ext uri="{D42A27DB-BD31-4B8C-83A1-F6EECF244321}">
                <p14:modId xmlns:p14="http://schemas.microsoft.com/office/powerpoint/2010/main" val="127889646"/>
              </p:ext>
            </p:extLst>
          </p:nvPr>
        </p:nvGraphicFramePr>
        <p:xfrm>
          <a:off x="838200" y="2052638"/>
          <a:ext cx="10515600" cy="4009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el 1">
            <a:extLst>
              <a:ext uri="{FF2B5EF4-FFF2-40B4-BE49-F238E27FC236}">
                <a16:creationId xmlns:a16="http://schemas.microsoft.com/office/drawing/2014/main" id="{3498662A-4AE5-47D9-8B28-B19F198ACAF0}"/>
              </a:ext>
            </a:extLst>
          </p:cNvPr>
          <p:cNvSpPr>
            <a:spLocks noGrp="1"/>
          </p:cNvSpPr>
          <p:nvPr>
            <p:ph type="title"/>
          </p:nvPr>
        </p:nvSpPr>
        <p:spPr>
          <a:xfrm>
            <a:off x="838200" y="1096963"/>
            <a:ext cx="10515600" cy="884237"/>
          </a:xfrm>
        </p:spPr>
        <p:txBody>
          <a:bodyPr/>
          <a:lstStyle/>
          <a:p>
            <a:r>
              <a:rPr lang="en-US" dirty="0"/>
              <a:t>Self-efficacy measures that you can implement in your lessons</a:t>
            </a:r>
            <a:br>
              <a:rPr lang="de-AT" dirty="0"/>
            </a:br>
            <a:endParaRPr lang="de-AT" dirty="0"/>
          </a:p>
        </p:txBody>
      </p:sp>
    </p:spTree>
    <p:extLst>
      <p:ext uri="{BB962C8B-B14F-4D97-AF65-F5344CB8AC3E}">
        <p14:creationId xmlns:p14="http://schemas.microsoft.com/office/powerpoint/2010/main" val="3881812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dirty="0"/>
              <a:t>Thought Experiment Pygmalion Effect</a:t>
            </a:r>
            <a:br>
              <a:rPr lang="en-US"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normAutofit/>
          </a:bodyPr>
          <a:lstStyle/>
          <a:p>
            <a:pPr marL="0" indent="0">
              <a:buNone/>
            </a:pPr>
            <a:r>
              <a:rPr lang="en-US" dirty="0">
                <a:solidFill>
                  <a:prstClr val="black"/>
                </a:solidFill>
              </a:rPr>
              <a:t>Do the following thought experiment:</a:t>
            </a:r>
          </a:p>
          <a:p>
            <a:r>
              <a:rPr lang="en-US" dirty="0">
                <a:solidFill>
                  <a:prstClr val="black"/>
                </a:solidFill>
              </a:rPr>
              <a:t>What would happen if you looked at your students as if they were all highly gifted?</a:t>
            </a:r>
          </a:p>
          <a:p>
            <a:r>
              <a:rPr lang="en-US" dirty="0">
                <a:solidFill>
                  <a:prstClr val="black"/>
                </a:solidFill>
              </a:rPr>
              <a:t>Do you think this might change the relationship between you and your pupils?</a:t>
            </a:r>
          </a:p>
          <a:p>
            <a:r>
              <a:rPr lang="en-US" dirty="0">
                <a:solidFill>
                  <a:prstClr val="black"/>
                </a:solidFill>
              </a:rPr>
              <a:t>Do you think it might improve your pupils' performance?</a:t>
            </a:r>
          </a:p>
          <a:p>
            <a:pPr marL="0" indent="0">
              <a:buNone/>
            </a:pPr>
            <a:r>
              <a:rPr lang="en-US" dirty="0">
                <a:solidFill>
                  <a:prstClr val="black"/>
                </a:solidFill>
              </a:rPr>
              <a:t>Write down your thoughts on these 3 points.</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19</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298504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25609650-0EBC-4F5D-9E4A-4ADB421138A9}"/>
              </a:ext>
            </a:extLst>
          </p:cNvPr>
          <p:cNvGraphicFramePr>
            <a:graphicFrameLocks noGrp="1"/>
          </p:cNvGraphicFramePr>
          <p:nvPr>
            <p:ph idx="1"/>
            <p:extLst>
              <p:ext uri="{D42A27DB-BD31-4B8C-83A1-F6EECF244321}">
                <p14:modId xmlns:p14="http://schemas.microsoft.com/office/powerpoint/2010/main" val="2309639616"/>
              </p:ext>
            </p:extLst>
          </p:nvPr>
        </p:nvGraphicFramePr>
        <p:xfrm>
          <a:off x="783771" y="852435"/>
          <a:ext cx="10624457" cy="525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B8AFBFCB-A3D2-4135-BE6B-BEA298872E7C}"/>
              </a:ext>
            </a:extLst>
          </p:cNvPr>
          <p:cNvSpPr>
            <a:spLocks noGrp="1"/>
          </p:cNvSpPr>
          <p:nvPr>
            <p:ph type="ftr" sz="quarter" idx="11"/>
          </p:nvPr>
        </p:nvSpPr>
        <p:spPr/>
        <p:txBody>
          <a:bodyPr/>
          <a:lstStyle/>
          <a:p>
            <a:r>
              <a:rPr lang="de-AT" dirty="0" err="1"/>
              <a:t>topics</a:t>
            </a:r>
            <a:endParaRPr lang="de-AT" dirty="0"/>
          </a:p>
        </p:txBody>
      </p:sp>
      <p:sp>
        <p:nvSpPr>
          <p:cNvPr id="5" name="Foliennummernplatzhalter 4">
            <a:extLst>
              <a:ext uri="{FF2B5EF4-FFF2-40B4-BE49-F238E27FC236}">
                <a16:creationId xmlns:a16="http://schemas.microsoft.com/office/drawing/2014/main" id="{784AFC80-6E9A-48D2-8B90-33C6E9344878}"/>
              </a:ext>
            </a:extLst>
          </p:cNvPr>
          <p:cNvSpPr>
            <a:spLocks noGrp="1"/>
          </p:cNvSpPr>
          <p:nvPr>
            <p:ph type="sldNum" sz="quarter" idx="12"/>
          </p:nvPr>
        </p:nvSpPr>
        <p:spPr/>
        <p:txBody>
          <a:bodyPr/>
          <a:lstStyle/>
          <a:p>
            <a:fld id="{8B44F962-17F4-4193-8DD0-20201EFDB343}" type="slidenum">
              <a:rPr lang="de-AT" smtClean="0"/>
              <a:pPr/>
              <a:t>2</a:t>
            </a:fld>
            <a:endParaRPr lang="de-AT" dirty="0"/>
          </a:p>
        </p:txBody>
      </p:sp>
    </p:spTree>
    <p:extLst>
      <p:ext uri="{BB962C8B-B14F-4D97-AF65-F5344CB8AC3E}">
        <p14:creationId xmlns:p14="http://schemas.microsoft.com/office/powerpoint/2010/main" val="68554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FAC0E-1FED-4B82-A398-A023C53BD250}"/>
              </a:ext>
            </a:extLst>
          </p:cNvPr>
          <p:cNvSpPr>
            <a:spLocks noGrp="1"/>
          </p:cNvSpPr>
          <p:nvPr>
            <p:ph type="title"/>
          </p:nvPr>
        </p:nvSpPr>
        <p:spPr/>
        <p:txBody>
          <a:bodyPr/>
          <a:lstStyle/>
          <a:p>
            <a:r>
              <a:rPr lang="de-AT" dirty="0"/>
              <a:t>Learning </a:t>
            </a:r>
            <a:r>
              <a:rPr lang="de-AT" dirty="0" err="1"/>
              <a:t>diary</a:t>
            </a:r>
            <a:br>
              <a:rPr lang="de-AT" dirty="0"/>
            </a:br>
            <a:endParaRPr lang="de-AT" dirty="0"/>
          </a:p>
        </p:txBody>
      </p:sp>
      <p:sp>
        <p:nvSpPr>
          <p:cNvPr id="3" name="Inhaltsplatzhalter 2">
            <a:extLst>
              <a:ext uri="{FF2B5EF4-FFF2-40B4-BE49-F238E27FC236}">
                <a16:creationId xmlns:a16="http://schemas.microsoft.com/office/drawing/2014/main" id="{5EC15137-1B5D-4343-B031-556AC7F91A50}"/>
              </a:ext>
            </a:extLst>
          </p:cNvPr>
          <p:cNvSpPr>
            <a:spLocks noGrp="1"/>
          </p:cNvSpPr>
          <p:nvPr>
            <p:ph idx="1"/>
          </p:nvPr>
        </p:nvSpPr>
        <p:spPr>
          <a:xfrm>
            <a:off x="744254" y="1853712"/>
            <a:ext cx="10515600" cy="4123715"/>
          </a:xfrm>
        </p:spPr>
        <p:txBody>
          <a:bodyPr>
            <a:normAutofit/>
          </a:bodyPr>
          <a:lstStyle/>
          <a:p>
            <a:pPr marL="0" indent="0">
              <a:buNone/>
            </a:pPr>
            <a:r>
              <a:rPr lang="en-US" dirty="0"/>
              <a:t>The learning diary is an instrument that allows students to set individual learning objectives and reflect on learning contents. In addition, it helps young people to deal with how concretely a certain learning content has been understood and how it can be implemented in everyday life, thereby making learning processes more apparent.</a:t>
            </a:r>
            <a:endParaRPr lang="de-AT" dirty="0"/>
          </a:p>
        </p:txBody>
      </p:sp>
      <p:sp>
        <p:nvSpPr>
          <p:cNvPr id="4" name="Fußzeilenplatzhalter 3">
            <a:extLst>
              <a:ext uri="{FF2B5EF4-FFF2-40B4-BE49-F238E27FC236}">
                <a16:creationId xmlns:a16="http://schemas.microsoft.com/office/drawing/2014/main" id="{91F431E4-6939-4665-9AE0-E631DEC3AE25}"/>
              </a:ext>
            </a:extLst>
          </p:cNvPr>
          <p:cNvSpPr>
            <a:spLocks noGrp="1"/>
          </p:cNvSpPr>
          <p:nvPr>
            <p:ph type="ftr" sz="quarter" idx="11"/>
          </p:nvPr>
        </p:nvSpPr>
        <p:spPr/>
        <p:txBody>
          <a:bodyPr/>
          <a:lstStyle/>
          <a:p>
            <a:r>
              <a:rPr lang="de-AT" dirty="0"/>
              <a:t>Lerntagebuch</a:t>
            </a:r>
          </a:p>
        </p:txBody>
      </p:sp>
      <p:sp>
        <p:nvSpPr>
          <p:cNvPr id="5" name="Foliennummernplatzhalter 4">
            <a:extLst>
              <a:ext uri="{FF2B5EF4-FFF2-40B4-BE49-F238E27FC236}">
                <a16:creationId xmlns:a16="http://schemas.microsoft.com/office/drawing/2014/main" id="{B5F3E2DA-E4F6-4482-9F52-05FDC2A03FE8}"/>
              </a:ext>
            </a:extLst>
          </p:cNvPr>
          <p:cNvSpPr>
            <a:spLocks noGrp="1"/>
          </p:cNvSpPr>
          <p:nvPr>
            <p:ph type="sldNum" sz="quarter" idx="12"/>
          </p:nvPr>
        </p:nvSpPr>
        <p:spPr/>
        <p:txBody>
          <a:bodyPr/>
          <a:lstStyle/>
          <a:p>
            <a:fld id="{8B44F962-17F4-4193-8DD0-20201EFDB343}" type="slidenum">
              <a:rPr lang="de-AT" smtClean="0"/>
              <a:pPr/>
              <a:t>20</a:t>
            </a:fld>
            <a:endParaRPr lang="de-AT" dirty="0"/>
          </a:p>
        </p:txBody>
      </p:sp>
    </p:spTree>
    <p:extLst>
      <p:ext uri="{BB962C8B-B14F-4D97-AF65-F5344CB8AC3E}">
        <p14:creationId xmlns:p14="http://schemas.microsoft.com/office/powerpoint/2010/main" val="3548022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Learning </a:t>
            </a:r>
            <a:r>
              <a:rPr lang="de-AT" dirty="0" err="1"/>
              <a:t>diary</a:t>
            </a:r>
            <a:endParaRPr lang="de-AT" dirty="0"/>
          </a:p>
        </p:txBody>
      </p:sp>
      <p:sp>
        <p:nvSpPr>
          <p:cNvPr id="3" name="Inhaltsplatzhalter 2"/>
          <p:cNvSpPr>
            <a:spLocks noGrp="1"/>
          </p:cNvSpPr>
          <p:nvPr>
            <p:ph idx="1"/>
          </p:nvPr>
        </p:nvSpPr>
        <p:spPr>
          <a:xfrm>
            <a:off x="838200" y="1746913"/>
            <a:ext cx="10515600" cy="4430049"/>
          </a:xfrm>
        </p:spPr>
        <p:txBody>
          <a:bodyPr>
            <a:normAutofit fontScale="70000" lnSpcReduction="20000"/>
          </a:bodyPr>
          <a:lstStyle/>
          <a:p>
            <a:pPr marL="0" indent="0">
              <a:buNone/>
            </a:pPr>
            <a:r>
              <a:rPr lang="en-US" dirty="0"/>
              <a:t>This reflection exercise will help you to look at and evaluate what you have learned during this seminar from your personal point of view. Take some time and answer 5 questions on today's topic.</a:t>
            </a:r>
          </a:p>
          <a:p>
            <a:pPr marL="0" indent="0">
              <a:buNone/>
            </a:pPr>
            <a:endParaRPr lang="de-AT" dirty="0"/>
          </a:p>
          <a:p>
            <a:pPr marL="0" indent="0">
              <a:buNone/>
            </a:pPr>
            <a:r>
              <a:rPr lang="de-AT" dirty="0"/>
              <a:t>TOPIC: </a:t>
            </a:r>
            <a:r>
              <a:rPr lang="en-US" b="1" dirty="0"/>
              <a:t>How does feedback affect students' motivation and self-efficacy expectations?</a:t>
            </a:r>
            <a:endParaRPr lang="de-AT" b="1" dirty="0"/>
          </a:p>
          <a:p>
            <a:endParaRPr lang="de-AT" dirty="0"/>
          </a:p>
          <a:p>
            <a:pPr>
              <a:lnSpc>
                <a:spcPct val="115000"/>
              </a:lnSpc>
              <a:spcAft>
                <a:spcPts val="1000"/>
              </a:spcAft>
            </a:pPr>
            <a:r>
              <a:rPr lang="en-US" dirty="0">
                <a:ea typeface="Calibri"/>
                <a:cs typeface="Times New Roman"/>
              </a:rPr>
              <a:t>What was new for me today?</a:t>
            </a:r>
          </a:p>
          <a:p>
            <a:pPr>
              <a:lnSpc>
                <a:spcPct val="115000"/>
              </a:lnSpc>
              <a:spcAft>
                <a:spcPts val="1000"/>
              </a:spcAft>
            </a:pPr>
            <a:r>
              <a:rPr lang="en-US" dirty="0">
                <a:ea typeface="Calibri"/>
                <a:cs typeface="Times New Roman"/>
              </a:rPr>
              <a:t>Which was the most interesting topic today?</a:t>
            </a:r>
          </a:p>
          <a:p>
            <a:pPr>
              <a:lnSpc>
                <a:spcPct val="115000"/>
              </a:lnSpc>
              <a:spcAft>
                <a:spcPts val="1000"/>
              </a:spcAft>
            </a:pPr>
            <a:r>
              <a:rPr lang="en-US" dirty="0">
                <a:ea typeface="Calibri"/>
                <a:cs typeface="Times New Roman"/>
              </a:rPr>
              <a:t>What do I want to know more about?</a:t>
            </a:r>
          </a:p>
          <a:p>
            <a:pPr>
              <a:lnSpc>
                <a:spcPct val="115000"/>
              </a:lnSpc>
              <a:spcAft>
                <a:spcPts val="1000"/>
              </a:spcAft>
            </a:pPr>
            <a:r>
              <a:rPr lang="en-US" dirty="0">
                <a:ea typeface="Calibri"/>
                <a:cs typeface="Times New Roman"/>
              </a:rPr>
              <a:t>What else would be interesting?</a:t>
            </a:r>
          </a:p>
          <a:p>
            <a:pPr>
              <a:lnSpc>
                <a:spcPct val="115000"/>
              </a:lnSpc>
              <a:spcAft>
                <a:spcPts val="1000"/>
              </a:spcAft>
            </a:pPr>
            <a:r>
              <a:rPr lang="en-US" dirty="0">
                <a:ea typeface="Calibri"/>
                <a:cs typeface="Times New Roman"/>
              </a:rPr>
              <a:t>What would I like to implement immediately?</a:t>
            </a:r>
          </a:p>
          <a:p>
            <a:pPr marL="0" indent="0">
              <a:buNone/>
            </a:pPr>
            <a:endParaRPr lang="de-AT" dirty="0"/>
          </a:p>
        </p:txBody>
      </p:sp>
      <p:sp>
        <p:nvSpPr>
          <p:cNvPr id="4" name="Fußzeilenplatzhalter 3"/>
          <p:cNvSpPr>
            <a:spLocks noGrp="1"/>
          </p:cNvSpPr>
          <p:nvPr>
            <p:ph type="ftr" sz="quarter" idx="11"/>
          </p:nvPr>
        </p:nvSpPr>
        <p:spPr/>
        <p:txBody>
          <a:bodyPr/>
          <a:lstStyle/>
          <a:p>
            <a:r>
              <a:rPr lang="de-AT" dirty="0"/>
              <a:t>Learning </a:t>
            </a:r>
            <a:r>
              <a:rPr lang="de-AT" dirty="0" err="1"/>
              <a:t>diary</a:t>
            </a:r>
            <a:endParaRPr lang="de-AT" dirty="0"/>
          </a:p>
        </p:txBody>
      </p:sp>
      <p:sp>
        <p:nvSpPr>
          <p:cNvPr id="5" name="Foliennummernplatzhalter 4"/>
          <p:cNvSpPr>
            <a:spLocks noGrp="1"/>
          </p:cNvSpPr>
          <p:nvPr>
            <p:ph type="sldNum" sz="quarter" idx="12"/>
          </p:nvPr>
        </p:nvSpPr>
        <p:spPr/>
        <p:txBody>
          <a:bodyPr/>
          <a:lstStyle/>
          <a:p>
            <a:fld id="{8B44F962-17F4-4193-8DD0-20201EFDB343}" type="slidenum">
              <a:rPr lang="de-AT" smtClean="0"/>
              <a:pPr/>
              <a:t>21</a:t>
            </a:fld>
            <a:endParaRPr lang="de-AT" dirty="0"/>
          </a:p>
        </p:txBody>
      </p:sp>
    </p:spTree>
    <p:extLst>
      <p:ext uri="{BB962C8B-B14F-4D97-AF65-F5344CB8AC3E}">
        <p14:creationId xmlns:p14="http://schemas.microsoft.com/office/powerpoint/2010/main" val="103585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pPr lvl="0" defTabSz="1066800">
              <a:spcAft>
                <a:spcPct val="15000"/>
              </a:spcAft>
            </a:pPr>
            <a:r>
              <a:rPr lang="it-IT" dirty="0" err="1"/>
              <a:t>Criteria</a:t>
            </a:r>
            <a:r>
              <a:rPr lang="it-IT" dirty="0"/>
              <a:t> for a </a:t>
            </a:r>
            <a:r>
              <a:rPr lang="it-IT" dirty="0" err="1"/>
              <a:t>conducive</a:t>
            </a:r>
            <a:r>
              <a:rPr lang="it-IT" dirty="0"/>
              <a:t> performance monitoring</a:t>
            </a:r>
            <a:endParaRPr lang="de-AT" dirty="0"/>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22</a:t>
            </a:fld>
            <a:endParaRPr lang="de-AT" dirty="0"/>
          </a:p>
        </p:txBody>
      </p:sp>
    </p:spTree>
    <p:extLst>
      <p:ext uri="{BB962C8B-B14F-4D97-AF65-F5344CB8AC3E}">
        <p14:creationId xmlns:p14="http://schemas.microsoft.com/office/powerpoint/2010/main" val="52607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it-IT" dirty="0" err="1"/>
              <a:t>conducive</a:t>
            </a:r>
            <a:r>
              <a:rPr lang="it-IT" dirty="0"/>
              <a:t> performance monitoring</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it-IT" dirty="0" err="1"/>
              <a:t>conducive</a:t>
            </a:r>
            <a:r>
              <a:rPr lang="it-IT" dirty="0"/>
              <a:t> performance monitoring</a:t>
            </a:r>
            <a:endParaRPr lang="de-AT" dirty="0"/>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23</a:t>
            </a:fld>
            <a:endParaRPr lang="de-AT"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275741"/>
              </p:ext>
            </p:extLst>
          </p:nvPr>
        </p:nvGraphicFramePr>
        <p:xfrm>
          <a:off x="838200" y="1661376"/>
          <a:ext cx="10515600" cy="4425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14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CE1C9-A03C-41B6-B635-B7D9CCF5CC12}"/>
              </a:ext>
            </a:extLst>
          </p:cNvPr>
          <p:cNvSpPr>
            <a:spLocks noGrp="1"/>
          </p:cNvSpPr>
          <p:nvPr>
            <p:ph type="title"/>
          </p:nvPr>
        </p:nvSpPr>
        <p:spPr/>
        <p:txBody>
          <a:bodyPr/>
          <a:lstStyle/>
          <a:p>
            <a:r>
              <a:rPr lang="de-AT" dirty="0"/>
              <a:t>Self-Assessment </a:t>
            </a:r>
            <a:r>
              <a:rPr lang="de-AT" dirty="0" err="1"/>
              <a:t>Questionnaires</a:t>
            </a:r>
            <a:r>
              <a:rPr lang="de-AT" dirty="0"/>
              <a:t> </a:t>
            </a:r>
            <a:r>
              <a:rPr lang="de-AT" dirty="0" err="1"/>
              <a:t>for</a:t>
            </a:r>
            <a:r>
              <a:rPr lang="de-AT" dirty="0"/>
              <a:t> </a:t>
            </a:r>
            <a:r>
              <a:rPr lang="de-AT" dirty="0" err="1"/>
              <a:t>Pedagogues</a:t>
            </a:r>
            <a:endParaRPr lang="de-AT" dirty="0"/>
          </a:p>
        </p:txBody>
      </p:sp>
      <p:sp>
        <p:nvSpPr>
          <p:cNvPr id="4" name="Fußzeilenplatzhalter 3">
            <a:extLst>
              <a:ext uri="{FF2B5EF4-FFF2-40B4-BE49-F238E27FC236}">
                <a16:creationId xmlns:a16="http://schemas.microsoft.com/office/drawing/2014/main" id="{30D0D2AD-A64C-4E78-B66E-A3334BA76390}"/>
              </a:ext>
            </a:extLst>
          </p:cNvPr>
          <p:cNvSpPr>
            <a:spLocks noGrp="1"/>
          </p:cNvSpPr>
          <p:nvPr>
            <p:ph type="ftr" sz="quarter" idx="11"/>
          </p:nvPr>
        </p:nvSpPr>
        <p:spPr/>
        <p:txBody>
          <a:bodyPr/>
          <a:lstStyle/>
          <a:p>
            <a:r>
              <a:rPr lang="de-AT" dirty="0"/>
              <a:t>Self-Assessment </a:t>
            </a:r>
            <a:r>
              <a:rPr lang="de-AT" dirty="0" err="1"/>
              <a:t>Questionnaires</a:t>
            </a:r>
            <a:endParaRPr lang="de-AT" dirty="0"/>
          </a:p>
        </p:txBody>
      </p:sp>
      <p:sp>
        <p:nvSpPr>
          <p:cNvPr id="5" name="Foliennummernplatzhalter 4">
            <a:extLst>
              <a:ext uri="{FF2B5EF4-FFF2-40B4-BE49-F238E27FC236}">
                <a16:creationId xmlns:a16="http://schemas.microsoft.com/office/drawing/2014/main" id="{ADE0E54D-2932-4526-A68F-B3B1C8CBE620}"/>
              </a:ext>
            </a:extLst>
          </p:cNvPr>
          <p:cNvSpPr>
            <a:spLocks noGrp="1"/>
          </p:cNvSpPr>
          <p:nvPr>
            <p:ph type="sldNum" sz="quarter" idx="12"/>
          </p:nvPr>
        </p:nvSpPr>
        <p:spPr/>
        <p:txBody>
          <a:bodyPr/>
          <a:lstStyle/>
          <a:p>
            <a:fld id="{8B44F962-17F4-4193-8DD0-20201EFDB343}" type="slidenum">
              <a:rPr lang="de-AT" smtClean="0"/>
              <a:pPr/>
              <a:t>24</a:t>
            </a:fld>
            <a:endParaRPr lang="de-AT" dirty="0"/>
          </a:p>
        </p:txBody>
      </p:sp>
      <p:pic>
        <p:nvPicPr>
          <p:cNvPr id="7" name="Inhaltsplatzhalter 6">
            <a:extLst>
              <a:ext uri="{FF2B5EF4-FFF2-40B4-BE49-F238E27FC236}">
                <a16:creationId xmlns:a16="http://schemas.microsoft.com/office/drawing/2014/main" id="{04E34A2D-C2F8-4751-8D0C-F4AAD139C6A6}"/>
              </a:ext>
            </a:extLst>
          </p:cNvPr>
          <p:cNvPicPr>
            <a:picLocks noGrp="1" noChangeAspect="1"/>
          </p:cNvPicPr>
          <p:nvPr>
            <p:ph idx="1"/>
          </p:nvPr>
        </p:nvPicPr>
        <p:blipFill rotWithShape="1">
          <a:blip r:embed="rId2"/>
          <a:srcRect t="10670" r="1784"/>
          <a:stretch/>
        </p:blipFill>
        <p:spPr>
          <a:xfrm>
            <a:off x="2226808" y="1981236"/>
            <a:ext cx="7624913" cy="3684284"/>
          </a:xfrm>
          <a:prstGeom prst="rect">
            <a:avLst/>
          </a:prstGeom>
        </p:spPr>
      </p:pic>
    </p:spTree>
    <p:extLst>
      <p:ext uri="{BB962C8B-B14F-4D97-AF65-F5344CB8AC3E}">
        <p14:creationId xmlns:p14="http://schemas.microsoft.com/office/powerpoint/2010/main" val="4259770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4B1BB-067E-410E-BA4B-8047659930B2}"/>
              </a:ext>
            </a:extLst>
          </p:cNvPr>
          <p:cNvSpPr>
            <a:spLocks noGrp="1"/>
          </p:cNvSpPr>
          <p:nvPr>
            <p:ph type="title"/>
          </p:nvPr>
        </p:nvSpPr>
        <p:spPr/>
        <p:txBody>
          <a:bodyPr/>
          <a:lstStyle/>
          <a:p>
            <a:r>
              <a:rPr lang="de-AT" dirty="0"/>
              <a:t>Self-Assessment </a:t>
            </a:r>
            <a:r>
              <a:rPr lang="de-AT" dirty="0" err="1"/>
              <a:t>Questionnaires</a:t>
            </a:r>
            <a:r>
              <a:rPr lang="de-AT" dirty="0"/>
              <a:t> </a:t>
            </a:r>
            <a:r>
              <a:rPr lang="de-AT" dirty="0" err="1"/>
              <a:t>for</a:t>
            </a:r>
            <a:r>
              <a:rPr lang="de-AT" dirty="0"/>
              <a:t> </a:t>
            </a:r>
            <a:r>
              <a:rPr lang="de-AT" dirty="0" err="1"/>
              <a:t>Pedagogues</a:t>
            </a:r>
            <a:endParaRPr lang="de-AT" dirty="0"/>
          </a:p>
        </p:txBody>
      </p:sp>
      <p:pic>
        <p:nvPicPr>
          <p:cNvPr id="6" name="Inhaltsplatzhalter 5">
            <a:hlinkClick r:id="rId2"/>
            <a:extLst>
              <a:ext uri="{FF2B5EF4-FFF2-40B4-BE49-F238E27FC236}">
                <a16:creationId xmlns:a16="http://schemas.microsoft.com/office/drawing/2014/main" id="{B1BC82FC-467A-4D70-ABC4-DA559B52DF3B}"/>
              </a:ext>
            </a:extLst>
          </p:cNvPr>
          <p:cNvPicPr>
            <a:picLocks noGrp="1" noChangeAspect="1"/>
          </p:cNvPicPr>
          <p:nvPr>
            <p:ph idx="1"/>
          </p:nvPr>
        </p:nvPicPr>
        <p:blipFill>
          <a:blip r:embed="rId3"/>
          <a:stretch>
            <a:fillRect/>
          </a:stretch>
        </p:blipFill>
        <p:spPr>
          <a:xfrm>
            <a:off x="644524" y="2857077"/>
            <a:ext cx="2492375" cy="2110211"/>
          </a:xfrm>
          <a:prstGeom prst="rect">
            <a:avLst/>
          </a:prstGeom>
        </p:spPr>
      </p:pic>
      <p:sp>
        <p:nvSpPr>
          <p:cNvPr id="4" name="Fußzeilenplatzhalter 3">
            <a:extLst>
              <a:ext uri="{FF2B5EF4-FFF2-40B4-BE49-F238E27FC236}">
                <a16:creationId xmlns:a16="http://schemas.microsoft.com/office/drawing/2014/main" id="{B9E0D395-B62B-4410-AD36-AD3511F3628F}"/>
              </a:ext>
            </a:extLst>
          </p:cNvPr>
          <p:cNvSpPr>
            <a:spLocks noGrp="1"/>
          </p:cNvSpPr>
          <p:nvPr>
            <p:ph type="ftr" sz="quarter" idx="11"/>
          </p:nvPr>
        </p:nvSpPr>
        <p:spPr/>
        <p:txBody>
          <a:bodyPr/>
          <a:lstStyle/>
          <a:p>
            <a:r>
              <a:rPr lang="de-AT" dirty="0"/>
              <a:t>Self-Assessment </a:t>
            </a:r>
            <a:r>
              <a:rPr lang="de-AT" dirty="0" err="1"/>
              <a:t>Questionnaires</a:t>
            </a:r>
            <a:endParaRPr lang="de-AT" dirty="0"/>
          </a:p>
        </p:txBody>
      </p:sp>
      <p:sp>
        <p:nvSpPr>
          <p:cNvPr id="5" name="Foliennummernplatzhalter 4">
            <a:extLst>
              <a:ext uri="{FF2B5EF4-FFF2-40B4-BE49-F238E27FC236}">
                <a16:creationId xmlns:a16="http://schemas.microsoft.com/office/drawing/2014/main" id="{82A36B45-BB75-46E0-912A-60FFA25AF956}"/>
              </a:ext>
            </a:extLst>
          </p:cNvPr>
          <p:cNvSpPr>
            <a:spLocks noGrp="1"/>
          </p:cNvSpPr>
          <p:nvPr>
            <p:ph type="sldNum" sz="quarter" idx="12"/>
          </p:nvPr>
        </p:nvSpPr>
        <p:spPr/>
        <p:txBody>
          <a:bodyPr/>
          <a:lstStyle/>
          <a:p>
            <a:fld id="{8B44F962-17F4-4193-8DD0-20201EFDB343}" type="slidenum">
              <a:rPr lang="de-AT" smtClean="0"/>
              <a:pPr/>
              <a:t>25</a:t>
            </a:fld>
            <a:endParaRPr lang="de-AT" dirty="0"/>
          </a:p>
        </p:txBody>
      </p:sp>
      <p:sp>
        <p:nvSpPr>
          <p:cNvPr id="7" name="Rechteck 6">
            <a:hlinkClick r:id="rId2"/>
            <a:extLst>
              <a:ext uri="{FF2B5EF4-FFF2-40B4-BE49-F238E27FC236}">
                <a16:creationId xmlns:a16="http://schemas.microsoft.com/office/drawing/2014/main" id="{18EBDBB1-6C49-45B9-8F80-03BB80A56701}"/>
              </a:ext>
            </a:extLst>
          </p:cNvPr>
          <p:cNvSpPr/>
          <p:nvPr/>
        </p:nvSpPr>
        <p:spPr>
          <a:xfrm>
            <a:off x="3829758" y="3347447"/>
            <a:ext cx="7888121" cy="1015663"/>
          </a:xfrm>
          <a:prstGeom prst="rect">
            <a:avLst/>
          </a:prstGeom>
          <a:solidFill>
            <a:schemeClr val="accent6">
              <a:lumMod val="20000"/>
              <a:lumOff val="80000"/>
            </a:schemeClr>
          </a:solidFill>
          <a:ln>
            <a:solidFill>
              <a:schemeClr val="accent1">
                <a:hueOff val="0"/>
                <a:satOff val="0"/>
                <a:lumOff val="0"/>
              </a:schemeClr>
            </a:solidFill>
          </a:ln>
          <a:scene3d>
            <a:camera prst="orthographicFront"/>
            <a:lightRig rig="threePt" dir="t"/>
          </a:scene3d>
          <a:sp3d>
            <a:bevelT/>
          </a:sp3d>
        </p:spPr>
        <p:txBody>
          <a:bodyPr wrap="none">
            <a:spAutoFit/>
          </a:bodyPr>
          <a:lstStyle/>
          <a:p>
            <a:r>
              <a:rPr lang="de-AT" sz="6000" dirty="0">
                <a:hlinkClick r:id="rId2"/>
              </a:rPr>
              <a:t>Performance</a:t>
            </a:r>
            <a:r>
              <a:rPr lang="de-AT" sz="6000" dirty="0">
                <a:hlinkClick r:id="rId2"/>
              </a:rPr>
              <a:t> </a:t>
            </a:r>
            <a:r>
              <a:rPr lang="de-AT" sz="6000" dirty="0">
                <a:hlinkClick r:id="rId2"/>
              </a:rPr>
              <a:t>Monitoring</a:t>
            </a:r>
            <a:endParaRPr lang="de-AT" sz="6000" dirty="0"/>
          </a:p>
        </p:txBody>
      </p:sp>
    </p:spTree>
    <p:extLst>
      <p:ext uri="{BB962C8B-B14F-4D97-AF65-F5344CB8AC3E}">
        <p14:creationId xmlns:p14="http://schemas.microsoft.com/office/powerpoint/2010/main" val="2608609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dirty="0"/>
              <a:t>Reflect on how you do performance monitoring</a:t>
            </a: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a:xfrm>
            <a:off x="838200" y="2286000"/>
            <a:ext cx="10515600" cy="3890962"/>
          </a:xfrm>
        </p:spPr>
        <p:txBody>
          <a:bodyPr>
            <a:normAutofit/>
          </a:bodyPr>
          <a:lstStyle/>
          <a:p>
            <a:pPr marL="0" indent="0">
              <a:buNone/>
            </a:pPr>
            <a:r>
              <a:rPr lang="en-US" dirty="0">
                <a:solidFill>
                  <a:prstClr val="black"/>
                </a:solidFill>
              </a:rPr>
              <a:t>Fill in the Self-Assessment Questionnaires for </a:t>
            </a:r>
            <a:r>
              <a:rPr lang="en-US" dirty="0" err="1">
                <a:solidFill>
                  <a:prstClr val="black"/>
                </a:solidFill>
              </a:rPr>
              <a:t>Pedagogues"Performance</a:t>
            </a:r>
            <a:r>
              <a:rPr lang="en-US" dirty="0">
                <a:solidFill>
                  <a:prstClr val="black"/>
                </a:solidFill>
              </a:rPr>
              <a:t> Monitoring". You can do this online or download the paper-pencil version.</a:t>
            </a:r>
          </a:p>
          <a:p>
            <a:pPr marL="0" indent="0">
              <a:buNone/>
            </a:pPr>
            <a:r>
              <a:rPr lang="en-US" dirty="0">
                <a:solidFill>
                  <a:prstClr val="black"/>
                </a:solidFill>
              </a:rPr>
              <a:t>On the basis of the questionnaire you will now prepare a summary of the results and answer the following two questions:</a:t>
            </a:r>
          </a:p>
          <a:p>
            <a:r>
              <a:rPr lang="en-US" dirty="0">
                <a:solidFill>
                  <a:prstClr val="black"/>
                </a:solidFill>
              </a:rPr>
              <a:t>For each of the 6 aspects in the questionnaire - what do I already do that works well?</a:t>
            </a:r>
          </a:p>
          <a:p>
            <a:r>
              <a:rPr lang="en-US" dirty="0">
                <a:solidFill>
                  <a:prstClr val="black"/>
                </a:solidFill>
              </a:rPr>
              <a:t>Where do I want to improve and look for suggestions and activities?</a:t>
            </a:r>
          </a:p>
          <a:p>
            <a:pPr marL="0" indent="0">
              <a:buNone/>
            </a:pPr>
            <a:endParaRPr lang="de-AT"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26</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128379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en-US" dirty="0"/>
              <a:t>Share the results of your self-evaluation with someone!</a:t>
            </a: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a:xfrm>
            <a:off x="838200" y="2361156"/>
            <a:ext cx="10515600" cy="3815806"/>
          </a:xfrm>
        </p:spPr>
        <p:txBody>
          <a:bodyPr>
            <a:normAutofit/>
          </a:bodyPr>
          <a:lstStyle/>
          <a:p>
            <a:pPr marL="0" indent="0">
              <a:buNone/>
            </a:pPr>
            <a:r>
              <a:rPr lang="en-US" dirty="0">
                <a:solidFill>
                  <a:prstClr val="black"/>
                </a:solidFill>
              </a:rPr>
              <a:t>Discuss your results with someone from the seminar group and get feedback from him/her on what you want to do in the near future.</a:t>
            </a:r>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 </a:t>
            </a:r>
            <a:r>
              <a:rPr lang="de-AT" dirty="0" err="1"/>
              <a:t>learning</a:t>
            </a:r>
            <a:endParaRPr lang="de-AT" dirty="0"/>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27</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397610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952BE-D6B5-496A-B8C0-F446AA32AD8F}"/>
              </a:ext>
            </a:extLst>
          </p:cNvPr>
          <p:cNvSpPr>
            <a:spLocks noGrp="1"/>
          </p:cNvSpPr>
          <p:nvPr>
            <p:ph type="title"/>
          </p:nvPr>
        </p:nvSpPr>
        <p:spPr/>
        <p:txBody>
          <a:bodyPr/>
          <a:lstStyle/>
          <a:p>
            <a:r>
              <a:rPr lang="en-US" dirty="0"/>
              <a:t>Methods for performance monitoring in our methods database</a:t>
            </a:r>
            <a:endParaRPr lang="de-AT" dirty="0"/>
          </a:p>
        </p:txBody>
      </p:sp>
      <p:pic>
        <p:nvPicPr>
          <p:cNvPr id="7" name="Inhaltsplatzhalter 6">
            <a:hlinkClick r:id="rId2"/>
            <a:extLst>
              <a:ext uri="{FF2B5EF4-FFF2-40B4-BE49-F238E27FC236}">
                <a16:creationId xmlns:a16="http://schemas.microsoft.com/office/drawing/2014/main" id="{DDAEBE2F-477A-4CC9-9704-CE2A96C72B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3837" y="2052638"/>
            <a:ext cx="4124325" cy="4124325"/>
          </a:xfrm>
        </p:spPr>
      </p:pic>
      <p:sp>
        <p:nvSpPr>
          <p:cNvPr id="4" name="Fußzeilenplatzhalter 3">
            <a:extLst>
              <a:ext uri="{FF2B5EF4-FFF2-40B4-BE49-F238E27FC236}">
                <a16:creationId xmlns:a16="http://schemas.microsoft.com/office/drawing/2014/main" id="{2F3F3374-EB6C-4F19-9735-D6A406F851BA}"/>
              </a:ext>
            </a:extLst>
          </p:cNvPr>
          <p:cNvSpPr>
            <a:spLocks noGrp="1"/>
          </p:cNvSpPr>
          <p:nvPr>
            <p:ph type="ftr" sz="quarter" idx="11"/>
          </p:nvPr>
        </p:nvSpPr>
        <p:spPr/>
        <p:txBody>
          <a:bodyPr/>
          <a:lstStyle/>
          <a:p>
            <a:r>
              <a:rPr lang="de-AT" dirty="0"/>
              <a:t>Methods in </a:t>
            </a:r>
            <a:r>
              <a:rPr lang="de-AT" dirty="0" err="1"/>
              <a:t>our</a:t>
            </a:r>
            <a:r>
              <a:rPr lang="de-AT" dirty="0"/>
              <a:t> </a:t>
            </a:r>
            <a:r>
              <a:rPr lang="de-AT" dirty="0" err="1"/>
              <a:t>database</a:t>
            </a:r>
            <a:endParaRPr lang="de-AT" dirty="0"/>
          </a:p>
        </p:txBody>
      </p:sp>
      <p:sp>
        <p:nvSpPr>
          <p:cNvPr id="5" name="Foliennummernplatzhalter 4">
            <a:extLst>
              <a:ext uri="{FF2B5EF4-FFF2-40B4-BE49-F238E27FC236}">
                <a16:creationId xmlns:a16="http://schemas.microsoft.com/office/drawing/2014/main" id="{9684FD9E-E732-4137-B130-F83B9A408F84}"/>
              </a:ext>
            </a:extLst>
          </p:cNvPr>
          <p:cNvSpPr>
            <a:spLocks noGrp="1"/>
          </p:cNvSpPr>
          <p:nvPr>
            <p:ph type="sldNum" sz="quarter" idx="12"/>
          </p:nvPr>
        </p:nvSpPr>
        <p:spPr/>
        <p:txBody>
          <a:bodyPr/>
          <a:lstStyle/>
          <a:p>
            <a:fld id="{8B44F962-17F4-4193-8DD0-20201EFDB343}" type="slidenum">
              <a:rPr lang="de-AT" smtClean="0"/>
              <a:pPr/>
              <a:t>28</a:t>
            </a:fld>
            <a:endParaRPr lang="de-AT" dirty="0"/>
          </a:p>
        </p:txBody>
      </p:sp>
    </p:spTree>
    <p:extLst>
      <p:ext uri="{BB962C8B-B14F-4D97-AF65-F5344CB8AC3E}">
        <p14:creationId xmlns:p14="http://schemas.microsoft.com/office/powerpoint/2010/main" val="2295513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pPr lvl="0" defTabSz="1066800">
              <a:spcAft>
                <a:spcPct val="15000"/>
              </a:spcAft>
            </a:pPr>
            <a:r>
              <a:rPr lang="de-AT" dirty="0"/>
              <a:t>Extended </a:t>
            </a:r>
            <a:r>
              <a:rPr lang="de-AT" dirty="0" err="1"/>
              <a:t>understanding</a:t>
            </a:r>
            <a:r>
              <a:rPr lang="de-AT" dirty="0"/>
              <a:t> </a:t>
            </a:r>
            <a:r>
              <a:rPr lang="de-AT" dirty="0" err="1"/>
              <a:t>of</a:t>
            </a:r>
            <a:r>
              <a:rPr lang="de-AT" dirty="0"/>
              <a:t> </a:t>
            </a:r>
            <a:r>
              <a:rPr lang="de-AT" dirty="0" err="1"/>
              <a:t>performance</a:t>
            </a:r>
            <a:endParaRPr lang="de-AT" dirty="0"/>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29</a:t>
            </a:fld>
            <a:endParaRPr lang="de-AT" dirty="0"/>
          </a:p>
        </p:txBody>
      </p:sp>
    </p:spTree>
    <p:extLst>
      <p:ext uri="{BB962C8B-B14F-4D97-AF65-F5344CB8AC3E}">
        <p14:creationId xmlns:p14="http://schemas.microsoft.com/office/powerpoint/2010/main" val="355986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en-US" dirty="0"/>
              <a:t>How does feedback affect students' motivation and self-efficacy expectations?</a:t>
            </a:r>
            <a:endParaRPr lang="de-AT" dirty="0"/>
          </a:p>
        </p:txBody>
      </p:sp>
      <p:sp>
        <p:nvSpPr>
          <p:cNvPr id="7" name="Textplatzhalter 6">
            <a:extLst>
              <a:ext uri="{FF2B5EF4-FFF2-40B4-BE49-F238E27FC236}">
                <a16:creationId xmlns:a16="http://schemas.microsoft.com/office/drawing/2014/main" id="{87B43CF9-EB7D-4E46-B5C7-6FC415EAFA76}"/>
              </a:ext>
            </a:extLst>
          </p:cNvPr>
          <p:cNvSpPr>
            <a:spLocks noGrp="1"/>
          </p:cNvSpPr>
          <p:nvPr>
            <p:ph type="body" idx="1"/>
          </p:nvPr>
        </p:nvSpPr>
        <p:spPr/>
        <p:txBody>
          <a:bodyPr/>
          <a:lstStyle/>
          <a:p>
            <a:r>
              <a:rPr lang="en-US" dirty="0"/>
              <a:t>How the way in which you assess your pupils' performance can strengthen their educational aspirations</a:t>
            </a:r>
          </a:p>
          <a:p>
            <a:endParaRPr lang="en-US" dirty="0"/>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3</a:t>
            </a:fld>
            <a:endParaRPr lang="de-AT" dirty="0"/>
          </a:p>
        </p:txBody>
      </p:sp>
    </p:spTree>
    <p:extLst>
      <p:ext uri="{BB962C8B-B14F-4D97-AF65-F5344CB8AC3E}">
        <p14:creationId xmlns:p14="http://schemas.microsoft.com/office/powerpoint/2010/main" val="398649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Extended </a:t>
            </a:r>
            <a:r>
              <a:rPr lang="de-AT" dirty="0" err="1"/>
              <a:t>understanding</a:t>
            </a:r>
            <a:r>
              <a:rPr lang="de-AT" dirty="0"/>
              <a:t> </a:t>
            </a:r>
            <a:r>
              <a:rPr lang="de-AT" dirty="0" err="1"/>
              <a:t>of</a:t>
            </a:r>
            <a:r>
              <a:rPr lang="de-AT" dirty="0"/>
              <a:t> </a:t>
            </a:r>
            <a:r>
              <a:rPr lang="de-AT" dirty="0" err="1"/>
              <a:t>performance</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err="1">
                <a:solidFill>
                  <a:prstClr val="black"/>
                </a:solidFill>
              </a:rPr>
              <a:t>subject-specific</a:t>
            </a:r>
            <a:r>
              <a:rPr lang="de-AT" dirty="0">
                <a:solidFill>
                  <a:prstClr val="black"/>
                </a:solidFill>
              </a:rPr>
              <a:t> </a:t>
            </a:r>
            <a:r>
              <a:rPr lang="de-AT" dirty="0" err="1">
                <a:solidFill>
                  <a:prstClr val="black"/>
                </a:solidFill>
              </a:rPr>
              <a:t>competences</a:t>
            </a:r>
            <a:endParaRPr lang="de-AT" dirty="0">
              <a:solidFill>
                <a:prstClr val="black"/>
              </a:solidFill>
            </a:endParaRP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solidFill>
                  <a:prstClr val="black"/>
                </a:solidFill>
              </a:rPr>
              <a:pPr/>
              <a:t>30</a:t>
            </a:fld>
            <a:endParaRPr lang="de-AT" dirty="0">
              <a:solidFill>
                <a:prstClr val="black"/>
              </a:solidFill>
            </a:endParaRPr>
          </a:p>
        </p:txBody>
      </p:sp>
      <p:graphicFrame>
        <p:nvGraphicFramePr>
          <p:cNvPr id="8" name="Inhaltsplatzhalter 7">
            <a:extLst>
              <a:ext uri="{FF2B5EF4-FFF2-40B4-BE49-F238E27FC236}">
                <a16:creationId xmlns:a16="http://schemas.microsoft.com/office/drawing/2014/main" id="{335C6676-E9B4-4886-8C82-7BFC9D22D1B2}"/>
              </a:ext>
            </a:extLst>
          </p:cNvPr>
          <p:cNvGraphicFramePr>
            <a:graphicFrameLocks noGrp="1"/>
          </p:cNvGraphicFramePr>
          <p:nvPr>
            <p:ph idx="1"/>
            <p:extLst>
              <p:ext uri="{D42A27DB-BD31-4B8C-83A1-F6EECF244321}">
                <p14:modId xmlns:p14="http://schemas.microsoft.com/office/powerpoint/2010/main" val="4073849423"/>
              </p:ext>
            </p:extLst>
          </p:nvPr>
        </p:nvGraphicFramePr>
        <p:xfrm>
          <a:off x="509587" y="1538951"/>
          <a:ext cx="11172824" cy="4667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995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Extended </a:t>
            </a:r>
            <a:r>
              <a:rPr lang="de-AT" dirty="0" err="1"/>
              <a:t>understanding</a:t>
            </a:r>
            <a:r>
              <a:rPr lang="de-AT" dirty="0"/>
              <a:t> </a:t>
            </a:r>
            <a:r>
              <a:rPr lang="de-AT" dirty="0" err="1"/>
              <a:t>of</a:t>
            </a:r>
            <a:r>
              <a:rPr lang="de-AT" dirty="0"/>
              <a:t> </a:t>
            </a:r>
            <a:r>
              <a:rPr lang="de-AT" dirty="0" err="1"/>
              <a:t>performance</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err="1">
                <a:solidFill>
                  <a:prstClr val="black"/>
                </a:solidFill>
              </a:rPr>
              <a:t>methodical-strategic</a:t>
            </a:r>
            <a:r>
              <a:rPr lang="de-AT" dirty="0">
                <a:solidFill>
                  <a:prstClr val="black"/>
                </a:solidFill>
              </a:rPr>
              <a:t> </a:t>
            </a:r>
            <a:r>
              <a:rPr lang="de-AT" dirty="0" err="1">
                <a:solidFill>
                  <a:prstClr val="black"/>
                </a:solidFill>
              </a:rPr>
              <a:t>competences</a:t>
            </a:r>
            <a:endParaRPr lang="de-AT" dirty="0">
              <a:solidFill>
                <a:prstClr val="black"/>
              </a:solidFill>
            </a:endParaRP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solidFill>
                  <a:prstClr val="black"/>
                </a:solidFill>
              </a:rPr>
              <a:pPr/>
              <a:t>31</a:t>
            </a:fld>
            <a:endParaRPr lang="de-AT" dirty="0">
              <a:solidFill>
                <a:prstClr val="black"/>
              </a:solidFill>
            </a:endParaRPr>
          </a:p>
        </p:txBody>
      </p:sp>
      <p:graphicFrame>
        <p:nvGraphicFramePr>
          <p:cNvPr id="8" name="Inhaltsplatzhalter 7">
            <a:extLst>
              <a:ext uri="{FF2B5EF4-FFF2-40B4-BE49-F238E27FC236}">
                <a16:creationId xmlns:a16="http://schemas.microsoft.com/office/drawing/2014/main" id="{335C6676-E9B4-4886-8C82-7BFC9D22D1B2}"/>
              </a:ext>
            </a:extLst>
          </p:cNvPr>
          <p:cNvGraphicFramePr>
            <a:graphicFrameLocks noGrp="1"/>
          </p:cNvGraphicFramePr>
          <p:nvPr>
            <p:ph idx="1"/>
            <p:extLst>
              <p:ext uri="{D42A27DB-BD31-4B8C-83A1-F6EECF244321}">
                <p14:modId xmlns:p14="http://schemas.microsoft.com/office/powerpoint/2010/main" val="1150579250"/>
              </p:ext>
            </p:extLst>
          </p:nvPr>
        </p:nvGraphicFramePr>
        <p:xfrm>
          <a:off x="952499" y="1722735"/>
          <a:ext cx="10248901" cy="4063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2428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Extended </a:t>
            </a:r>
            <a:r>
              <a:rPr lang="de-AT" dirty="0" err="1"/>
              <a:t>understanding</a:t>
            </a:r>
            <a:r>
              <a:rPr lang="de-AT" dirty="0"/>
              <a:t> </a:t>
            </a:r>
            <a:r>
              <a:rPr lang="de-AT" dirty="0" err="1"/>
              <a:t>of</a:t>
            </a:r>
            <a:r>
              <a:rPr lang="de-AT" dirty="0"/>
              <a:t> </a:t>
            </a:r>
            <a:r>
              <a:rPr lang="de-AT" dirty="0" err="1"/>
              <a:t>performance</a:t>
            </a:r>
            <a:endParaRPr lang="de-AT" dirty="0"/>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p:txBody>
          <a:bodyPr/>
          <a:lstStyle/>
          <a:p>
            <a:r>
              <a:rPr lang="de-AT" dirty="0">
                <a:solidFill>
                  <a:prstClr val="black"/>
                </a:solidFill>
              </a:rPr>
              <a:t>personal </a:t>
            </a:r>
            <a:r>
              <a:rPr lang="de-AT" dirty="0" err="1">
                <a:solidFill>
                  <a:prstClr val="black"/>
                </a:solidFill>
              </a:rPr>
              <a:t>competences</a:t>
            </a:r>
            <a:endParaRPr lang="de-AT" dirty="0">
              <a:solidFill>
                <a:prstClr val="black"/>
              </a:solidFill>
            </a:endParaRP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solidFill>
                  <a:prstClr val="black"/>
                </a:solidFill>
              </a:rPr>
              <a:pPr/>
              <a:t>32</a:t>
            </a:fld>
            <a:endParaRPr lang="de-AT" dirty="0">
              <a:solidFill>
                <a:prstClr val="black"/>
              </a:solidFill>
            </a:endParaRPr>
          </a:p>
        </p:txBody>
      </p:sp>
      <p:graphicFrame>
        <p:nvGraphicFramePr>
          <p:cNvPr id="8" name="Inhaltsplatzhalter 7">
            <a:extLst>
              <a:ext uri="{FF2B5EF4-FFF2-40B4-BE49-F238E27FC236}">
                <a16:creationId xmlns:a16="http://schemas.microsoft.com/office/drawing/2014/main" id="{335C6676-E9B4-4886-8C82-7BFC9D22D1B2}"/>
              </a:ext>
            </a:extLst>
          </p:cNvPr>
          <p:cNvGraphicFramePr>
            <a:graphicFrameLocks noGrp="1"/>
          </p:cNvGraphicFramePr>
          <p:nvPr>
            <p:ph idx="1"/>
            <p:extLst>
              <p:ext uri="{D42A27DB-BD31-4B8C-83A1-F6EECF244321}">
                <p14:modId xmlns:p14="http://schemas.microsoft.com/office/powerpoint/2010/main" val="971429619"/>
              </p:ext>
            </p:extLst>
          </p:nvPr>
        </p:nvGraphicFramePr>
        <p:xfrm>
          <a:off x="880865" y="1814513"/>
          <a:ext cx="10263385" cy="4124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38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19DC9-7752-4D77-9A00-7BC938F86CA4}"/>
              </a:ext>
            </a:extLst>
          </p:cNvPr>
          <p:cNvSpPr>
            <a:spLocks noGrp="1"/>
          </p:cNvSpPr>
          <p:nvPr>
            <p:ph type="title"/>
          </p:nvPr>
        </p:nvSpPr>
        <p:spPr/>
        <p:txBody>
          <a:bodyPr/>
          <a:lstStyle/>
          <a:p>
            <a:r>
              <a:rPr lang="de-AT" dirty="0"/>
              <a:t>Extended </a:t>
            </a:r>
            <a:r>
              <a:rPr lang="de-AT" dirty="0" err="1"/>
              <a:t>understanding</a:t>
            </a:r>
            <a:r>
              <a:rPr lang="de-AT" dirty="0"/>
              <a:t> </a:t>
            </a:r>
            <a:r>
              <a:rPr lang="de-AT" dirty="0" err="1"/>
              <a:t>of</a:t>
            </a:r>
            <a:r>
              <a:rPr lang="de-AT" dirty="0"/>
              <a:t> </a:t>
            </a:r>
            <a:r>
              <a:rPr lang="de-AT" dirty="0" err="1"/>
              <a:t>performance</a:t>
            </a:r>
            <a:r>
              <a:rPr lang="de-AT" dirty="0"/>
              <a:t> </a:t>
            </a:r>
          </a:p>
        </p:txBody>
      </p:sp>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a:xfrm>
            <a:off x="1078524" y="6276181"/>
            <a:ext cx="3900572" cy="365125"/>
          </a:xfrm>
        </p:spPr>
        <p:txBody>
          <a:bodyPr/>
          <a:lstStyle/>
          <a:p>
            <a:r>
              <a:rPr lang="de-AT" dirty="0">
                <a:solidFill>
                  <a:prstClr val="black"/>
                </a:solidFill>
              </a:rPr>
              <a:t>social-</a:t>
            </a:r>
            <a:r>
              <a:rPr lang="de-AT" dirty="0" err="1">
                <a:solidFill>
                  <a:prstClr val="black"/>
                </a:solidFill>
              </a:rPr>
              <a:t>communicative</a:t>
            </a:r>
            <a:r>
              <a:rPr lang="de-AT" dirty="0">
                <a:solidFill>
                  <a:prstClr val="black"/>
                </a:solidFill>
              </a:rPr>
              <a:t> </a:t>
            </a:r>
            <a:r>
              <a:rPr lang="de-AT" dirty="0" err="1">
                <a:solidFill>
                  <a:prstClr val="black"/>
                </a:solidFill>
              </a:rPr>
              <a:t>competences</a:t>
            </a:r>
            <a:endParaRPr lang="de-AT" dirty="0">
              <a:solidFill>
                <a:prstClr val="black"/>
              </a:solidFill>
            </a:endParaRPr>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solidFill>
                  <a:prstClr val="black"/>
                </a:solidFill>
              </a:rPr>
              <a:pPr/>
              <a:t>33</a:t>
            </a:fld>
            <a:endParaRPr lang="de-AT" dirty="0">
              <a:solidFill>
                <a:prstClr val="black"/>
              </a:solidFill>
            </a:endParaRPr>
          </a:p>
        </p:txBody>
      </p:sp>
      <p:graphicFrame>
        <p:nvGraphicFramePr>
          <p:cNvPr id="8" name="Inhaltsplatzhalter 7">
            <a:extLst>
              <a:ext uri="{FF2B5EF4-FFF2-40B4-BE49-F238E27FC236}">
                <a16:creationId xmlns:a16="http://schemas.microsoft.com/office/drawing/2014/main" id="{335C6676-E9B4-4886-8C82-7BFC9D22D1B2}"/>
              </a:ext>
            </a:extLst>
          </p:cNvPr>
          <p:cNvGraphicFramePr>
            <a:graphicFrameLocks noGrp="1"/>
          </p:cNvGraphicFramePr>
          <p:nvPr>
            <p:ph idx="1"/>
            <p:extLst>
              <p:ext uri="{D42A27DB-BD31-4B8C-83A1-F6EECF244321}">
                <p14:modId xmlns:p14="http://schemas.microsoft.com/office/powerpoint/2010/main" val="2909596230"/>
              </p:ext>
            </p:extLst>
          </p:nvPr>
        </p:nvGraphicFramePr>
        <p:xfrm>
          <a:off x="838199" y="1637009"/>
          <a:ext cx="105156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386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a:xfrm>
            <a:off x="838199" y="1096666"/>
            <a:ext cx="10515600" cy="884570"/>
          </a:xfrm>
          <a:noFill/>
        </p:spPr>
        <p:txBody>
          <a:bodyPr/>
          <a:lstStyle/>
          <a:p>
            <a:r>
              <a:rPr lang="de-AT" dirty="0" err="1"/>
              <a:t>Reflection</a:t>
            </a:r>
            <a:r>
              <a:rPr lang="de-AT" dirty="0"/>
              <a:t> on </a:t>
            </a:r>
            <a:r>
              <a:rPr lang="de-AT" dirty="0" err="1"/>
              <a:t>extended</a:t>
            </a:r>
            <a:r>
              <a:rPr lang="de-AT" dirty="0"/>
              <a:t> </a:t>
            </a:r>
            <a:r>
              <a:rPr lang="de-AT" dirty="0" err="1"/>
              <a:t>understanding</a:t>
            </a:r>
            <a:r>
              <a:rPr lang="de-AT" dirty="0"/>
              <a:t> </a:t>
            </a:r>
            <a:r>
              <a:rPr lang="de-AT" dirty="0" err="1"/>
              <a:t>of</a:t>
            </a:r>
            <a:r>
              <a:rPr lang="de-AT" dirty="0"/>
              <a:t> </a:t>
            </a:r>
            <a:r>
              <a:rPr lang="de-AT" dirty="0" err="1"/>
              <a:t>performance</a:t>
            </a:r>
            <a:br>
              <a:rPr lang="en-US"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normAutofit/>
          </a:bodyPr>
          <a:lstStyle/>
          <a:p>
            <a:pPr marL="0" indent="0">
              <a:buNone/>
            </a:pPr>
            <a:r>
              <a:rPr lang="en-US" dirty="0"/>
              <a:t>Work through the following questions in writing on all sub-sections of the 4 competence fields "subject-content competences", "methodological-strategic competences", "personal competences" and "social-communicative competences":</a:t>
            </a:r>
          </a:p>
          <a:p>
            <a:r>
              <a:rPr lang="en-US" dirty="0"/>
              <a:t>Do I do it yes/no/partially?</a:t>
            </a:r>
          </a:p>
          <a:p>
            <a:r>
              <a:rPr lang="en-US" dirty="0"/>
              <a:t>How do I do it?</a:t>
            </a:r>
          </a:p>
          <a:p>
            <a:r>
              <a:rPr lang="en-US" dirty="0"/>
              <a:t>What are/would be the advantages and challenges?</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a:t>Aufgabe</a:t>
            </a:r>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34</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498221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Learning </a:t>
            </a:r>
            <a:r>
              <a:rPr lang="de-AT" dirty="0" err="1"/>
              <a:t>diary</a:t>
            </a:r>
            <a:endParaRPr lang="de-AT" dirty="0"/>
          </a:p>
        </p:txBody>
      </p:sp>
      <p:sp>
        <p:nvSpPr>
          <p:cNvPr id="3" name="Inhaltsplatzhalter 2"/>
          <p:cNvSpPr>
            <a:spLocks noGrp="1"/>
          </p:cNvSpPr>
          <p:nvPr>
            <p:ph idx="1"/>
          </p:nvPr>
        </p:nvSpPr>
        <p:spPr>
          <a:xfrm>
            <a:off x="838200" y="1746913"/>
            <a:ext cx="10515600" cy="4430049"/>
          </a:xfrm>
        </p:spPr>
        <p:txBody>
          <a:bodyPr>
            <a:normAutofit fontScale="77500" lnSpcReduction="20000"/>
          </a:bodyPr>
          <a:lstStyle/>
          <a:p>
            <a:pPr marL="0" indent="0">
              <a:buNone/>
            </a:pPr>
            <a:r>
              <a:rPr lang="en-US" dirty="0"/>
              <a:t>This reflection exercise will help you to look at and evaluate what you have learned during this seminar from your personal point of view. Take some time and answer 5 questions on today's topic.</a:t>
            </a:r>
          </a:p>
          <a:p>
            <a:pPr marL="0" indent="0">
              <a:buNone/>
            </a:pPr>
            <a:endParaRPr lang="de-AT" dirty="0"/>
          </a:p>
          <a:p>
            <a:pPr marL="0" indent="0">
              <a:buNone/>
            </a:pPr>
            <a:r>
              <a:rPr lang="de-AT" dirty="0"/>
              <a:t>TOPIC: </a:t>
            </a:r>
            <a:r>
              <a:rPr lang="en-US" b="1" dirty="0"/>
              <a:t>Extended understanding of performance</a:t>
            </a:r>
            <a:endParaRPr lang="de-AT" dirty="0"/>
          </a:p>
          <a:p>
            <a:pPr>
              <a:lnSpc>
                <a:spcPct val="115000"/>
              </a:lnSpc>
              <a:spcAft>
                <a:spcPts val="1000"/>
              </a:spcAft>
            </a:pPr>
            <a:r>
              <a:rPr lang="en-US" dirty="0">
                <a:ea typeface="Calibri"/>
                <a:cs typeface="Times New Roman"/>
              </a:rPr>
              <a:t>What was new for me today?</a:t>
            </a:r>
          </a:p>
          <a:p>
            <a:pPr>
              <a:lnSpc>
                <a:spcPct val="115000"/>
              </a:lnSpc>
              <a:spcAft>
                <a:spcPts val="1000"/>
              </a:spcAft>
            </a:pPr>
            <a:r>
              <a:rPr lang="en-US" dirty="0">
                <a:ea typeface="Calibri"/>
                <a:cs typeface="Times New Roman"/>
              </a:rPr>
              <a:t>Which was the most interesting topic today?</a:t>
            </a:r>
          </a:p>
          <a:p>
            <a:pPr>
              <a:lnSpc>
                <a:spcPct val="115000"/>
              </a:lnSpc>
              <a:spcAft>
                <a:spcPts val="1000"/>
              </a:spcAft>
            </a:pPr>
            <a:r>
              <a:rPr lang="en-US" dirty="0">
                <a:ea typeface="Calibri"/>
                <a:cs typeface="Times New Roman"/>
              </a:rPr>
              <a:t>What do I want to know more about?</a:t>
            </a:r>
          </a:p>
          <a:p>
            <a:pPr>
              <a:lnSpc>
                <a:spcPct val="115000"/>
              </a:lnSpc>
              <a:spcAft>
                <a:spcPts val="1000"/>
              </a:spcAft>
            </a:pPr>
            <a:r>
              <a:rPr lang="en-US" dirty="0">
                <a:ea typeface="Calibri"/>
                <a:cs typeface="Times New Roman"/>
              </a:rPr>
              <a:t>What else would be interesting?</a:t>
            </a:r>
          </a:p>
          <a:p>
            <a:pPr>
              <a:lnSpc>
                <a:spcPct val="115000"/>
              </a:lnSpc>
              <a:spcAft>
                <a:spcPts val="1000"/>
              </a:spcAft>
            </a:pPr>
            <a:r>
              <a:rPr lang="en-US" dirty="0">
                <a:ea typeface="Calibri"/>
                <a:cs typeface="Times New Roman"/>
              </a:rPr>
              <a:t>What would I like to implement immediately?</a:t>
            </a:r>
          </a:p>
          <a:p>
            <a:pPr marL="0" indent="0">
              <a:buNone/>
            </a:pPr>
            <a:endParaRPr lang="de-AT" dirty="0"/>
          </a:p>
        </p:txBody>
      </p:sp>
      <p:sp>
        <p:nvSpPr>
          <p:cNvPr id="4" name="Fußzeilenplatzhalter 3"/>
          <p:cNvSpPr>
            <a:spLocks noGrp="1"/>
          </p:cNvSpPr>
          <p:nvPr>
            <p:ph type="ftr" sz="quarter" idx="11"/>
          </p:nvPr>
        </p:nvSpPr>
        <p:spPr/>
        <p:txBody>
          <a:bodyPr/>
          <a:lstStyle/>
          <a:p>
            <a:r>
              <a:rPr lang="de-AT" dirty="0"/>
              <a:t>Learning </a:t>
            </a:r>
            <a:r>
              <a:rPr lang="de-AT" dirty="0" err="1"/>
              <a:t>diary</a:t>
            </a:r>
            <a:endParaRPr lang="de-AT" dirty="0"/>
          </a:p>
        </p:txBody>
      </p:sp>
      <p:sp>
        <p:nvSpPr>
          <p:cNvPr id="5" name="Foliennummernplatzhalter 4"/>
          <p:cNvSpPr>
            <a:spLocks noGrp="1"/>
          </p:cNvSpPr>
          <p:nvPr>
            <p:ph type="sldNum" sz="quarter" idx="12"/>
          </p:nvPr>
        </p:nvSpPr>
        <p:spPr/>
        <p:txBody>
          <a:bodyPr/>
          <a:lstStyle/>
          <a:p>
            <a:fld id="{8B44F962-17F4-4193-8DD0-20201EFDB343}" type="slidenum">
              <a:rPr lang="de-AT" smtClean="0"/>
              <a:pPr/>
              <a:t>35</a:t>
            </a:fld>
            <a:endParaRPr lang="de-AT" dirty="0"/>
          </a:p>
        </p:txBody>
      </p:sp>
    </p:spTree>
    <p:extLst>
      <p:ext uri="{BB962C8B-B14F-4D97-AF65-F5344CB8AC3E}">
        <p14:creationId xmlns:p14="http://schemas.microsoft.com/office/powerpoint/2010/main" val="660222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B9BDA2B0-6BB8-42CE-8596-0E94083B1338}"/>
              </a:ext>
            </a:extLst>
          </p:cNvPr>
          <p:cNvSpPr>
            <a:spLocks noGrp="1"/>
          </p:cNvSpPr>
          <p:nvPr>
            <p:ph type="sldNum" sz="quarter" idx="12"/>
          </p:nvPr>
        </p:nvSpPr>
        <p:spPr>
          <a:xfrm>
            <a:off x="5969378" y="6269356"/>
            <a:ext cx="1296539" cy="365125"/>
          </a:xfrm>
          <a:ln>
            <a:noFill/>
          </a:ln>
        </p:spPr>
        <p:txBody>
          <a:bodyPr/>
          <a:lstStyle/>
          <a:p>
            <a:fld id="{8B44F962-17F4-4193-8DD0-20201EFDB343}" type="slidenum">
              <a:rPr lang="de-AT" smtClean="0">
                <a:solidFill>
                  <a:prstClr val="black"/>
                </a:solidFill>
              </a:rPr>
              <a:pPr/>
              <a:t>36</a:t>
            </a:fld>
            <a:endParaRPr lang="de-AT" dirty="0">
              <a:solidFill>
                <a:prstClr val="black"/>
              </a:solidFill>
            </a:endParaRPr>
          </a:p>
        </p:txBody>
      </p:sp>
      <p:sp>
        <p:nvSpPr>
          <p:cNvPr id="8" name="Sechseck 7">
            <a:extLst>
              <a:ext uri="{FF2B5EF4-FFF2-40B4-BE49-F238E27FC236}">
                <a16:creationId xmlns:a16="http://schemas.microsoft.com/office/drawing/2014/main" id="{9EACEEE2-AB32-4AE5-BC15-3DB40A3A1C0C}"/>
              </a:ext>
            </a:extLst>
          </p:cNvPr>
          <p:cNvSpPr/>
          <p:nvPr/>
        </p:nvSpPr>
        <p:spPr>
          <a:xfrm>
            <a:off x="5251366" y="3754712"/>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9" name="Sechseck 8">
            <a:extLst>
              <a:ext uri="{FF2B5EF4-FFF2-40B4-BE49-F238E27FC236}">
                <a16:creationId xmlns:a16="http://schemas.microsoft.com/office/drawing/2014/main" id="{8DF816A3-7CB6-495B-A29B-634B8CFC6D32}"/>
              </a:ext>
            </a:extLst>
          </p:cNvPr>
          <p:cNvSpPr/>
          <p:nvPr/>
        </p:nvSpPr>
        <p:spPr>
          <a:xfrm>
            <a:off x="7045715" y="4667380"/>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0" name="Sechseck 9">
            <a:extLst>
              <a:ext uri="{FF2B5EF4-FFF2-40B4-BE49-F238E27FC236}">
                <a16:creationId xmlns:a16="http://schemas.microsoft.com/office/drawing/2014/main" id="{D356D21E-8DDC-4A4F-B748-6A28E0AE4668}"/>
              </a:ext>
            </a:extLst>
          </p:cNvPr>
          <p:cNvSpPr/>
          <p:nvPr/>
        </p:nvSpPr>
        <p:spPr>
          <a:xfrm>
            <a:off x="5251366" y="1897531"/>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prstClr val="white"/>
              </a:solidFill>
            </a:endParaRPr>
          </a:p>
        </p:txBody>
      </p:sp>
      <p:sp>
        <p:nvSpPr>
          <p:cNvPr id="11" name="Sechseck 10">
            <a:extLst>
              <a:ext uri="{FF2B5EF4-FFF2-40B4-BE49-F238E27FC236}">
                <a16:creationId xmlns:a16="http://schemas.microsoft.com/office/drawing/2014/main" id="{36102483-E9A6-4447-AD72-907EE481AF41}"/>
              </a:ext>
            </a:extLst>
          </p:cNvPr>
          <p:cNvSpPr/>
          <p:nvPr/>
        </p:nvSpPr>
        <p:spPr>
          <a:xfrm>
            <a:off x="7045715" y="984717"/>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2" name="Sechseck 11">
            <a:extLst>
              <a:ext uri="{FF2B5EF4-FFF2-40B4-BE49-F238E27FC236}">
                <a16:creationId xmlns:a16="http://schemas.microsoft.com/office/drawing/2014/main" id="{2D1ADCCE-2BE9-4958-B46D-0D18AB4CB5A6}"/>
              </a:ext>
            </a:extLst>
          </p:cNvPr>
          <p:cNvSpPr/>
          <p:nvPr/>
        </p:nvSpPr>
        <p:spPr>
          <a:xfrm>
            <a:off x="8825776" y="1897531"/>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3" name="Sechseck 12">
            <a:extLst>
              <a:ext uri="{FF2B5EF4-FFF2-40B4-BE49-F238E27FC236}">
                <a16:creationId xmlns:a16="http://schemas.microsoft.com/office/drawing/2014/main" id="{306A440D-C9AB-4957-80DF-BCF8D4B247A7}"/>
              </a:ext>
            </a:extLst>
          </p:cNvPr>
          <p:cNvSpPr/>
          <p:nvPr/>
        </p:nvSpPr>
        <p:spPr>
          <a:xfrm>
            <a:off x="8825776" y="3754857"/>
            <a:ext cx="2220660" cy="1825483"/>
          </a:xfrm>
          <a:prstGeom prst="hexagon">
            <a:avLst/>
          </a:prstGeom>
          <a:solidFill>
            <a:schemeClr val="accent1">
              <a:alpha val="19000"/>
            </a:schemeClr>
          </a:solidFill>
          <a:ln>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0" name="Titel 1"/>
          <p:cNvSpPr>
            <a:spLocks noGrp="1"/>
          </p:cNvSpPr>
          <p:nvPr>
            <p:ph type="title"/>
          </p:nvPr>
        </p:nvSpPr>
        <p:spPr>
          <a:xfrm>
            <a:off x="738186" y="940734"/>
            <a:ext cx="6248402" cy="590466"/>
          </a:xfrm>
        </p:spPr>
        <p:txBody>
          <a:bodyPr/>
          <a:lstStyle/>
          <a:p>
            <a:r>
              <a:rPr lang="de-AT" dirty="0"/>
              <a:t>The </a:t>
            </a:r>
            <a:r>
              <a:rPr lang="de-AT" dirty="0" err="1"/>
              <a:t>Comprehension</a:t>
            </a:r>
            <a:r>
              <a:rPr lang="de-AT" dirty="0"/>
              <a:t> </a:t>
            </a:r>
            <a:r>
              <a:rPr lang="de-AT" dirty="0" err="1"/>
              <a:t>Honeycomb</a:t>
            </a:r>
            <a:endParaRPr lang="de-AT" dirty="0"/>
          </a:p>
        </p:txBody>
      </p:sp>
      <p:sp>
        <p:nvSpPr>
          <p:cNvPr id="21" name="Inhaltsplatzhalter 2"/>
          <p:cNvSpPr>
            <a:spLocks noGrp="1"/>
          </p:cNvSpPr>
          <p:nvPr>
            <p:ph idx="1"/>
          </p:nvPr>
        </p:nvSpPr>
        <p:spPr>
          <a:xfrm>
            <a:off x="786684" y="1557339"/>
            <a:ext cx="10515600" cy="4706984"/>
          </a:xfrm>
        </p:spPr>
        <p:txBody>
          <a:bodyPr>
            <a:normAutofit/>
          </a:bodyPr>
          <a:lstStyle/>
          <a:p>
            <a:pPr marL="0" indent="0">
              <a:buNone/>
            </a:pPr>
            <a:r>
              <a:rPr lang="en-US" sz="1600" dirty="0"/>
              <a:t>The Comprehension Honeycomb (according to </a:t>
            </a:r>
            <a:r>
              <a:rPr lang="en-US" sz="1600" dirty="0" err="1"/>
              <a:t>McTighe</a:t>
            </a:r>
            <a:r>
              <a:rPr lang="en-US" sz="1600" dirty="0"/>
              <a:t> &amp; Wiggins 2004) serves to promote holistic understanding in six relevant qualities from the students' point of view.</a:t>
            </a:r>
            <a:br>
              <a:rPr lang="en-US" sz="1600" dirty="0"/>
            </a:br>
            <a:r>
              <a:rPr lang="en-US" sz="1600" dirty="0"/>
              <a:t>The center represents the learning topic.</a:t>
            </a:r>
          </a:p>
          <a:p>
            <a:pPr marL="0" indent="0">
              <a:spcBef>
                <a:spcPts val="600"/>
              </a:spcBef>
              <a:buNone/>
            </a:pPr>
            <a:endParaRPr lang="en-US" sz="1600" dirty="0"/>
          </a:p>
          <a:p>
            <a:r>
              <a:rPr lang="en-US" sz="1600" b="1" dirty="0"/>
              <a:t>Knowledge honeycomb </a:t>
            </a:r>
            <a:r>
              <a:rPr lang="en-US" sz="1600" dirty="0"/>
              <a:t>(explain): The learner enters theories and knowledge on the learning topic here. The dimension of understanding is activated.</a:t>
            </a:r>
          </a:p>
          <a:p>
            <a:r>
              <a:rPr lang="en-US" sz="1600" b="1" dirty="0"/>
              <a:t>Implementation honeycomb </a:t>
            </a:r>
            <a:r>
              <a:rPr lang="en-US" sz="1600" dirty="0"/>
              <a:t>(apply): In this honeycomb the learner describes the application of the learning topic in new situations or diverse contexts. The dimension capability is activated.</a:t>
            </a:r>
          </a:p>
          <a:p>
            <a:r>
              <a:rPr lang="en-US" sz="1600" b="1" dirty="0"/>
              <a:t>Perspective honeycomb </a:t>
            </a:r>
            <a:r>
              <a:rPr lang="en-US" sz="1600" dirty="0"/>
              <a:t>(expand): This honeycomb is about an expanded view of the learning topic. Networked thinking to support understanding is activated.</a:t>
            </a:r>
          </a:p>
          <a:p>
            <a:r>
              <a:rPr lang="en-US" sz="1600" b="1" dirty="0"/>
              <a:t>Pre-knowledge honeycomb </a:t>
            </a:r>
            <a:r>
              <a:rPr lang="en-US" sz="1600" dirty="0"/>
              <a:t>(build on): What pre-knowledge does already exist? What can the learner link to this topic? The dimension person is activated.</a:t>
            </a:r>
          </a:p>
          <a:p>
            <a:r>
              <a:rPr lang="en-US" sz="1600" b="1" dirty="0"/>
              <a:t>Empathy honeycomb </a:t>
            </a:r>
            <a:r>
              <a:rPr lang="en-US" sz="1600" dirty="0"/>
              <a:t>(</a:t>
            </a:r>
            <a:r>
              <a:rPr lang="en-US" sz="1600" dirty="0" err="1"/>
              <a:t>empathise</a:t>
            </a:r>
            <a:r>
              <a:rPr lang="en-US" sz="1600" dirty="0"/>
              <a:t> ): In this honeycomb the feelings of the learner are addressed. The emotional dimension is activated.</a:t>
            </a:r>
          </a:p>
          <a:p>
            <a:r>
              <a:rPr lang="en-US" sz="1600" b="1" dirty="0"/>
              <a:t>Interpretation honeycomb</a:t>
            </a:r>
            <a:r>
              <a:rPr lang="en-US" sz="1600" dirty="0"/>
              <a:t>: The learner is asked to interpret the idea and concept of the learning topic. Critical thinking to support understanding is activated.</a:t>
            </a:r>
            <a:endParaRPr lang="de-AT" sz="1600" dirty="0"/>
          </a:p>
        </p:txBody>
      </p:sp>
      <p:sp>
        <p:nvSpPr>
          <p:cNvPr id="22" name="Fußzeilenplatzhalter 3"/>
          <p:cNvSpPr>
            <a:spLocks noGrp="1"/>
          </p:cNvSpPr>
          <p:nvPr>
            <p:ph type="ftr" sz="quarter" idx="11"/>
          </p:nvPr>
        </p:nvSpPr>
        <p:spPr/>
        <p:txBody>
          <a:bodyPr/>
          <a:lstStyle/>
          <a:p>
            <a:r>
              <a:rPr lang="de-AT" dirty="0" err="1">
                <a:solidFill>
                  <a:prstClr val="black"/>
                </a:solidFill>
              </a:rPr>
              <a:t>Comprehension</a:t>
            </a:r>
            <a:r>
              <a:rPr lang="de-AT" dirty="0">
                <a:solidFill>
                  <a:prstClr val="black"/>
                </a:solidFill>
              </a:rPr>
              <a:t> </a:t>
            </a:r>
            <a:r>
              <a:rPr lang="de-AT" dirty="0" err="1">
                <a:solidFill>
                  <a:prstClr val="black"/>
                </a:solidFill>
              </a:rPr>
              <a:t>Honeycomb_Explanation</a:t>
            </a:r>
            <a:endParaRPr lang="de-AT" dirty="0">
              <a:solidFill>
                <a:prstClr val="black"/>
              </a:solidFill>
            </a:endParaRPr>
          </a:p>
        </p:txBody>
      </p:sp>
    </p:spTree>
    <p:extLst>
      <p:ext uri="{BB962C8B-B14F-4D97-AF65-F5344CB8AC3E}">
        <p14:creationId xmlns:p14="http://schemas.microsoft.com/office/powerpoint/2010/main" val="1634451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2715CDF-EFBC-4BF7-99D2-60F95FE244C9}"/>
              </a:ext>
            </a:extLst>
          </p:cNvPr>
          <p:cNvSpPr>
            <a:spLocks noGrp="1"/>
          </p:cNvSpPr>
          <p:nvPr>
            <p:ph type="ftr" sz="quarter" idx="11"/>
          </p:nvPr>
        </p:nvSpPr>
        <p:spPr/>
        <p:txBody>
          <a:bodyPr/>
          <a:lstStyle/>
          <a:p>
            <a:r>
              <a:rPr lang="de-AT" dirty="0" err="1">
                <a:solidFill>
                  <a:prstClr val="black"/>
                </a:solidFill>
              </a:rPr>
              <a:t>Comprehension</a:t>
            </a:r>
            <a:r>
              <a:rPr lang="de-AT" dirty="0">
                <a:solidFill>
                  <a:prstClr val="black"/>
                </a:solidFill>
              </a:rPr>
              <a:t> </a:t>
            </a:r>
            <a:r>
              <a:rPr lang="de-AT" dirty="0" err="1">
                <a:solidFill>
                  <a:prstClr val="black"/>
                </a:solidFill>
              </a:rPr>
              <a:t>Honeycomb</a:t>
            </a:r>
            <a:endParaRPr lang="de-AT" dirty="0">
              <a:solidFill>
                <a:prstClr val="black"/>
              </a:solidFill>
            </a:endParaRPr>
          </a:p>
          <a:p>
            <a:endParaRPr lang="de-AT" dirty="0">
              <a:solidFill>
                <a:prstClr val="black"/>
              </a:solidFill>
            </a:endParaRPr>
          </a:p>
        </p:txBody>
      </p:sp>
      <p:sp>
        <p:nvSpPr>
          <p:cNvPr id="5" name="Foliennummernplatzhalter 4">
            <a:extLst>
              <a:ext uri="{FF2B5EF4-FFF2-40B4-BE49-F238E27FC236}">
                <a16:creationId xmlns:a16="http://schemas.microsoft.com/office/drawing/2014/main" id="{B9BDA2B0-6BB8-42CE-8596-0E94083B1338}"/>
              </a:ext>
            </a:extLst>
          </p:cNvPr>
          <p:cNvSpPr>
            <a:spLocks noGrp="1"/>
          </p:cNvSpPr>
          <p:nvPr>
            <p:ph type="sldNum" sz="quarter" idx="12"/>
          </p:nvPr>
        </p:nvSpPr>
        <p:spPr/>
        <p:txBody>
          <a:bodyPr/>
          <a:lstStyle/>
          <a:p>
            <a:fld id="{8B44F962-17F4-4193-8DD0-20201EFDB343}" type="slidenum">
              <a:rPr lang="de-AT" smtClean="0">
                <a:solidFill>
                  <a:prstClr val="black"/>
                </a:solidFill>
              </a:rPr>
              <a:pPr/>
              <a:t>37</a:t>
            </a:fld>
            <a:endParaRPr lang="de-AT" dirty="0">
              <a:solidFill>
                <a:prstClr val="black"/>
              </a:solidFill>
            </a:endParaRPr>
          </a:p>
        </p:txBody>
      </p:sp>
      <p:sp>
        <p:nvSpPr>
          <p:cNvPr id="8" name="Sechseck 7">
            <a:extLst>
              <a:ext uri="{FF2B5EF4-FFF2-40B4-BE49-F238E27FC236}">
                <a16:creationId xmlns:a16="http://schemas.microsoft.com/office/drawing/2014/main" id="{9EACEEE2-AB32-4AE5-BC15-3DB40A3A1C0C}"/>
              </a:ext>
            </a:extLst>
          </p:cNvPr>
          <p:cNvSpPr/>
          <p:nvPr/>
        </p:nvSpPr>
        <p:spPr>
          <a:xfrm>
            <a:off x="2534518" y="3869016"/>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9" name="Sechseck 8">
            <a:extLst>
              <a:ext uri="{FF2B5EF4-FFF2-40B4-BE49-F238E27FC236}">
                <a16:creationId xmlns:a16="http://schemas.microsoft.com/office/drawing/2014/main" id="{8DF816A3-7CB6-495B-A29B-634B8CFC6D32}"/>
              </a:ext>
            </a:extLst>
          </p:cNvPr>
          <p:cNvSpPr/>
          <p:nvPr/>
        </p:nvSpPr>
        <p:spPr>
          <a:xfrm>
            <a:off x="4328867" y="4781684"/>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0" name="Sechseck 9">
            <a:extLst>
              <a:ext uri="{FF2B5EF4-FFF2-40B4-BE49-F238E27FC236}">
                <a16:creationId xmlns:a16="http://schemas.microsoft.com/office/drawing/2014/main" id="{D356D21E-8DDC-4A4F-B748-6A28E0AE4668}"/>
              </a:ext>
            </a:extLst>
          </p:cNvPr>
          <p:cNvSpPr/>
          <p:nvPr/>
        </p:nvSpPr>
        <p:spPr>
          <a:xfrm>
            <a:off x="2534518"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prstClr val="white"/>
              </a:solidFill>
            </a:endParaRPr>
          </a:p>
        </p:txBody>
      </p:sp>
      <p:sp>
        <p:nvSpPr>
          <p:cNvPr id="11" name="Sechseck 10">
            <a:extLst>
              <a:ext uri="{FF2B5EF4-FFF2-40B4-BE49-F238E27FC236}">
                <a16:creationId xmlns:a16="http://schemas.microsoft.com/office/drawing/2014/main" id="{36102483-E9A6-4447-AD72-907EE481AF41}"/>
              </a:ext>
            </a:extLst>
          </p:cNvPr>
          <p:cNvSpPr/>
          <p:nvPr/>
        </p:nvSpPr>
        <p:spPr>
          <a:xfrm>
            <a:off x="4328867" y="109902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2" name="Sechseck 11">
            <a:extLst>
              <a:ext uri="{FF2B5EF4-FFF2-40B4-BE49-F238E27FC236}">
                <a16:creationId xmlns:a16="http://schemas.microsoft.com/office/drawing/2014/main" id="{2D1ADCCE-2BE9-4958-B46D-0D18AB4CB5A6}"/>
              </a:ext>
            </a:extLst>
          </p:cNvPr>
          <p:cNvSpPr/>
          <p:nvPr/>
        </p:nvSpPr>
        <p:spPr>
          <a:xfrm>
            <a:off x="6108928"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3" name="Sechseck 12">
            <a:extLst>
              <a:ext uri="{FF2B5EF4-FFF2-40B4-BE49-F238E27FC236}">
                <a16:creationId xmlns:a16="http://schemas.microsoft.com/office/drawing/2014/main" id="{306A440D-C9AB-4957-80DF-BCF8D4B247A7}"/>
              </a:ext>
            </a:extLst>
          </p:cNvPr>
          <p:cNvSpPr/>
          <p:nvPr/>
        </p:nvSpPr>
        <p:spPr>
          <a:xfrm>
            <a:off x="6108928" y="386916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 name="Textfeld 1"/>
          <p:cNvSpPr txBox="1"/>
          <p:nvPr/>
        </p:nvSpPr>
        <p:spPr>
          <a:xfrm>
            <a:off x="4586253" y="3330407"/>
            <a:ext cx="1757363" cy="1077218"/>
          </a:xfrm>
          <a:prstGeom prst="rect">
            <a:avLst/>
          </a:prstGeom>
          <a:noFill/>
        </p:spPr>
        <p:txBody>
          <a:bodyPr wrap="square" rtlCol="0">
            <a:spAutoFit/>
          </a:bodyPr>
          <a:lstStyle/>
          <a:p>
            <a:pPr algn="ctr"/>
            <a:r>
              <a:rPr lang="de-AT" sz="3200" b="1" dirty="0">
                <a:solidFill>
                  <a:srgbClr val="4472C4">
                    <a:lumMod val="75000"/>
                  </a:srgbClr>
                </a:solidFill>
              </a:rPr>
              <a:t>Learning Topic</a:t>
            </a:r>
          </a:p>
        </p:txBody>
      </p:sp>
      <p:sp>
        <p:nvSpPr>
          <p:cNvPr id="3" name="Textfeld 2"/>
          <p:cNvSpPr txBox="1"/>
          <p:nvPr/>
        </p:nvSpPr>
        <p:spPr>
          <a:xfrm>
            <a:off x="4586254" y="1115517"/>
            <a:ext cx="1657350" cy="400110"/>
          </a:xfrm>
          <a:prstGeom prst="rect">
            <a:avLst/>
          </a:prstGeom>
          <a:noFill/>
        </p:spPr>
        <p:txBody>
          <a:bodyPr wrap="square" rtlCol="0">
            <a:spAutoFit/>
          </a:bodyPr>
          <a:lstStyle/>
          <a:p>
            <a:pPr algn="ctr"/>
            <a:r>
              <a:rPr lang="de-AT" sz="2000" b="1" dirty="0" err="1">
                <a:solidFill>
                  <a:srgbClr val="4472C4">
                    <a:lumMod val="75000"/>
                  </a:srgbClr>
                </a:solidFill>
              </a:rPr>
              <a:t>explain</a:t>
            </a:r>
            <a:endParaRPr lang="de-AT" sz="2000" b="1" dirty="0">
              <a:solidFill>
                <a:srgbClr val="4472C4">
                  <a:lumMod val="75000"/>
                </a:srgbClr>
              </a:solidFill>
            </a:endParaRPr>
          </a:p>
        </p:txBody>
      </p:sp>
      <p:sp>
        <p:nvSpPr>
          <p:cNvPr id="14" name="Textfeld 13"/>
          <p:cNvSpPr txBox="1"/>
          <p:nvPr/>
        </p:nvSpPr>
        <p:spPr>
          <a:xfrm>
            <a:off x="6390583" y="2020289"/>
            <a:ext cx="1657350" cy="400110"/>
          </a:xfrm>
          <a:prstGeom prst="rect">
            <a:avLst/>
          </a:prstGeom>
          <a:noFill/>
        </p:spPr>
        <p:txBody>
          <a:bodyPr wrap="square" rtlCol="0">
            <a:spAutoFit/>
          </a:bodyPr>
          <a:lstStyle/>
          <a:p>
            <a:pPr algn="ctr"/>
            <a:r>
              <a:rPr lang="de-AT" sz="2000" b="1" dirty="0" err="1">
                <a:solidFill>
                  <a:srgbClr val="4472C4">
                    <a:lumMod val="75000"/>
                  </a:srgbClr>
                </a:solidFill>
              </a:rPr>
              <a:t>apply</a:t>
            </a:r>
            <a:endParaRPr lang="de-AT" sz="2000" b="1" dirty="0">
              <a:solidFill>
                <a:srgbClr val="4472C4">
                  <a:lumMod val="75000"/>
                </a:srgbClr>
              </a:solidFill>
            </a:endParaRPr>
          </a:p>
        </p:txBody>
      </p:sp>
      <p:sp>
        <p:nvSpPr>
          <p:cNvPr id="15" name="Textfeld 14"/>
          <p:cNvSpPr txBox="1"/>
          <p:nvPr/>
        </p:nvSpPr>
        <p:spPr>
          <a:xfrm>
            <a:off x="6390583" y="3837318"/>
            <a:ext cx="1657350" cy="400110"/>
          </a:xfrm>
          <a:prstGeom prst="rect">
            <a:avLst/>
          </a:prstGeom>
          <a:noFill/>
        </p:spPr>
        <p:txBody>
          <a:bodyPr wrap="square" rtlCol="0">
            <a:spAutoFit/>
          </a:bodyPr>
          <a:lstStyle/>
          <a:p>
            <a:pPr algn="ctr"/>
            <a:r>
              <a:rPr lang="de-AT" sz="2000" b="1" dirty="0" err="1">
                <a:solidFill>
                  <a:srgbClr val="4472C4">
                    <a:lumMod val="75000"/>
                  </a:srgbClr>
                </a:solidFill>
              </a:rPr>
              <a:t>expand</a:t>
            </a:r>
            <a:endParaRPr lang="de-AT" sz="2000" b="1" dirty="0">
              <a:solidFill>
                <a:srgbClr val="4472C4">
                  <a:lumMod val="75000"/>
                </a:srgbClr>
              </a:solidFill>
            </a:endParaRPr>
          </a:p>
        </p:txBody>
      </p:sp>
      <p:sp>
        <p:nvSpPr>
          <p:cNvPr id="18" name="Textfeld 17"/>
          <p:cNvSpPr txBox="1"/>
          <p:nvPr/>
        </p:nvSpPr>
        <p:spPr>
          <a:xfrm>
            <a:off x="4636259" y="4792770"/>
            <a:ext cx="1657350" cy="400110"/>
          </a:xfrm>
          <a:prstGeom prst="rect">
            <a:avLst/>
          </a:prstGeom>
          <a:noFill/>
        </p:spPr>
        <p:txBody>
          <a:bodyPr wrap="square" rtlCol="0">
            <a:spAutoFit/>
          </a:bodyPr>
          <a:lstStyle/>
          <a:p>
            <a:pPr algn="ctr"/>
            <a:r>
              <a:rPr lang="de-AT" sz="2000" b="1" dirty="0" err="1">
                <a:solidFill>
                  <a:srgbClr val="4472C4">
                    <a:lumMod val="75000"/>
                  </a:srgbClr>
                </a:solidFill>
              </a:rPr>
              <a:t>build</a:t>
            </a:r>
            <a:r>
              <a:rPr lang="de-AT" dirty="0">
                <a:solidFill>
                  <a:prstClr val="black"/>
                </a:solidFill>
              </a:rPr>
              <a:t> </a:t>
            </a:r>
            <a:r>
              <a:rPr lang="de-AT" sz="2000" b="1" dirty="0">
                <a:solidFill>
                  <a:srgbClr val="4472C4">
                    <a:lumMod val="75000"/>
                  </a:srgbClr>
                </a:solidFill>
              </a:rPr>
              <a:t>on</a:t>
            </a:r>
          </a:p>
        </p:txBody>
      </p:sp>
      <p:sp>
        <p:nvSpPr>
          <p:cNvPr id="19" name="Textfeld 18"/>
          <p:cNvSpPr txBox="1"/>
          <p:nvPr/>
        </p:nvSpPr>
        <p:spPr>
          <a:xfrm>
            <a:off x="2816173" y="3837318"/>
            <a:ext cx="1657350" cy="400110"/>
          </a:xfrm>
          <a:prstGeom prst="rect">
            <a:avLst/>
          </a:prstGeom>
          <a:noFill/>
        </p:spPr>
        <p:txBody>
          <a:bodyPr wrap="square" rtlCol="0">
            <a:spAutoFit/>
          </a:bodyPr>
          <a:lstStyle/>
          <a:p>
            <a:pPr algn="ctr"/>
            <a:r>
              <a:rPr lang="de-AT" sz="2000" b="1" dirty="0" err="1">
                <a:solidFill>
                  <a:srgbClr val="4472C4">
                    <a:lumMod val="75000"/>
                  </a:srgbClr>
                </a:solidFill>
              </a:rPr>
              <a:t>empathise</a:t>
            </a:r>
            <a:endParaRPr lang="de-AT" sz="2000" b="1" dirty="0">
              <a:solidFill>
                <a:srgbClr val="4472C4">
                  <a:lumMod val="75000"/>
                </a:srgbClr>
              </a:solidFill>
            </a:endParaRPr>
          </a:p>
        </p:txBody>
      </p:sp>
      <p:sp>
        <p:nvSpPr>
          <p:cNvPr id="20" name="Textfeld 19"/>
          <p:cNvSpPr txBox="1"/>
          <p:nvPr/>
        </p:nvSpPr>
        <p:spPr>
          <a:xfrm>
            <a:off x="2816173" y="2020289"/>
            <a:ext cx="1657350" cy="400110"/>
          </a:xfrm>
          <a:prstGeom prst="rect">
            <a:avLst/>
          </a:prstGeom>
          <a:noFill/>
        </p:spPr>
        <p:txBody>
          <a:bodyPr wrap="square" rtlCol="0">
            <a:spAutoFit/>
          </a:bodyPr>
          <a:lstStyle/>
          <a:p>
            <a:pPr algn="ctr"/>
            <a:r>
              <a:rPr lang="de-AT" sz="2000" b="1" dirty="0" err="1">
                <a:solidFill>
                  <a:srgbClr val="4472C4">
                    <a:lumMod val="75000"/>
                  </a:srgbClr>
                </a:solidFill>
              </a:rPr>
              <a:t>interprete</a:t>
            </a:r>
            <a:endParaRPr lang="de-AT" sz="2000" b="1" dirty="0">
              <a:solidFill>
                <a:srgbClr val="4472C4">
                  <a:lumMod val="75000"/>
                </a:srgbClr>
              </a:solidFill>
            </a:endParaRPr>
          </a:p>
        </p:txBody>
      </p:sp>
      <p:sp>
        <p:nvSpPr>
          <p:cNvPr id="7" name="Rechteck 6"/>
          <p:cNvSpPr/>
          <p:nvPr/>
        </p:nvSpPr>
        <p:spPr>
          <a:xfrm>
            <a:off x="2534517" y="415291"/>
            <a:ext cx="7038107" cy="646331"/>
          </a:xfrm>
          <a:prstGeom prst="rect">
            <a:avLst/>
          </a:prstGeom>
        </p:spPr>
        <p:txBody>
          <a:bodyPr wrap="square">
            <a:spAutoFit/>
          </a:bodyPr>
          <a:lstStyle/>
          <a:p>
            <a:r>
              <a:rPr lang="de-AT" sz="3600" dirty="0">
                <a:solidFill>
                  <a:srgbClr val="4472C4">
                    <a:lumMod val="50000"/>
                  </a:srgbClr>
                </a:solidFill>
                <a:latin typeface="Calibri Light" panose="020F0302020204030204"/>
              </a:rPr>
              <a:t>The </a:t>
            </a:r>
            <a:r>
              <a:rPr lang="de-AT" sz="3600" dirty="0" err="1">
                <a:solidFill>
                  <a:srgbClr val="4472C4">
                    <a:lumMod val="50000"/>
                  </a:srgbClr>
                </a:solidFill>
                <a:latin typeface="Calibri Light" panose="020F0302020204030204"/>
              </a:rPr>
              <a:t>Comprehension</a:t>
            </a:r>
            <a:r>
              <a:rPr lang="de-AT" sz="3600" dirty="0">
                <a:solidFill>
                  <a:srgbClr val="4472C4">
                    <a:lumMod val="50000"/>
                  </a:srgbClr>
                </a:solidFill>
                <a:latin typeface="Calibri Light" panose="020F0302020204030204"/>
              </a:rPr>
              <a:t> </a:t>
            </a:r>
            <a:r>
              <a:rPr lang="de-AT" sz="3600" dirty="0" err="1">
                <a:solidFill>
                  <a:srgbClr val="4472C4">
                    <a:lumMod val="50000"/>
                  </a:srgbClr>
                </a:solidFill>
                <a:latin typeface="Calibri Light" panose="020F0302020204030204"/>
              </a:rPr>
              <a:t>Honeycomb</a:t>
            </a:r>
            <a:endParaRPr lang="de-AT" dirty="0">
              <a:solidFill>
                <a:prstClr val="black"/>
              </a:solidFill>
            </a:endParaRPr>
          </a:p>
        </p:txBody>
      </p:sp>
    </p:spTree>
    <p:extLst>
      <p:ext uri="{BB962C8B-B14F-4D97-AF65-F5344CB8AC3E}">
        <p14:creationId xmlns:p14="http://schemas.microsoft.com/office/powerpoint/2010/main" val="509520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2715CDF-EFBC-4BF7-99D2-60F95FE244C9}"/>
              </a:ext>
            </a:extLst>
          </p:cNvPr>
          <p:cNvSpPr>
            <a:spLocks noGrp="1"/>
          </p:cNvSpPr>
          <p:nvPr>
            <p:ph type="ftr" sz="quarter" idx="11"/>
          </p:nvPr>
        </p:nvSpPr>
        <p:spPr/>
        <p:txBody>
          <a:bodyPr/>
          <a:lstStyle/>
          <a:p>
            <a:r>
              <a:rPr lang="de-AT" dirty="0" err="1">
                <a:solidFill>
                  <a:prstClr val="black"/>
                </a:solidFill>
              </a:rPr>
              <a:t>Comprehension</a:t>
            </a:r>
            <a:r>
              <a:rPr lang="de-AT" dirty="0">
                <a:solidFill>
                  <a:prstClr val="black"/>
                </a:solidFill>
              </a:rPr>
              <a:t> </a:t>
            </a:r>
            <a:r>
              <a:rPr lang="de-AT" dirty="0" err="1">
                <a:solidFill>
                  <a:prstClr val="black"/>
                </a:solidFill>
              </a:rPr>
              <a:t>Honeycomb_Example</a:t>
            </a:r>
            <a:endParaRPr lang="de-AT" dirty="0">
              <a:solidFill>
                <a:prstClr val="black"/>
              </a:solidFill>
            </a:endParaRPr>
          </a:p>
          <a:p>
            <a:endParaRPr lang="de-AT" dirty="0">
              <a:solidFill>
                <a:prstClr val="black"/>
              </a:solidFill>
            </a:endParaRPr>
          </a:p>
        </p:txBody>
      </p:sp>
      <p:sp>
        <p:nvSpPr>
          <p:cNvPr id="5" name="Foliennummernplatzhalter 4">
            <a:extLst>
              <a:ext uri="{FF2B5EF4-FFF2-40B4-BE49-F238E27FC236}">
                <a16:creationId xmlns:a16="http://schemas.microsoft.com/office/drawing/2014/main" id="{B9BDA2B0-6BB8-42CE-8596-0E94083B1338}"/>
              </a:ext>
            </a:extLst>
          </p:cNvPr>
          <p:cNvSpPr>
            <a:spLocks noGrp="1"/>
          </p:cNvSpPr>
          <p:nvPr>
            <p:ph type="sldNum" sz="quarter" idx="12"/>
          </p:nvPr>
        </p:nvSpPr>
        <p:spPr/>
        <p:txBody>
          <a:bodyPr/>
          <a:lstStyle/>
          <a:p>
            <a:fld id="{8B44F962-17F4-4193-8DD0-20201EFDB343}" type="slidenum">
              <a:rPr lang="de-AT" smtClean="0">
                <a:solidFill>
                  <a:prstClr val="black"/>
                </a:solidFill>
              </a:rPr>
              <a:pPr/>
              <a:t>38</a:t>
            </a:fld>
            <a:endParaRPr lang="de-AT" dirty="0">
              <a:solidFill>
                <a:prstClr val="black"/>
              </a:solidFill>
            </a:endParaRPr>
          </a:p>
        </p:txBody>
      </p:sp>
      <p:sp>
        <p:nvSpPr>
          <p:cNvPr id="8" name="Sechseck 7">
            <a:extLst>
              <a:ext uri="{FF2B5EF4-FFF2-40B4-BE49-F238E27FC236}">
                <a16:creationId xmlns:a16="http://schemas.microsoft.com/office/drawing/2014/main" id="{9EACEEE2-AB32-4AE5-BC15-3DB40A3A1C0C}"/>
              </a:ext>
            </a:extLst>
          </p:cNvPr>
          <p:cNvSpPr/>
          <p:nvPr/>
        </p:nvSpPr>
        <p:spPr>
          <a:xfrm>
            <a:off x="2591670" y="3869016"/>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9" name="Sechseck 8">
            <a:extLst>
              <a:ext uri="{FF2B5EF4-FFF2-40B4-BE49-F238E27FC236}">
                <a16:creationId xmlns:a16="http://schemas.microsoft.com/office/drawing/2014/main" id="{8DF816A3-7CB6-495B-A29B-634B8CFC6D32}"/>
              </a:ext>
            </a:extLst>
          </p:cNvPr>
          <p:cNvSpPr/>
          <p:nvPr/>
        </p:nvSpPr>
        <p:spPr>
          <a:xfrm>
            <a:off x="4386019" y="4781684"/>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0" name="Sechseck 9">
            <a:extLst>
              <a:ext uri="{FF2B5EF4-FFF2-40B4-BE49-F238E27FC236}">
                <a16:creationId xmlns:a16="http://schemas.microsoft.com/office/drawing/2014/main" id="{D356D21E-8DDC-4A4F-B748-6A28E0AE4668}"/>
              </a:ext>
            </a:extLst>
          </p:cNvPr>
          <p:cNvSpPr/>
          <p:nvPr/>
        </p:nvSpPr>
        <p:spPr>
          <a:xfrm>
            <a:off x="2591670"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prstClr val="white"/>
              </a:solidFill>
            </a:endParaRPr>
          </a:p>
        </p:txBody>
      </p:sp>
      <p:sp>
        <p:nvSpPr>
          <p:cNvPr id="11" name="Sechseck 10">
            <a:extLst>
              <a:ext uri="{FF2B5EF4-FFF2-40B4-BE49-F238E27FC236}">
                <a16:creationId xmlns:a16="http://schemas.microsoft.com/office/drawing/2014/main" id="{36102483-E9A6-4447-AD72-907EE481AF41}"/>
              </a:ext>
            </a:extLst>
          </p:cNvPr>
          <p:cNvSpPr/>
          <p:nvPr/>
        </p:nvSpPr>
        <p:spPr>
          <a:xfrm>
            <a:off x="4386019" y="109902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2" name="Sechseck 11">
            <a:extLst>
              <a:ext uri="{FF2B5EF4-FFF2-40B4-BE49-F238E27FC236}">
                <a16:creationId xmlns:a16="http://schemas.microsoft.com/office/drawing/2014/main" id="{2D1ADCCE-2BE9-4958-B46D-0D18AB4CB5A6}"/>
              </a:ext>
            </a:extLst>
          </p:cNvPr>
          <p:cNvSpPr/>
          <p:nvPr/>
        </p:nvSpPr>
        <p:spPr>
          <a:xfrm>
            <a:off x="6166080"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3" name="Sechseck 12">
            <a:extLst>
              <a:ext uri="{FF2B5EF4-FFF2-40B4-BE49-F238E27FC236}">
                <a16:creationId xmlns:a16="http://schemas.microsoft.com/office/drawing/2014/main" id="{306A440D-C9AB-4957-80DF-BCF8D4B247A7}"/>
              </a:ext>
            </a:extLst>
          </p:cNvPr>
          <p:cNvSpPr/>
          <p:nvPr/>
        </p:nvSpPr>
        <p:spPr>
          <a:xfrm>
            <a:off x="6166080" y="386916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 name="Textfeld 1"/>
          <p:cNvSpPr txBox="1"/>
          <p:nvPr/>
        </p:nvSpPr>
        <p:spPr>
          <a:xfrm>
            <a:off x="4386019" y="3230391"/>
            <a:ext cx="2220660" cy="954107"/>
          </a:xfrm>
          <a:prstGeom prst="rect">
            <a:avLst/>
          </a:prstGeom>
          <a:noFill/>
        </p:spPr>
        <p:txBody>
          <a:bodyPr wrap="square" rtlCol="0">
            <a:spAutoFit/>
          </a:bodyPr>
          <a:lstStyle/>
          <a:p>
            <a:pPr algn="ctr"/>
            <a:r>
              <a:rPr lang="de-AT" sz="2800" b="1" dirty="0">
                <a:solidFill>
                  <a:srgbClr val="4472C4">
                    <a:lumMod val="75000"/>
                  </a:srgbClr>
                </a:solidFill>
              </a:rPr>
              <a:t>Time Management</a:t>
            </a:r>
          </a:p>
        </p:txBody>
      </p:sp>
      <p:sp>
        <p:nvSpPr>
          <p:cNvPr id="3" name="Textfeld 2"/>
          <p:cNvSpPr txBox="1"/>
          <p:nvPr/>
        </p:nvSpPr>
        <p:spPr>
          <a:xfrm>
            <a:off x="4643406" y="1115517"/>
            <a:ext cx="1657350" cy="400110"/>
          </a:xfrm>
          <a:prstGeom prst="rect">
            <a:avLst/>
          </a:prstGeom>
          <a:noFill/>
        </p:spPr>
        <p:txBody>
          <a:bodyPr wrap="square" rtlCol="0">
            <a:spAutoFit/>
          </a:bodyPr>
          <a:lstStyle/>
          <a:p>
            <a:pPr algn="ctr"/>
            <a:r>
              <a:rPr lang="de-AT" sz="2000" b="1" dirty="0" err="1">
                <a:solidFill>
                  <a:srgbClr val="4472C4">
                    <a:lumMod val="75000"/>
                  </a:srgbClr>
                </a:solidFill>
              </a:rPr>
              <a:t>explain</a:t>
            </a:r>
            <a:endParaRPr lang="de-AT" sz="2000" b="1" dirty="0">
              <a:solidFill>
                <a:srgbClr val="4472C4">
                  <a:lumMod val="75000"/>
                </a:srgbClr>
              </a:solidFill>
            </a:endParaRPr>
          </a:p>
        </p:txBody>
      </p:sp>
      <p:sp>
        <p:nvSpPr>
          <p:cNvPr id="14" name="Textfeld 13"/>
          <p:cNvSpPr txBox="1"/>
          <p:nvPr/>
        </p:nvSpPr>
        <p:spPr>
          <a:xfrm>
            <a:off x="6447735" y="2020289"/>
            <a:ext cx="1657350" cy="400110"/>
          </a:xfrm>
          <a:prstGeom prst="rect">
            <a:avLst/>
          </a:prstGeom>
          <a:noFill/>
        </p:spPr>
        <p:txBody>
          <a:bodyPr wrap="square" rtlCol="0">
            <a:spAutoFit/>
          </a:bodyPr>
          <a:lstStyle/>
          <a:p>
            <a:pPr algn="ctr"/>
            <a:r>
              <a:rPr lang="de-AT" sz="2000" b="1" dirty="0" err="1">
                <a:solidFill>
                  <a:srgbClr val="4472C4">
                    <a:lumMod val="75000"/>
                  </a:srgbClr>
                </a:solidFill>
              </a:rPr>
              <a:t>apply</a:t>
            </a:r>
            <a:endParaRPr lang="de-AT" sz="2000" b="1" dirty="0">
              <a:solidFill>
                <a:srgbClr val="4472C4">
                  <a:lumMod val="75000"/>
                </a:srgbClr>
              </a:solidFill>
            </a:endParaRPr>
          </a:p>
        </p:txBody>
      </p:sp>
      <p:sp>
        <p:nvSpPr>
          <p:cNvPr id="15" name="Textfeld 14"/>
          <p:cNvSpPr txBox="1"/>
          <p:nvPr/>
        </p:nvSpPr>
        <p:spPr>
          <a:xfrm>
            <a:off x="6447735" y="3837318"/>
            <a:ext cx="1657350" cy="400110"/>
          </a:xfrm>
          <a:prstGeom prst="rect">
            <a:avLst/>
          </a:prstGeom>
          <a:noFill/>
        </p:spPr>
        <p:txBody>
          <a:bodyPr wrap="square" rtlCol="0">
            <a:spAutoFit/>
          </a:bodyPr>
          <a:lstStyle/>
          <a:p>
            <a:pPr algn="ctr"/>
            <a:r>
              <a:rPr lang="de-AT" sz="2000" b="1" dirty="0" err="1">
                <a:solidFill>
                  <a:srgbClr val="4472C4">
                    <a:lumMod val="75000"/>
                  </a:srgbClr>
                </a:solidFill>
              </a:rPr>
              <a:t>expand</a:t>
            </a:r>
            <a:endParaRPr lang="de-AT" sz="2000" b="1" dirty="0">
              <a:solidFill>
                <a:srgbClr val="4472C4">
                  <a:lumMod val="75000"/>
                </a:srgbClr>
              </a:solidFill>
            </a:endParaRPr>
          </a:p>
        </p:txBody>
      </p:sp>
      <p:sp>
        <p:nvSpPr>
          <p:cNvPr id="18" name="Textfeld 17"/>
          <p:cNvSpPr txBox="1"/>
          <p:nvPr/>
        </p:nvSpPr>
        <p:spPr>
          <a:xfrm>
            <a:off x="4693411" y="4792770"/>
            <a:ext cx="1657350" cy="400110"/>
          </a:xfrm>
          <a:prstGeom prst="rect">
            <a:avLst/>
          </a:prstGeom>
          <a:noFill/>
        </p:spPr>
        <p:txBody>
          <a:bodyPr wrap="square" rtlCol="0">
            <a:spAutoFit/>
          </a:bodyPr>
          <a:lstStyle/>
          <a:p>
            <a:pPr algn="ctr"/>
            <a:r>
              <a:rPr lang="de-AT" sz="2000" b="1" dirty="0" err="1">
                <a:solidFill>
                  <a:srgbClr val="4472C4">
                    <a:lumMod val="75000"/>
                  </a:srgbClr>
                </a:solidFill>
              </a:rPr>
              <a:t>build</a:t>
            </a:r>
            <a:r>
              <a:rPr lang="de-AT" dirty="0">
                <a:solidFill>
                  <a:prstClr val="black"/>
                </a:solidFill>
              </a:rPr>
              <a:t> </a:t>
            </a:r>
            <a:r>
              <a:rPr lang="de-AT" sz="2000" b="1" dirty="0">
                <a:solidFill>
                  <a:srgbClr val="4472C4">
                    <a:lumMod val="75000"/>
                  </a:srgbClr>
                </a:solidFill>
              </a:rPr>
              <a:t>on</a:t>
            </a:r>
          </a:p>
        </p:txBody>
      </p:sp>
      <p:sp>
        <p:nvSpPr>
          <p:cNvPr id="19" name="Textfeld 18"/>
          <p:cNvSpPr txBox="1"/>
          <p:nvPr/>
        </p:nvSpPr>
        <p:spPr>
          <a:xfrm>
            <a:off x="2873325" y="3837318"/>
            <a:ext cx="1657350" cy="400110"/>
          </a:xfrm>
          <a:prstGeom prst="rect">
            <a:avLst/>
          </a:prstGeom>
          <a:noFill/>
        </p:spPr>
        <p:txBody>
          <a:bodyPr wrap="square" rtlCol="0">
            <a:spAutoFit/>
          </a:bodyPr>
          <a:lstStyle/>
          <a:p>
            <a:pPr algn="ctr"/>
            <a:r>
              <a:rPr lang="de-AT" sz="2000" b="1" dirty="0" err="1">
                <a:solidFill>
                  <a:srgbClr val="4472C4">
                    <a:lumMod val="75000"/>
                  </a:srgbClr>
                </a:solidFill>
              </a:rPr>
              <a:t>empathise</a:t>
            </a:r>
            <a:endParaRPr lang="de-AT" sz="2000" b="1" dirty="0">
              <a:solidFill>
                <a:srgbClr val="4472C4">
                  <a:lumMod val="75000"/>
                </a:srgbClr>
              </a:solidFill>
            </a:endParaRPr>
          </a:p>
        </p:txBody>
      </p:sp>
      <p:sp>
        <p:nvSpPr>
          <p:cNvPr id="20" name="Textfeld 19"/>
          <p:cNvSpPr txBox="1"/>
          <p:nvPr/>
        </p:nvSpPr>
        <p:spPr>
          <a:xfrm>
            <a:off x="2873325" y="2020289"/>
            <a:ext cx="1657350" cy="400110"/>
          </a:xfrm>
          <a:prstGeom prst="rect">
            <a:avLst/>
          </a:prstGeom>
          <a:noFill/>
        </p:spPr>
        <p:txBody>
          <a:bodyPr wrap="square" rtlCol="0">
            <a:spAutoFit/>
          </a:bodyPr>
          <a:lstStyle/>
          <a:p>
            <a:pPr algn="ctr"/>
            <a:r>
              <a:rPr lang="de-AT" sz="2000" b="1" dirty="0" err="1">
                <a:solidFill>
                  <a:srgbClr val="4472C4">
                    <a:lumMod val="75000"/>
                  </a:srgbClr>
                </a:solidFill>
              </a:rPr>
              <a:t>interprete</a:t>
            </a:r>
            <a:endParaRPr lang="de-AT" sz="2000" b="1" dirty="0">
              <a:solidFill>
                <a:srgbClr val="4472C4">
                  <a:lumMod val="75000"/>
                </a:srgbClr>
              </a:solidFill>
            </a:endParaRPr>
          </a:p>
        </p:txBody>
      </p:sp>
      <p:sp>
        <p:nvSpPr>
          <p:cNvPr id="7" name="Rechteck 6"/>
          <p:cNvSpPr/>
          <p:nvPr/>
        </p:nvSpPr>
        <p:spPr>
          <a:xfrm>
            <a:off x="2534517" y="415291"/>
            <a:ext cx="7038107" cy="646331"/>
          </a:xfrm>
          <a:prstGeom prst="rect">
            <a:avLst/>
          </a:prstGeom>
        </p:spPr>
        <p:txBody>
          <a:bodyPr wrap="square">
            <a:spAutoFit/>
          </a:bodyPr>
          <a:lstStyle/>
          <a:p>
            <a:r>
              <a:rPr lang="de-AT" sz="3600" dirty="0">
                <a:solidFill>
                  <a:srgbClr val="4472C4">
                    <a:lumMod val="50000"/>
                  </a:srgbClr>
                </a:solidFill>
                <a:latin typeface="Calibri Light" panose="020F0302020204030204"/>
              </a:rPr>
              <a:t>The </a:t>
            </a:r>
            <a:r>
              <a:rPr lang="de-AT" sz="3600" dirty="0" err="1">
                <a:solidFill>
                  <a:srgbClr val="4472C4">
                    <a:lumMod val="50000"/>
                  </a:srgbClr>
                </a:solidFill>
                <a:latin typeface="Calibri Light" panose="020F0302020204030204"/>
              </a:rPr>
              <a:t>Comprehension</a:t>
            </a:r>
            <a:r>
              <a:rPr lang="de-AT" sz="3600" dirty="0">
                <a:solidFill>
                  <a:srgbClr val="4472C4">
                    <a:lumMod val="50000"/>
                  </a:srgbClr>
                </a:solidFill>
                <a:latin typeface="Calibri Light" panose="020F0302020204030204"/>
              </a:rPr>
              <a:t> </a:t>
            </a:r>
            <a:r>
              <a:rPr lang="de-AT" sz="3600" dirty="0" err="1">
                <a:solidFill>
                  <a:srgbClr val="4472C4">
                    <a:lumMod val="50000"/>
                  </a:srgbClr>
                </a:solidFill>
                <a:latin typeface="Calibri Light" panose="020F0302020204030204"/>
              </a:rPr>
              <a:t>Honeycomb</a:t>
            </a:r>
            <a:endParaRPr lang="de-AT" dirty="0">
              <a:solidFill>
                <a:prstClr val="black"/>
              </a:solidFill>
            </a:endParaRPr>
          </a:p>
        </p:txBody>
      </p:sp>
      <p:sp>
        <p:nvSpPr>
          <p:cNvPr id="16" name="Textfeld 15"/>
          <p:cNvSpPr txBox="1"/>
          <p:nvPr/>
        </p:nvSpPr>
        <p:spPr>
          <a:xfrm>
            <a:off x="4693411" y="1671638"/>
            <a:ext cx="1657350" cy="646331"/>
          </a:xfrm>
          <a:prstGeom prst="rect">
            <a:avLst/>
          </a:prstGeom>
          <a:noFill/>
        </p:spPr>
        <p:txBody>
          <a:bodyPr wrap="square" rtlCol="0">
            <a:spAutoFit/>
          </a:bodyPr>
          <a:lstStyle/>
          <a:p>
            <a:r>
              <a:rPr lang="de-AT" dirty="0" err="1">
                <a:solidFill>
                  <a:prstClr val="black"/>
                </a:solidFill>
              </a:rPr>
              <a:t>What</a:t>
            </a:r>
            <a:r>
              <a:rPr lang="de-AT" dirty="0">
                <a:solidFill>
                  <a:prstClr val="black"/>
                </a:solidFill>
              </a:rPr>
              <a:t> </a:t>
            </a:r>
            <a:r>
              <a:rPr lang="de-AT" dirty="0" err="1">
                <a:solidFill>
                  <a:prstClr val="black"/>
                </a:solidFill>
              </a:rPr>
              <a:t>is</a:t>
            </a:r>
            <a:r>
              <a:rPr lang="de-AT" dirty="0">
                <a:solidFill>
                  <a:prstClr val="black"/>
                </a:solidFill>
              </a:rPr>
              <a:t> time </a:t>
            </a:r>
            <a:r>
              <a:rPr lang="de-AT" dirty="0" err="1">
                <a:solidFill>
                  <a:prstClr val="black"/>
                </a:solidFill>
              </a:rPr>
              <a:t>management</a:t>
            </a:r>
            <a:r>
              <a:rPr lang="de-AT" dirty="0">
                <a:solidFill>
                  <a:prstClr val="black"/>
                </a:solidFill>
              </a:rPr>
              <a:t>?</a:t>
            </a:r>
          </a:p>
        </p:txBody>
      </p:sp>
      <p:sp>
        <p:nvSpPr>
          <p:cNvPr id="21" name="Textfeld 20"/>
          <p:cNvSpPr txBox="1"/>
          <p:nvPr/>
        </p:nvSpPr>
        <p:spPr>
          <a:xfrm>
            <a:off x="6447735" y="2584669"/>
            <a:ext cx="1657350" cy="923330"/>
          </a:xfrm>
          <a:prstGeom prst="rect">
            <a:avLst/>
          </a:prstGeom>
          <a:noFill/>
        </p:spPr>
        <p:txBody>
          <a:bodyPr wrap="square" rtlCol="0">
            <a:spAutoFit/>
          </a:bodyPr>
          <a:lstStyle/>
          <a:p>
            <a:r>
              <a:rPr lang="en-US" dirty="0">
                <a:solidFill>
                  <a:prstClr val="black"/>
                </a:solidFill>
              </a:rPr>
              <a:t>How can I schedule my learning well?</a:t>
            </a:r>
            <a:endParaRPr lang="de-AT" dirty="0">
              <a:solidFill>
                <a:prstClr val="black"/>
              </a:solidFill>
            </a:endParaRPr>
          </a:p>
        </p:txBody>
      </p:sp>
      <p:sp>
        <p:nvSpPr>
          <p:cNvPr id="22" name="Textfeld 21"/>
          <p:cNvSpPr txBox="1"/>
          <p:nvPr/>
        </p:nvSpPr>
        <p:spPr>
          <a:xfrm>
            <a:off x="6447735" y="4356943"/>
            <a:ext cx="1657350" cy="1200329"/>
          </a:xfrm>
          <a:prstGeom prst="rect">
            <a:avLst/>
          </a:prstGeom>
          <a:noFill/>
        </p:spPr>
        <p:txBody>
          <a:bodyPr wrap="square" rtlCol="0">
            <a:spAutoFit/>
          </a:bodyPr>
          <a:lstStyle/>
          <a:p>
            <a:r>
              <a:rPr lang="en-US" dirty="0">
                <a:solidFill>
                  <a:prstClr val="black"/>
                </a:solidFill>
              </a:rPr>
              <a:t>Where do I see role models for good time management?</a:t>
            </a:r>
            <a:endParaRPr lang="de-AT" dirty="0">
              <a:solidFill>
                <a:prstClr val="black"/>
              </a:solidFill>
            </a:endParaRPr>
          </a:p>
        </p:txBody>
      </p:sp>
      <p:sp>
        <p:nvSpPr>
          <p:cNvPr id="23" name="Textfeld 22"/>
          <p:cNvSpPr txBox="1"/>
          <p:nvPr/>
        </p:nvSpPr>
        <p:spPr>
          <a:xfrm>
            <a:off x="4739088" y="5144155"/>
            <a:ext cx="1657350" cy="1477328"/>
          </a:xfrm>
          <a:prstGeom prst="rect">
            <a:avLst/>
          </a:prstGeom>
          <a:noFill/>
        </p:spPr>
        <p:txBody>
          <a:bodyPr wrap="square" rtlCol="0">
            <a:spAutoFit/>
          </a:bodyPr>
          <a:lstStyle/>
          <a:p>
            <a:r>
              <a:rPr lang="en-US" dirty="0">
                <a:solidFill>
                  <a:prstClr val="black"/>
                </a:solidFill>
              </a:rPr>
              <a:t>in which situations do I succeed in managing my time well?</a:t>
            </a:r>
            <a:endParaRPr lang="de-AT" dirty="0">
              <a:solidFill>
                <a:prstClr val="black"/>
              </a:solidFill>
            </a:endParaRPr>
          </a:p>
        </p:txBody>
      </p:sp>
      <p:sp>
        <p:nvSpPr>
          <p:cNvPr id="24" name="Textfeld 23"/>
          <p:cNvSpPr txBox="1"/>
          <p:nvPr/>
        </p:nvSpPr>
        <p:spPr>
          <a:xfrm>
            <a:off x="2791701" y="4202513"/>
            <a:ext cx="1996158" cy="1200329"/>
          </a:xfrm>
          <a:prstGeom prst="rect">
            <a:avLst/>
          </a:prstGeom>
          <a:noFill/>
        </p:spPr>
        <p:txBody>
          <a:bodyPr wrap="square" rtlCol="0">
            <a:spAutoFit/>
          </a:bodyPr>
          <a:lstStyle/>
          <a:p>
            <a:r>
              <a:rPr lang="en-US" dirty="0">
                <a:solidFill>
                  <a:prstClr val="black"/>
                </a:solidFill>
              </a:rPr>
              <a:t>how does it feel when I've managed to schedule my</a:t>
            </a:r>
            <a:br>
              <a:rPr lang="en-US" dirty="0">
                <a:solidFill>
                  <a:prstClr val="black"/>
                </a:solidFill>
              </a:rPr>
            </a:br>
            <a:r>
              <a:rPr lang="en-US" dirty="0">
                <a:solidFill>
                  <a:prstClr val="black"/>
                </a:solidFill>
              </a:rPr>
              <a:t>time well?</a:t>
            </a:r>
            <a:endParaRPr lang="de-AT" dirty="0">
              <a:solidFill>
                <a:prstClr val="black"/>
              </a:solidFill>
            </a:endParaRPr>
          </a:p>
        </p:txBody>
      </p:sp>
      <p:sp>
        <p:nvSpPr>
          <p:cNvPr id="25" name="Textfeld 24"/>
          <p:cNvSpPr txBox="1"/>
          <p:nvPr/>
        </p:nvSpPr>
        <p:spPr>
          <a:xfrm>
            <a:off x="2873325" y="2580204"/>
            <a:ext cx="1657350" cy="923330"/>
          </a:xfrm>
          <a:prstGeom prst="rect">
            <a:avLst/>
          </a:prstGeom>
          <a:noFill/>
        </p:spPr>
        <p:txBody>
          <a:bodyPr wrap="square" rtlCol="0">
            <a:spAutoFit/>
          </a:bodyPr>
          <a:lstStyle/>
          <a:p>
            <a:r>
              <a:rPr lang="en-US" dirty="0">
                <a:solidFill>
                  <a:prstClr val="black"/>
                </a:solidFill>
              </a:rPr>
              <a:t>Why is time management important?</a:t>
            </a:r>
            <a:endParaRPr lang="de-AT" dirty="0">
              <a:solidFill>
                <a:prstClr val="black"/>
              </a:solidFill>
            </a:endParaRPr>
          </a:p>
        </p:txBody>
      </p:sp>
    </p:spTree>
    <p:extLst>
      <p:ext uri="{BB962C8B-B14F-4D97-AF65-F5344CB8AC3E}">
        <p14:creationId xmlns:p14="http://schemas.microsoft.com/office/powerpoint/2010/main" val="6550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72715CDF-EFBC-4BF7-99D2-60F95FE244C9}"/>
              </a:ext>
            </a:extLst>
          </p:cNvPr>
          <p:cNvSpPr>
            <a:spLocks noGrp="1"/>
          </p:cNvSpPr>
          <p:nvPr>
            <p:ph type="ftr" sz="quarter" idx="11"/>
          </p:nvPr>
        </p:nvSpPr>
        <p:spPr/>
        <p:txBody>
          <a:bodyPr/>
          <a:lstStyle/>
          <a:p>
            <a:r>
              <a:rPr lang="de-AT" dirty="0" err="1">
                <a:solidFill>
                  <a:prstClr val="black"/>
                </a:solidFill>
              </a:rPr>
              <a:t>Comprehension</a:t>
            </a:r>
            <a:r>
              <a:rPr lang="de-AT" dirty="0">
                <a:solidFill>
                  <a:prstClr val="black"/>
                </a:solidFill>
              </a:rPr>
              <a:t> </a:t>
            </a:r>
            <a:r>
              <a:rPr lang="de-AT" dirty="0" err="1">
                <a:solidFill>
                  <a:prstClr val="black"/>
                </a:solidFill>
              </a:rPr>
              <a:t>Honeycomb_Exercise</a:t>
            </a:r>
            <a:endParaRPr lang="de-AT" dirty="0">
              <a:solidFill>
                <a:prstClr val="black"/>
              </a:solidFill>
            </a:endParaRPr>
          </a:p>
          <a:p>
            <a:endParaRPr lang="de-AT" dirty="0">
              <a:solidFill>
                <a:prstClr val="black"/>
              </a:solidFill>
            </a:endParaRPr>
          </a:p>
        </p:txBody>
      </p:sp>
      <p:sp>
        <p:nvSpPr>
          <p:cNvPr id="5" name="Foliennummernplatzhalter 4">
            <a:extLst>
              <a:ext uri="{FF2B5EF4-FFF2-40B4-BE49-F238E27FC236}">
                <a16:creationId xmlns:a16="http://schemas.microsoft.com/office/drawing/2014/main" id="{B9BDA2B0-6BB8-42CE-8596-0E94083B1338}"/>
              </a:ext>
            </a:extLst>
          </p:cNvPr>
          <p:cNvSpPr>
            <a:spLocks noGrp="1"/>
          </p:cNvSpPr>
          <p:nvPr>
            <p:ph type="sldNum" sz="quarter" idx="12"/>
          </p:nvPr>
        </p:nvSpPr>
        <p:spPr>
          <a:xfrm>
            <a:off x="5318254" y="6276181"/>
            <a:ext cx="2743200" cy="365125"/>
          </a:xfrm>
        </p:spPr>
        <p:txBody>
          <a:bodyPr/>
          <a:lstStyle/>
          <a:p>
            <a:fld id="{8B44F962-17F4-4193-8DD0-20201EFDB343}" type="slidenum">
              <a:rPr lang="de-AT" smtClean="0">
                <a:solidFill>
                  <a:prstClr val="black"/>
                </a:solidFill>
              </a:rPr>
              <a:pPr/>
              <a:t>39</a:t>
            </a:fld>
            <a:endParaRPr lang="de-AT" dirty="0">
              <a:solidFill>
                <a:prstClr val="black"/>
              </a:solidFill>
            </a:endParaRPr>
          </a:p>
        </p:txBody>
      </p:sp>
      <p:sp>
        <p:nvSpPr>
          <p:cNvPr id="8" name="Sechseck 7">
            <a:extLst>
              <a:ext uri="{FF2B5EF4-FFF2-40B4-BE49-F238E27FC236}">
                <a16:creationId xmlns:a16="http://schemas.microsoft.com/office/drawing/2014/main" id="{9EACEEE2-AB32-4AE5-BC15-3DB40A3A1C0C}"/>
              </a:ext>
            </a:extLst>
          </p:cNvPr>
          <p:cNvSpPr/>
          <p:nvPr/>
        </p:nvSpPr>
        <p:spPr>
          <a:xfrm>
            <a:off x="2589110" y="3869016"/>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9" name="Sechseck 8">
            <a:extLst>
              <a:ext uri="{FF2B5EF4-FFF2-40B4-BE49-F238E27FC236}">
                <a16:creationId xmlns:a16="http://schemas.microsoft.com/office/drawing/2014/main" id="{8DF816A3-7CB6-495B-A29B-634B8CFC6D32}"/>
              </a:ext>
            </a:extLst>
          </p:cNvPr>
          <p:cNvSpPr/>
          <p:nvPr/>
        </p:nvSpPr>
        <p:spPr>
          <a:xfrm>
            <a:off x="4383459" y="4781684"/>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0" name="Sechseck 9">
            <a:extLst>
              <a:ext uri="{FF2B5EF4-FFF2-40B4-BE49-F238E27FC236}">
                <a16:creationId xmlns:a16="http://schemas.microsoft.com/office/drawing/2014/main" id="{D356D21E-8DDC-4A4F-B748-6A28E0AE4668}"/>
              </a:ext>
            </a:extLst>
          </p:cNvPr>
          <p:cNvSpPr/>
          <p:nvPr/>
        </p:nvSpPr>
        <p:spPr>
          <a:xfrm>
            <a:off x="2589110"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prstClr val="white"/>
              </a:solidFill>
            </a:endParaRPr>
          </a:p>
        </p:txBody>
      </p:sp>
      <p:sp>
        <p:nvSpPr>
          <p:cNvPr id="11" name="Sechseck 10">
            <a:extLst>
              <a:ext uri="{FF2B5EF4-FFF2-40B4-BE49-F238E27FC236}">
                <a16:creationId xmlns:a16="http://schemas.microsoft.com/office/drawing/2014/main" id="{36102483-E9A6-4447-AD72-907EE481AF41}"/>
              </a:ext>
            </a:extLst>
          </p:cNvPr>
          <p:cNvSpPr/>
          <p:nvPr/>
        </p:nvSpPr>
        <p:spPr>
          <a:xfrm>
            <a:off x="4383459" y="109902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2" name="Sechseck 11">
            <a:extLst>
              <a:ext uri="{FF2B5EF4-FFF2-40B4-BE49-F238E27FC236}">
                <a16:creationId xmlns:a16="http://schemas.microsoft.com/office/drawing/2014/main" id="{2D1ADCCE-2BE9-4958-B46D-0D18AB4CB5A6}"/>
              </a:ext>
            </a:extLst>
          </p:cNvPr>
          <p:cNvSpPr/>
          <p:nvPr/>
        </p:nvSpPr>
        <p:spPr>
          <a:xfrm>
            <a:off x="6163520" y="2011835"/>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13" name="Sechseck 12">
            <a:extLst>
              <a:ext uri="{FF2B5EF4-FFF2-40B4-BE49-F238E27FC236}">
                <a16:creationId xmlns:a16="http://schemas.microsoft.com/office/drawing/2014/main" id="{306A440D-C9AB-4957-80DF-BCF8D4B247A7}"/>
              </a:ext>
            </a:extLst>
          </p:cNvPr>
          <p:cNvSpPr/>
          <p:nvPr/>
        </p:nvSpPr>
        <p:spPr>
          <a:xfrm>
            <a:off x="6163520" y="3869161"/>
            <a:ext cx="2220660" cy="1825483"/>
          </a:xfrm>
          <a:prstGeom prst="hexagon">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prstClr val="white"/>
              </a:solidFill>
            </a:endParaRPr>
          </a:p>
        </p:txBody>
      </p:sp>
      <p:sp>
        <p:nvSpPr>
          <p:cNvPr id="2" name="Textfeld 1"/>
          <p:cNvSpPr txBox="1"/>
          <p:nvPr/>
        </p:nvSpPr>
        <p:spPr>
          <a:xfrm>
            <a:off x="4492643" y="3262167"/>
            <a:ext cx="2014749" cy="1200329"/>
          </a:xfrm>
          <a:prstGeom prst="rect">
            <a:avLst/>
          </a:prstGeom>
          <a:noFill/>
        </p:spPr>
        <p:txBody>
          <a:bodyPr wrap="square" rtlCol="0">
            <a:spAutoFit/>
          </a:bodyPr>
          <a:lstStyle/>
          <a:p>
            <a:pPr algn="ctr"/>
            <a:r>
              <a:rPr lang="de-AT" sz="2400" b="1" dirty="0" err="1">
                <a:solidFill>
                  <a:srgbClr val="4472C4">
                    <a:lumMod val="75000"/>
                  </a:srgbClr>
                </a:solidFill>
              </a:rPr>
              <a:t>Conductive</a:t>
            </a:r>
            <a:r>
              <a:rPr lang="de-AT" sz="2400" b="1" dirty="0">
                <a:solidFill>
                  <a:srgbClr val="4472C4">
                    <a:lumMod val="75000"/>
                  </a:srgbClr>
                </a:solidFill>
              </a:rPr>
              <a:t> </a:t>
            </a:r>
            <a:r>
              <a:rPr lang="de-AT" sz="2400" b="1" dirty="0" err="1">
                <a:solidFill>
                  <a:srgbClr val="4472C4">
                    <a:lumMod val="75000"/>
                  </a:srgbClr>
                </a:solidFill>
              </a:rPr>
              <a:t>performance</a:t>
            </a:r>
            <a:r>
              <a:rPr lang="de-AT" sz="2400" b="1" dirty="0">
                <a:solidFill>
                  <a:srgbClr val="4472C4">
                    <a:lumMod val="75000"/>
                  </a:srgbClr>
                </a:solidFill>
              </a:rPr>
              <a:t> </a:t>
            </a:r>
            <a:r>
              <a:rPr lang="de-AT" sz="2400" b="1" dirty="0" err="1">
                <a:solidFill>
                  <a:srgbClr val="4472C4">
                    <a:lumMod val="75000"/>
                  </a:srgbClr>
                </a:solidFill>
              </a:rPr>
              <a:t>evaluation</a:t>
            </a:r>
            <a:endParaRPr lang="de-AT" sz="2400" b="1" dirty="0">
              <a:solidFill>
                <a:srgbClr val="4472C4">
                  <a:lumMod val="75000"/>
                </a:srgbClr>
              </a:solidFill>
            </a:endParaRPr>
          </a:p>
        </p:txBody>
      </p:sp>
      <p:sp>
        <p:nvSpPr>
          <p:cNvPr id="3" name="Textfeld 2"/>
          <p:cNvSpPr txBox="1"/>
          <p:nvPr/>
        </p:nvSpPr>
        <p:spPr>
          <a:xfrm>
            <a:off x="4640846" y="1115517"/>
            <a:ext cx="1657350" cy="400110"/>
          </a:xfrm>
          <a:prstGeom prst="rect">
            <a:avLst/>
          </a:prstGeom>
          <a:noFill/>
        </p:spPr>
        <p:txBody>
          <a:bodyPr wrap="square" rtlCol="0">
            <a:spAutoFit/>
          </a:bodyPr>
          <a:lstStyle/>
          <a:p>
            <a:pPr algn="ctr"/>
            <a:r>
              <a:rPr lang="de-AT" sz="2000" b="1" dirty="0" err="1">
                <a:solidFill>
                  <a:srgbClr val="4472C4">
                    <a:lumMod val="75000"/>
                  </a:srgbClr>
                </a:solidFill>
              </a:rPr>
              <a:t>explain</a:t>
            </a:r>
            <a:endParaRPr lang="de-AT" sz="2000" b="1" dirty="0">
              <a:solidFill>
                <a:srgbClr val="4472C4">
                  <a:lumMod val="75000"/>
                </a:srgbClr>
              </a:solidFill>
            </a:endParaRPr>
          </a:p>
        </p:txBody>
      </p:sp>
      <p:sp>
        <p:nvSpPr>
          <p:cNvPr id="14" name="Textfeld 13"/>
          <p:cNvSpPr txBox="1"/>
          <p:nvPr/>
        </p:nvSpPr>
        <p:spPr>
          <a:xfrm>
            <a:off x="6445175" y="2020289"/>
            <a:ext cx="1657350" cy="400110"/>
          </a:xfrm>
          <a:prstGeom prst="rect">
            <a:avLst/>
          </a:prstGeom>
          <a:noFill/>
        </p:spPr>
        <p:txBody>
          <a:bodyPr wrap="square" rtlCol="0">
            <a:spAutoFit/>
          </a:bodyPr>
          <a:lstStyle/>
          <a:p>
            <a:pPr algn="ctr"/>
            <a:r>
              <a:rPr lang="de-AT" sz="2000" b="1" dirty="0" err="1">
                <a:solidFill>
                  <a:srgbClr val="4472C4">
                    <a:lumMod val="75000"/>
                  </a:srgbClr>
                </a:solidFill>
              </a:rPr>
              <a:t>apply</a:t>
            </a:r>
            <a:endParaRPr lang="de-AT" sz="2000" b="1" dirty="0">
              <a:solidFill>
                <a:srgbClr val="4472C4">
                  <a:lumMod val="75000"/>
                </a:srgbClr>
              </a:solidFill>
            </a:endParaRPr>
          </a:p>
        </p:txBody>
      </p:sp>
      <p:sp>
        <p:nvSpPr>
          <p:cNvPr id="15" name="Textfeld 14"/>
          <p:cNvSpPr txBox="1"/>
          <p:nvPr/>
        </p:nvSpPr>
        <p:spPr>
          <a:xfrm>
            <a:off x="6445175" y="3837318"/>
            <a:ext cx="1657350" cy="400110"/>
          </a:xfrm>
          <a:prstGeom prst="rect">
            <a:avLst/>
          </a:prstGeom>
          <a:noFill/>
        </p:spPr>
        <p:txBody>
          <a:bodyPr wrap="square" rtlCol="0">
            <a:spAutoFit/>
          </a:bodyPr>
          <a:lstStyle/>
          <a:p>
            <a:pPr algn="ctr"/>
            <a:r>
              <a:rPr lang="de-AT" sz="2000" b="1" dirty="0" err="1">
                <a:solidFill>
                  <a:srgbClr val="4472C4">
                    <a:lumMod val="75000"/>
                  </a:srgbClr>
                </a:solidFill>
              </a:rPr>
              <a:t>expand</a:t>
            </a:r>
            <a:endParaRPr lang="de-AT" sz="2000" b="1" dirty="0">
              <a:solidFill>
                <a:srgbClr val="4472C4">
                  <a:lumMod val="75000"/>
                </a:srgbClr>
              </a:solidFill>
            </a:endParaRPr>
          </a:p>
        </p:txBody>
      </p:sp>
      <p:sp>
        <p:nvSpPr>
          <p:cNvPr id="18" name="Textfeld 17"/>
          <p:cNvSpPr txBox="1"/>
          <p:nvPr/>
        </p:nvSpPr>
        <p:spPr>
          <a:xfrm>
            <a:off x="4690851" y="4792770"/>
            <a:ext cx="1657350" cy="400110"/>
          </a:xfrm>
          <a:prstGeom prst="rect">
            <a:avLst/>
          </a:prstGeom>
          <a:noFill/>
        </p:spPr>
        <p:txBody>
          <a:bodyPr wrap="square" rtlCol="0">
            <a:spAutoFit/>
          </a:bodyPr>
          <a:lstStyle/>
          <a:p>
            <a:pPr algn="ctr"/>
            <a:r>
              <a:rPr lang="de-AT" sz="2000" b="1" dirty="0" err="1">
                <a:solidFill>
                  <a:srgbClr val="4472C4">
                    <a:lumMod val="75000"/>
                  </a:srgbClr>
                </a:solidFill>
              </a:rPr>
              <a:t>build</a:t>
            </a:r>
            <a:r>
              <a:rPr lang="de-AT" dirty="0">
                <a:solidFill>
                  <a:prstClr val="black"/>
                </a:solidFill>
              </a:rPr>
              <a:t> </a:t>
            </a:r>
            <a:r>
              <a:rPr lang="de-AT" sz="2000" b="1" dirty="0">
                <a:solidFill>
                  <a:srgbClr val="4472C4">
                    <a:lumMod val="75000"/>
                  </a:srgbClr>
                </a:solidFill>
              </a:rPr>
              <a:t>on</a:t>
            </a:r>
          </a:p>
        </p:txBody>
      </p:sp>
      <p:sp>
        <p:nvSpPr>
          <p:cNvPr id="19" name="Textfeld 18"/>
          <p:cNvSpPr txBox="1"/>
          <p:nvPr/>
        </p:nvSpPr>
        <p:spPr>
          <a:xfrm>
            <a:off x="2870765" y="3837318"/>
            <a:ext cx="1657350" cy="400110"/>
          </a:xfrm>
          <a:prstGeom prst="rect">
            <a:avLst/>
          </a:prstGeom>
          <a:noFill/>
        </p:spPr>
        <p:txBody>
          <a:bodyPr wrap="square" rtlCol="0">
            <a:spAutoFit/>
          </a:bodyPr>
          <a:lstStyle/>
          <a:p>
            <a:pPr algn="ctr"/>
            <a:r>
              <a:rPr lang="de-AT" sz="2000" b="1" dirty="0" err="1">
                <a:solidFill>
                  <a:srgbClr val="4472C4">
                    <a:lumMod val="75000"/>
                  </a:srgbClr>
                </a:solidFill>
              </a:rPr>
              <a:t>empathise</a:t>
            </a:r>
            <a:endParaRPr lang="de-AT" sz="2000" b="1" dirty="0">
              <a:solidFill>
                <a:srgbClr val="4472C4">
                  <a:lumMod val="75000"/>
                </a:srgbClr>
              </a:solidFill>
            </a:endParaRPr>
          </a:p>
        </p:txBody>
      </p:sp>
      <p:sp>
        <p:nvSpPr>
          <p:cNvPr id="20" name="Textfeld 19"/>
          <p:cNvSpPr txBox="1"/>
          <p:nvPr/>
        </p:nvSpPr>
        <p:spPr>
          <a:xfrm>
            <a:off x="2870765" y="2020289"/>
            <a:ext cx="1657350" cy="400110"/>
          </a:xfrm>
          <a:prstGeom prst="rect">
            <a:avLst/>
          </a:prstGeom>
          <a:noFill/>
        </p:spPr>
        <p:txBody>
          <a:bodyPr wrap="square" rtlCol="0">
            <a:spAutoFit/>
          </a:bodyPr>
          <a:lstStyle/>
          <a:p>
            <a:pPr algn="ctr"/>
            <a:r>
              <a:rPr lang="de-AT" sz="2000" b="1" dirty="0" err="1">
                <a:solidFill>
                  <a:srgbClr val="4472C4">
                    <a:lumMod val="75000"/>
                  </a:srgbClr>
                </a:solidFill>
              </a:rPr>
              <a:t>interprete</a:t>
            </a:r>
            <a:endParaRPr lang="de-AT" sz="2000" b="1" dirty="0">
              <a:solidFill>
                <a:srgbClr val="4472C4">
                  <a:lumMod val="75000"/>
                </a:srgbClr>
              </a:solidFill>
            </a:endParaRPr>
          </a:p>
        </p:txBody>
      </p:sp>
      <p:sp>
        <p:nvSpPr>
          <p:cNvPr id="7" name="Rechteck 6"/>
          <p:cNvSpPr/>
          <p:nvPr/>
        </p:nvSpPr>
        <p:spPr>
          <a:xfrm>
            <a:off x="2534517" y="415291"/>
            <a:ext cx="7038107" cy="646331"/>
          </a:xfrm>
          <a:prstGeom prst="rect">
            <a:avLst/>
          </a:prstGeom>
        </p:spPr>
        <p:txBody>
          <a:bodyPr wrap="square">
            <a:spAutoFit/>
          </a:bodyPr>
          <a:lstStyle/>
          <a:p>
            <a:r>
              <a:rPr lang="de-AT" sz="3600" dirty="0">
                <a:solidFill>
                  <a:srgbClr val="4472C4">
                    <a:lumMod val="50000"/>
                  </a:srgbClr>
                </a:solidFill>
                <a:latin typeface="Calibri Light" panose="020F0302020204030204"/>
              </a:rPr>
              <a:t>The </a:t>
            </a:r>
            <a:r>
              <a:rPr lang="de-AT" sz="3600" dirty="0" err="1">
                <a:solidFill>
                  <a:srgbClr val="4472C4">
                    <a:lumMod val="50000"/>
                  </a:srgbClr>
                </a:solidFill>
                <a:latin typeface="Calibri Light" panose="020F0302020204030204"/>
              </a:rPr>
              <a:t>Comprehension</a:t>
            </a:r>
            <a:r>
              <a:rPr lang="de-AT" sz="3600" dirty="0">
                <a:solidFill>
                  <a:srgbClr val="4472C4">
                    <a:lumMod val="50000"/>
                  </a:srgbClr>
                </a:solidFill>
                <a:latin typeface="Calibri Light" panose="020F0302020204030204"/>
              </a:rPr>
              <a:t> </a:t>
            </a:r>
            <a:r>
              <a:rPr lang="de-AT" sz="3600" dirty="0" err="1">
                <a:solidFill>
                  <a:srgbClr val="4472C4">
                    <a:lumMod val="50000"/>
                  </a:srgbClr>
                </a:solidFill>
                <a:latin typeface="Calibri Light" panose="020F0302020204030204"/>
              </a:rPr>
              <a:t>Honeycomb</a:t>
            </a:r>
            <a:endParaRPr lang="de-AT" dirty="0">
              <a:solidFill>
                <a:prstClr val="black"/>
              </a:solidFill>
            </a:endParaRPr>
          </a:p>
        </p:txBody>
      </p:sp>
    </p:spTree>
    <p:extLst>
      <p:ext uri="{BB962C8B-B14F-4D97-AF65-F5344CB8AC3E}">
        <p14:creationId xmlns:p14="http://schemas.microsoft.com/office/powerpoint/2010/main" val="346202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dirty="0"/>
              <a:t>The relationship between feedback, motivation and self-efficacy</a:t>
            </a:r>
            <a:br>
              <a:rPr lang="en-US" dirty="0"/>
            </a:b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a:xfrm>
            <a:off x="702866" y="2211997"/>
            <a:ext cx="10515600" cy="4123715"/>
          </a:xfrm>
        </p:spPr>
        <p:txBody>
          <a:bodyPr>
            <a:normAutofit lnSpcReduction="10000"/>
          </a:bodyPr>
          <a:lstStyle/>
          <a:p>
            <a:pPr marL="0" indent="0">
              <a:buNone/>
            </a:pPr>
            <a:r>
              <a:rPr lang="en-US" dirty="0">
                <a:solidFill>
                  <a:prstClr val="black"/>
                </a:solidFill>
              </a:rPr>
              <a:t>Reflect on your own school experiences and the experiences you made during your training:</a:t>
            </a:r>
          </a:p>
          <a:p>
            <a:r>
              <a:rPr lang="en-US" dirty="0">
                <a:solidFill>
                  <a:prstClr val="black"/>
                </a:solidFill>
              </a:rPr>
              <a:t>What kind of feedback (verbal, direct, indirect and non-verbal) has strengthened my self-confidence and motivation?</a:t>
            </a:r>
          </a:p>
          <a:p>
            <a:r>
              <a:rPr lang="en-US" dirty="0">
                <a:solidFill>
                  <a:prstClr val="black"/>
                </a:solidFill>
              </a:rPr>
              <a:t>What kind of feedback has weakened my self-confidence and motivation?</a:t>
            </a:r>
          </a:p>
          <a:p>
            <a:pPr marL="0" indent="0">
              <a:buNone/>
            </a:pPr>
            <a:r>
              <a:rPr lang="en-US" dirty="0">
                <a:solidFill>
                  <a:prstClr val="black"/>
                </a:solidFill>
              </a:rPr>
              <a:t>Write a short thank-you letter to one or two of your mentors whose feedback was particularly valuable to you. This letter should also include a description of how the feedback has affected your self-efficacy, motivation and your further steps.</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4</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1321172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de-AT" dirty="0"/>
              <a:t>Work </a:t>
            </a:r>
            <a:r>
              <a:rPr lang="de-AT" dirty="0" err="1"/>
              <a:t>with</a:t>
            </a:r>
            <a:r>
              <a:rPr lang="de-AT" dirty="0"/>
              <a:t> </a:t>
            </a:r>
            <a:r>
              <a:rPr lang="de-AT" dirty="0" err="1"/>
              <a:t>the</a:t>
            </a:r>
            <a:r>
              <a:rPr lang="de-AT" dirty="0"/>
              <a:t> </a:t>
            </a:r>
            <a:r>
              <a:rPr lang="de-AT" dirty="0" err="1"/>
              <a:t>Comprehension</a:t>
            </a:r>
            <a:r>
              <a:rPr lang="de-AT" dirty="0"/>
              <a:t> </a:t>
            </a:r>
            <a:r>
              <a:rPr lang="de-AT" dirty="0" err="1"/>
              <a:t>Honeycomb</a:t>
            </a:r>
            <a:r>
              <a:rPr lang="de-AT" dirty="0"/>
              <a:t>!</a:t>
            </a:r>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a:xfrm>
            <a:off x="838200" y="2361156"/>
            <a:ext cx="10515600" cy="3815806"/>
          </a:xfrm>
        </p:spPr>
        <p:txBody>
          <a:bodyPr>
            <a:normAutofit/>
          </a:bodyPr>
          <a:lstStyle/>
          <a:p>
            <a:pPr marL="0" indent="0">
              <a:buNone/>
            </a:pPr>
            <a:r>
              <a:rPr lang="en-US" dirty="0"/>
              <a:t>Now work together in writing on the honeycomb of understanding on the topic of Conductive performance evaluation by finding suitable questions and answers for each of the 6 honeycombs.</a:t>
            </a:r>
          </a:p>
          <a:p>
            <a:pPr marL="0" indent="0">
              <a:buNone/>
            </a:pPr>
            <a:endParaRPr lang="en-US" dirty="0"/>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 </a:t>
            </a:r>
            <a:r>
              <a:rPr lang="de-AT" dirty="0" err="1"/>
              <a:t>learning</a:t>
            </a:r>
            <a:endParaRPr lang="de-AT" dirty="0"/>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40</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3574313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AB214E5-5B3E-4A29-A22C-48A39C8D50A4}"/>
              </a:ext>
            </a:extLst>
          </p:cNvPr>
          <p:cNvSpPr>
            <a:spLocks noGrp="1"/>
          </p:cNvSpPr>
          <p:nvPr>
            <p:ph type="title"/>
          </p:nvPr>
        </p:nvSpPr>
        <p:spPr/>
        <p:txBody>
          <a:bodyPr/>
          <a:lstStyle/>
          <a:p>
            <a:r>
              <a:rPr lang="de-AT" dirty="0"/>
              <a:t>Formative </a:t>
            </a:r>
            <a:r>
              <a:rPr lang="de-AT" dirty="0" err="1"/>
              <a:t>performance</a:t>
            </a:r>
            <a:r>
              <a:rPr lang="de-AT" dirty="0"/>
              <a:t> </a:t>
            </a:r>
            <a:r>
              <a:rPr lang="de-AT" dirty="0" err="1"/>
              <a:t>monitoring</a:t>
            </a:r>
            <a:endParaRPr lang="de-AT" dirty="0"/>
          </a:p>
        </p:txBody>
      </p:sp>
      <p:sp>
        <p:nvSpPr>
          <p:cNvPr id="5" name="Foliennummernplatzhalter 4">
            <a:extLst>
              <a:ext uri="{FF2B5EF4-FFF2-40B4-BE49-F238E27FC236}">
                <a16:creationId xmlns:a16="http://schemas.microsoft.com/office/drawing/2014/main" id="{3954E0A0-03B6-4CF1-9C62-0790CDF1C42C}"/>
              </a:ext>
            </a:extLst>
          </p:cNvPr>
          <p:cNvSpPr>
            <a:spLocks noGrp="1"/>
          </p:cNvSpPr>
          <p:nvPr>
            <p:ph type="sldNum" sz="quarter" idx="12"/>
          </p:nvPr>
        </p:nvSpPr>
        <p:spPr/>
        <p:txBody>
          <a:bodyPr/>
          <a:lstStyle/>
          <a:p>
            <a:fld id="{8B44F962-17F4-4193-8DD0-20201EFDB343}" type="slidenum">
              <a:rPr lang="de-AT" smtClean="0"/>
              <a:pPr/>
              <a:t>41</a:t>
            </a:fld>
            <a:endParaRPr lang="de-AT" dirty="0"/>
          </a:p>
        </p:txBody>
      </p:sp>
    </p:spTree>
    <p:extLst>
      <p:ext uri="{BB962C8B-B14F-4D97-AF65-F5344CB8AC3E}">
        <p14:creationId xmlns:p14="http://schemas.microsoft.com/office/powerpoint/2010/main" val="2551002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Formative </a:t>
            </a:r>
            <a:r>
              <a:rPr lang="de-AT" dirty="0" err="1"/>
              <a:t>performance</a:t>
            </a:r>
            <a:r>
              <a:rPr lang="de-AT" dirty="0"/>
              <a:t> </a:t>
            </a:r>
            <a:r>
              <a:rPr lang="de-AT" dirty="0" err="1"/>
              <a:t>monitoring</a:t>
            </a:r>
            <a:endParaRPr lang="de-AT" dirty="0"/>
          </a:p>
        </p:txBody>
      </p:sp>
      <p:sp>
        <p:nvSpPr>
          <p:cNvPr id="3" name="Inhaltsplatzhalter 2"/>
          <p:cNvSpPr>
            <a:spLocks noGrp="1"/>
          </p:cNvSpPr>
          <p:nvPr>
            <p:ph idx="1"/>
          </p:nvPr>
        </p:nvSpPr>
        <p:spPr>
          <a:xfrm>
            <a:off x="788728" y="1981236"/>
            <a:ext cx="10781730" cy="4503761"/>
          </a:xfrm>
        </p:spPr>
        <p:txBody>
          <a:bodyPr>
            <a:normAutofit/>
          </a:bodyPr>
          <a:lstStyle/>
          <a:p>
            <a:pPr marL="0" indent="0">
              <a:buNone/>
            </a:pPr>
            <a:r>
              <a:rPr lang="en-US" dirty="0"/>
              <a:t>Formative performance assessment can be supported, among other things, by the experience that there is hardly anything more motivating for pupils than the feeling of coming along and learning something in class. This feeling arises especially when the feedback shows learners how they can contribute to their own success.</a:t>
            </a:r>
          </a:p>
          <a:p>
            <a:pPr marL="0" indent="0">
              <a:buNone/>
            </a:pPr>
            <a:r>
              <a:rPr lang="en-US" dirty="0"/>
              <a:t>Formative performance assessment can thus also improve the students' self-concept through feedback through learning processes.</a:t>
            </a:r>
          </a:p>
          <a:p>
            <a:pPr marL="0" lvl="0" indent="0" algn="r">
              <a:spcBef>
                <a:spcPts val="0"/>
              </a:spcBef>
              <a:buNone/>
            </a:pPr>
            <a:r>
              <a:rPr lang="de-AT" sz="1900" dirty="0">
                <a:solidFill>
                  <a:prstClr val="black"/>
                </a:solidFill>
              </a:rPr>
              <a:t>(Bünder/Hansen/</a:t>
            </a:r>
            <a:r>
              <a:rPr lang="de-AT" sz="1900" dirty="0" err="1">
                <a:solidFill>
                  <a:prstClr val="black"/>
                </a:solidFill>
              </a:rPr>
              <a:t>Wimber</a:t>
            </a:r>
            <a:r>
              <a:rPr lang="de-AT" sz="1900" dirty="0">
                <a:solidFill>
                  <a:prstClr val="black"/>
                </a:solidFill>
              </a:rPr>
              <a:t>, IPN, 2000)</a:t>
            </a:r>
          </a:p>
        </p:txBody>
      </p:sp>
      <p:sp>
        <p:nvSpPr>
          <p:cNvPr id="4" name="Fußzeilenplatzhalter 3"/>
          <p:cNvSpPr>
            <a:spLocks noGrp="1"/>
          </p:cNvSpPr>
          <p:nvPr>
            <p:ph type="ftr" sz="quarter" idx="11"/>
          </p:nvPr>
        </p:nvSpPr>
        <p:spPr/>
        <p:txBody>
          <a:bodyPr/>
          <a:lstStyle/>
          <a:p>
            <a:r>
              <a:rPr lang="de-AT" dirty="0"/>
              <a:t>Formative </a:t>
            </a:r>
            <a:r>
              <a:rPr lang="de-AT" dirty="0" err="1"/>
              <a:t>performance</a:t>
            </a:r>
            <a:r>
              <a:rPr lang="de-AT" dirty="0"/>
              <a:t> </a:t>
            </a:r>
            <a:r>
              <a:rPr lang="de-AT" dirty="0" err="1"/>
              <a:t>monitoring</a:t>
            </a:r>
            <a:endParaRPr lang="de-AT" dirty="0"/>
          </a:p>
        </p:txBody>
      </p:sp>
      <p:sp>
        <p:nvSpPr>
          <p:cNvPr id="5" name="Foliennummernplatzhalter 4"/>
          <p:cNvSpPr>
            <a:spLocks noGrp="1"/>
          </p:cNvSpPr>
          <p:nvPr>
            <p:ph type="sldNum" sz="quarter" idx="12"/>
          </p:nvPr>
        </p:nvSpPr>
        <p:spPr/>
        <p:txBody>
          <a:bodyPr/>
          <a:lstStyle/>
          <a:p>
            <a:fld id="{8B44F962-17F4-4193-8DD0-20201EFDB343}" type="slidenum">
              <a:rPr lang="de-AT" smtClean="0"/>
              <a:pPr/>
              <a:t>42</a:t>
            </a:fld>
            <a:endParaRPr lang="de-AT" dirty="0"/>
          </a:p>
        </p:txBody>
      </p:sp>
    </p:spTree>
    <p:extLst>
      <p:ext uri="{BB962C8B-B14F-4D97-AF65-F5344CB8AC3E}">
        <p14:creationId xmlns:p14="http://schemas.microsoft.com/office/powerpoint/2010/main" val="2352477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CBE00-1591-46E5-86C1-B81F3A04CCDA}"/>
              </a:ext>
            </a:extLst>
          </p:cNvPr>
          <p:cNvSpPr>
            <a:spLocks noGrp="1"/>
          </p:cNvSpPr>
          <p:nvPr>
            <p:ph type="title"/>
          </p:nvPr>
        </p:nvSpPr>
        <p:spPr/>
        <p:txBody>
          <a:bodyPr/>
          <a:lstStyle/>
          <a:p>
            <a:r>
              <a:rPr lang="de-AT" dirty="0"/>
              <a:t>Formative </a:t>
            </a:r>
            <a:r>
              <a:rPr lang="de-AT" dirty="0" err="1"/>
              <a:t>performance</a:t>
            </a:r>
            <a:r>
              <a:rPr lang="de-AT" dirty="0"/>
              <a:t> </a:t>
            </a:r>
            <a:r>
              <a:rPr lang="de-AT" dirty="0" err="1"/>
              <a:t>monitoring</a:t>
            </a:r>
            <a:endParaRPr lang="de-AT" dirty="0"/>
          </a:p>
        </p:txBody>
      </p:sp>
      <p:sp>
        <p:nvSpPr>
          <p:cNvPr id="3" name="Inhaltsplatzhalter 2">
            <a:extLst>
              <a:ext uri="{FF2B5EF4-FFF2-40B4-BE49-F238E27FC236}">
                <a16:creationId xmlns:a16="http://schemas.microsoft.com/office/drawing/2014/main" id="{C3DEFCCD-6F63-4BB3-A107-5903EA5E8022}"/>
              </a:ext>
            </a:extLst>
          </p:cNvPr>
          <p:cNvSpPr>
            <a:spLocks noGrp="1"/>
          </p:cNvSpPr>
          <p:nvPr>
            <p:ph idx="1"/>
          </p:nvPr>
        </p:nvSpPr>
        <p:spPr/>
        <p:txBody>
          <a:bodyPr>
            <a:noAutofit/>
          </a:bodyPr>
          <a:lstStyle/>
          <a:p>
            <a:pPr marL="0" lvl="0" indent="0" algn="r">
              <a:buNone/>
            </a:pPr>
            <a:endParaRPr lang="en-US" sz="2400" dirty="0">
              <a:solidFill>
                <a:prstClr val="black"/>
              </a:solidFill>
            </a:endParaRPr>
          </a:p>
          <a:p>
            <a:pPr marL="0" lvl="0" indent="0">
              <a:buNone/>
            </a:pPr>
            <a:r>
              <a:rPr lang="en-US" sz="2400" b="1" dirty="0">
                <a:solidFill>
                  <a:prstClr val="black"/>
                </a:solidFill>
              </a:rPr>
              <a:t>Core ideas:</a:t>
            </a:r>
          </a:p>
          <a:p>
            <a:pPr marL="457200" lvl="0" indent="-457200">
              <a:buFont typeface="+mj-lt"/>
              <a:buAutoNum type="arabicPeriod"/>
            </a:pPr>
            <a:r>
              <a:rPr lang="en-US" sz="2400" dirty="0">
                <a:solidFill>
                  <a:prstClr val="black"/>
                </a:solidFill>
              </a:rPr>
              <a:t>The learning material is divided into smaller units (learning objectives).</a:t>
            </a:r>
          </a:p>
          <a:p>
            <a:pPr marL="457200" lvl="0" indent="-457200">
              <a:buFont typeface="+mj-lt"/>
              <a:buAutoNum type="arabicPeriod"/>
            </a:pPr>
            <a:r>
              <a:rPr lang="en-US" sz="2400" dirty="0">
                <a:solidFill>
                  <a:prstClr val="black"/>
                </a:solidFill>
              </a:rPr>
              <a:t>The assessment of the learning objectives is based on feedback, not on grades.</a:t>
            </a:r>
          </a:p>
          <a:p>
            <a:pPr marL="457200" lvl="0" indent="-457200">
              <a:buFont typeface="+mj-lt"/>
              <a:buAutoNum type="arabicPeriod"/>
            </a:pPr>
            <a:r>
              <a:rPr lang="en-US" sz="2400" dirty="0">
                <a:solidFill>
                  <a:prstClr val="black"/>
                </a:solidFill>
              </a:rPr>
              <a:t>This feedback does not only refer to subject-content competences, but also to non-formal competences, such as methodological or personal competences.</a:t>
            </a:r>
          </a:p>
          <a:p>
            <a:pPr marL="457200" lvl="0" indent="-457200">
              <a:buFont typeface="+mj-lt"/>
              <a:buAutoNum type="arabicPeriod"/>
            </a:pPr>
            <a:r>
              <a:rPr lang="en-US" sz="2400" dirty="0">
                <a:solidFill>
                  <a:prstClr val="black"/>
                </a:solidFill>
              </a:rPr>
              <a:t>The individual achievement of the learning objectives is used to control the entire learning process.</a:t>
            </a:r>
          </a:p>
          <a:p>
            <a:pPr marL="457200" lvl="0" indent="-457200">
              <a:buFont typeface="+mj-lt"/>
              <a:buAutoNum type="arabicPeriod"/>
            </a:pPr>
            <a:r>
              <a:rPr lang="en-US" sz="2400" dirty="0">
                <a:solidFill>
                  <a:prstClr val="black"/>
                </a:solidFill>
              </a:rPr>
              <a:t>The aim is for pupils to learn to assess and use their own abilities and to be able to steer their learning processes autonomously on this basis.</a:t>
            </a:r>
          </a:p>
          <a:p>
            <a:pPr marL="0" indent="0">
              <a:buNone/>
            </a:pPr>
            <a:endParaRPr lang="de-AT" sz="2400" dirty="0"/>
          </a:p>
        </p:txBody>
      </p:sp>
      <p:sp>
        <p:nvSpPr>
          <p:cNvPr id="4" name="Fußzeilenplatzhalter 3">
            <a:extLst>
              <a:ext uri="{FF2B5EF4-FFF2-40B4-BE49-F238E27FC236}">
                <a16:creationId xmlns:a16="http://schemas.microsoft.com/office/drawing/2014/main" id="{A9C62D2A-8DDF-47E3-B9E8-CBD0CC7BC8DA}"/>
              </a:ext>
            </a:extLst>
          </p:cNvPr>
          <p:cNvSpPr>
            <a:spLocks noGrp="1"/>
          </p:cNvSpPr>
          <p:nvPr>
            <p:ph type="ftr" sz="quarter" idx="11"/>
          </p:nvPr>
        </p:nvSpPr>
        <p:spPr/>
        <p:txBody>
          <a:bodyPr/>
          <a:lstStyle/>
          <a:p>
            <a:r>
              <a:rPr lang="de-AT" dirty="0"/>
              <a:t>Formative </a:t>
            </a:r>
            <a:r>
              <a:rPr lang="de-AT" dirty="0" err="1"/>
              <a:t>performance</a:t>
            </a:r>
            <a:r>
              <a:rPr lang="de-AT" dirty="0"/>
              <a:t> </a:t>
            </a:r>
            <a:r>
              <a:rPr lang="de-AT" dirty="0" err="1"/>
              <a:t>monitoring</a:t>
            </a:r>
            <a:endParaRPr lang="de-AT" dirty="0"/>
          </a:p>
        </p:txBody>
      </p:sp>
      <p:sp>
        <p:nvSpPr>
          <p:cNvPr id="5" name="Foliennummernplatzhalter 4">
            <a:extLst>
              <a:ext uri="{FF2B5EF4-FFF2-40B4-BE49-F238E27FC236}">
                <a16:creationId xmlns:a16="http://schemas.microsoft.com/office/drawing/2014/main" id="{A4198548-2341-405E-8F28-5B647E42F924}"/>
              </a:ext>
            </a:extLst>
          </p:cNvPr>
          <p:cNvSpPr>
            <a:spLocks noGrp="1"/>
          </p:cNvSpPr>
          <p:nvPr>
            <p:ph type="sldNum" sz="quarter" idx="12"/>
          </p:nvPr>
        </p:nvSpPr>
        <p:spPr/>
        <p:txBody>
          <a:bodyPr/>
          <a:lstStyle/>
          <a:p>
            <a:fld id="{8B44F962-17F4-4193-8DD0-20201EFDB343}" type="slidenum">
              <a:rPr lang="de-AT" smtClean="0"/>
              <a:pPr/>
              <a:t>43</a:t>
            </a:fld>
            <a:endParaRPr lang="de-AT" dirty="0"/>
          </a:p>
        </p:txBody>
      </p:sp>
    </p:spTree>
    <p:extLst>
      <p:ext uri="{BB962C8B-B14F-4D97-AF65-F5344CB8AC3E}">
        <p14:creationId xmlns:p14="http://schemas.microsoft.com/office/powerpoint/2010/main" val="3276704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B682748B-9428-4541-9D9E-F3713D5D177B}"/>
              </a:ext>
            </a:extLst>
          </p:cNvPr>
          <p:cNvSpPr>
            <a:spLocks noGrp="1"/>
          </p:cNvSpPr>
          <p:nvPr>
            <p:ph type="ftr" sz="quarter" idx="11"/>
          </p:nvPr>
        </p:nvSpPr>
        <p:spPr>
          <a:xfrm>
            <a:off x="1078523" y="6276181"/>
            <a:ext cx="5247121" cy="365125"/>
          </a:xfrm>
        </p:spPr>
        <p:txBody>
          <a:bodyPr/>
          <a:lstStyle/>
          <a:p>
            <a:r>
              <a:rPr lang="en-US" dirty="0"/>
              <a:t>The three levels of formative performance monitoring</a:t>
            </a:r>
            <a:endParaRPr lang="de-AT" dirty="0"/>
          </a:p>
        </p:txBody>
      </p:sp>
      <p:sp>
        <p:nvSpPr>
          <p:cNvPr id="5" name="Foliennummernplatzhalter 4">
            <a:extLst>
              <a:ext uri="{FF2B5EF4-FFF2-40B4-BE49-F238E27FC236}">
                <a16:creationId xmlns:a16="http://schemas.microsoft.com/office/drawing/2014/main" id="{3229D9CB-AEBE-4DF1-9A74-610956C07F6A}"/>
              </a:ext>
            </a:extLst>
          </p:cNvPr>
          <p:cNvSpPr>
            <a:spLocks noGrp="1"/>
          </p:cNvSpPr>
          <p:nvPr>
            <p:ph type="sldNum" sz="quarter" idx="12"/>
          </p:nvPr>
        </p:nvSpPr>
        <p:spPr/>
        <p:txBody>
          <a:bodyPr/>
          <a:lstStyle/>
          <a:p>
            <a:fld id="{8B44F962-17F4-4193-8DD0-20201EFDB343}" type="slidenum">
              <a:rPr lang="de-AT" smtClean="0"/>
              <a:pPr/>
              <a:t>44</a:t>
            </a:fld>
            <a:endParaRPr lang="de-AT" dirty="0"/>
          </a:p>
        </p:txBody>
      </p:sp>
      <p:sp>
        <p:nvSpPr>
          <p:cNvPr id="3" name="Inhaltsplatzhalter 2"/>
          <p:cNvSpPr>
            <a:spLocks noGrp="1"/>
          </p:cNvSpPr>
          <p:nvPr>
            <p:ph idx="1"/>
          </p:nvPr>
        </p:nvSpPr>
        <p:spPr>
          <a:xfrm>
            <a:off x="838200" y="1214652"/>
            <a:ext cx="10515600" cy="5227092"/>
          </a:xfrm>
        </p:spPr>
        <p:txBody>
          <a:bodyPr>
            <a:normAutofit fontScale="92500"/>
          </a:bodyPr>
          <a:lstStyle/>
          <a:p>
            <a:pPr marL="0" indent="0">
              <a:buNone/>
            </a:pPr>
            <a:endParaRPr lang="de-AT" dirty="0"/>
          </a:p>
          <a:p>
            <a:pPr marL="0" indent="0">
              <a:lnSpc>
                <a:spcPct val="120000"/>
              </a:lnSpc>
              <a:buNone/>
            </a:pPr>
            <a:r>
              <a:rPr lang="de-AT" sz="2900" b="1" dirty="0">
                <a:solidFill>
                  <a:schemeClr val="accent1">
                    <a:lumMod val="75000"/>
                  </a:schemeClr>
                </a:solidFill>
              </a:rPr>
              <a:t>1. Level: </a:t>
            </a:r>
            <a:br>
              <a:rPr lang="de-AT" sz="2600" b="1" dirty="0"/>
            </a:br>
            <a:r>
              <a:rPr lang="en-US" sz="2600" b="1" dirty="0"/>
              <a:t>Activities within the class to record the performance status for process control</a:t>
            </a:r>
          </a:p>
          <a:p>
            <a:pPr marL="0" indent="0">
              <a:lnSpc>
                <a:spcPct val="120000"/>
              </a:lnSpc>
              <a:buNone/>
            </a:pPr>
            <a:r>
              <a:rPr lang="en-US" sz="2600" dirty="0"/>
              <a:t>These are methods which, at a rather general level, give feedback to the teacher and the pupils on how much a certain subject area has been understood by the class and which gaps in knowledge still need to be closed (control of the further teaching process). All these methods are based on a systemic understanding in that sense that the context determines the meaning. Therefore, these methods deliberately change the context so that it does not appear to be an examination situation, although the actual methods do aim to check how much certain learning content is already mastered.</a:t>
            </a:r>
          </a:p>
        </p:txBody>
      </p:sp>
      <p:sp>
        <p:nvSpPr>
          <p:cNvPr id="7" name="Titel 6"/>
          <p:cNvSpPr>
            <a:spLocks noGrp="1"/>
          </p:cNvSpPr>
          <p:nvPr>
            <p:ph type="title"/>
          </p:nvPr>
        </p:nvSpPr>
        <p:spPr/>
        <p:txBody>
          <a:bodyPr/>
          <a:lstStyle/>
          <a:p>
            <a:r>
              <a:rPr lang="en-US" dirty="0"/>
              <a:t>The three levels of formative performance monitoring</a:t>
            </a:r>
            <a:endParaRPr lang="de-AT" dirty="0"/>
          </a:p>
        </p:txBody>
      </p:sp>
    </p:spTree>
    <p:extLst>
      <p:ext uri="{BB962C8B-B14F-4D97-AF65-F5344CB8AC3E}">
        <p14:creationId xmlns:p14="http://schemas.microsoft.com/office/powerpoint/2010/main" val="2344192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2951B-0C42-4302-B971-CF3A3D9C97FD}"/>
              </a:ext>
            </a:extLst>
          </p:cNvPr>
          <p:cNvSpPr>
            <a:spLocks noGrp="1"/>
          </p:cNvSpPr>
          <p:nvPr>
            <p:ph type="title"/>
          </p:nvPr>
        </p:nvSpPr>
        <p:spPr/>
        <p:txBody>
          <a:bodyPr/>
          <a:lstStyle/>
          <a:p>
            <a:r>
              <a:rPr lang="en-US" dirty="0"/>
              <a:t>The three levels of formative performance monitoring</a:t>
            </a:r>
            <a:endParaRPr lang="de-AT" dirty="0"/>
          </a:p>
        </p:txBody>
      </p:sp>
      <p:sp>
        <p:nvSpPr>
          <p:cNvPr id="3" name="Inhaltsplatzhalter 2">
            <a:extLst>
              <a:ext uri="{FF2B5EF4-FFF2-40B4-BE49-F238E27FC236}">
                <a16:creationId xmlns:a16="http://schemas.microsoft.com/office/drawing/2014/main" id="{071C624E-4A8B-40BD-9086-73252C9D45F0}"/>
              </a:ext>
            </a:extLst>
          </p:cNvPr>
          <p:cNvSpPr>
            <a:spLocks noGrp="1"/>
          </p:cNvSpPr>
          <p:nvPr>
            <p:ph idx="1"/>
          </p:nvPr>
        </p:nvSpPr>
        <p:spPr/>
        <p:txBody>
          <a:bodyPr>
            <a:normAutofit/>
          </a:bodyPr>
          <a:lstStyle/>
          <a:p>
            <a:pPr marL="0" indent="0">
              <a:lnSpc>
                <a:spcPct val="120000"/>
              </a:lnSpc>
              <a:buNone/>
            </a:pPr>
            <a:r>
              <a:rPr lang="de-AT" sz="2900" b="1" dirty="0">
                <a:solidFill>
                  <a:schemeClr val="accent1">
                    <a:lumMod val="75000"/>
                  </a:schemeClr>
                </a:solidFill>
              </a:rPr>
              <a:t>2. Level:</a:t>
            </a:r>
            <a:br>
              <a:rPr lang="de-AT" sz="2600" dirty="0"/>
            </a:br>
            <a:r>
              <a:rPr lang="en-US" sz="2600" b="1" dirty="0"/>
              <a:t>Methods for individual performance assessment </a:t>
            </a:r>
          </a:p>
          <a:p>
            <a:pPr marL="0" indent="0">
              <a:lnSpc>
                <a:spcPct val="120000"/>
              </a:lnSpc>
              <a:buNone/>
            </a:pPr>
            <a:r>
              <a:rPr lang="en-US" sz="2600" dirty="0"/>
              <a:t>The feedback refers both to subject-related, content-related competences and to non-formal competences, such as methodological-strategic competences, personal competences or social-communicative competences.</a:t>
            </a:r>
            <a:endParaRPr lang="de-AT" dirty="0"/>
          </a:p>
        </p:txBody>
      </p:sp>
      <p:sp>
        <p:nvSpPr>
          <p:cNvPr id="4" name="Fußzeilenplatzhalter 3">
            <a:extLst>
              <a:ext uri="{FF2B5EF4-FFF2-40B4-BE49-F238E27FC236}">
                <a16:creationId xmlns:a16="http://schemas.microsoft.com/office/drawing/2014/main" id="{8178DE9A-0A0A-49D9-B664-4BE72E17B49A}"/>
              </a:ext>
            </a:extLst>
          </p:cNvPr>
          <p:cNvSpPr>
            <a:spLocks noGrp="1"/>
          </p:cNvSpPr>
          <p:nvPr>
            <p:ph type="ftr" sz="quarter" idx="11"/>
          </p:nvPr>
        </p:nvSpPr>
        <p:spPr>
          <a:xfrm>
            <a:off x="1078524" y="6276181"/>
            <a:ext cx="5222068" cy="365125"/>
          </a:xfrm>
        </p:spPr>
        <p:txBody>
          <a:bodyPr/>
          <a:lstStyle/>
          <a:p>
            <a:r>
              <a:rPr lang="en-US" dirty="0"/>
              <a:t>The three levels of formative performance monitoring</a:t>
            </a:r>
            <a:endParaRPr lang="de-AT" dirty="0"/>
          </a:p>
        </p:txBody>
      </p:sp>
      <p:sp>
        <p:nvSpPr>
          <p:cNvPr id="5" name="Foliennummernplatzhalter 4">
            <a:extLst>
              <a:ext uri="{FF2B5EF4-FFF2-40B4-BE49-F238E27FC236}">
                <a16:creationId xmlns:a16="http://schemas.microsoft.com/office/drawing/2014/main" id="{AD6A050F-C3A2-4976-9DDB-B98DF6D9EE65}"/>
              </a:ext>
            </a:extLst>
          </p:cNvPr>
          <p:cNvSpPr>
            <a:spLocks noGrp="1"/>
          </p:cNvSpPr>
          <p:nvPr>
            <p:ph type="sldNum" sz="quarter" idx="12"/>
          </p:nvPr>
        </p:nvSpPr>
        <p:spPr/>
        <p:txBody>
          <a:bodyPr/>
          <a:lstStyle/>
          <a:p>
            <a:fld id="{8B44F962-17F4-4193-8DD0-20201EFDB343}" type="slidenum">
              <a:rPr lang="de-AT" smtClean="0"/>
              <a:pPr/>
              <a:t>45</a:t>
            </a:fld>
            <a:endParaRPr lang="de-AT" dirty="0"/>
          </a:p>
        </p:txBody>
      </p:sp>
    </p:spTree>
    <p:extLst>
      <p:ext uri="{BB962C8B-B14F-4D97-AF65-F5344CB8AC3E}">
        <p14:creationId xmlns:p14="http://schemas.microsoft.com/office/powerpoint/2010/main" val="1091437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61BEB-4016-4164-8EAE-B0D3C41D118E}"/>
              </a:ext>
            </a:extLst>
          </p:cNvPr>
          <p:cNvSpPr>
            <a:spLocks noGrp="1"/>
          </p:cNvSpPr>
          <p:nvPr>
            <p:ph type="title"/>
          </p:nvPr>
        </p:nvSpPr>
        <p:spPr/>
        <p:txBody>
          <a:bodyPr/>
          <a:lstStyle/>
          <a:p>
            <a:r>
              <a:rPr lang="en-US" dirty="0"/>
              <a:t>The three levels of formative performance monitoring</a:t>
            </a:r>
            <a:endParaRPr lang="de-AT" dirty="0"/>
          </a:p>
        </p:txBody>
      </p:sp>
      <p:sp>
        <p:nvSpPr>
          <p:cNvPr id="3" name="Inhaltsplatzhalter 2">
            <a:extLst>
              <a:ext uri="{FF2B5EF4-FFF2-40B4-BE49-F238E27FC236}">
                <a16:creationId xmlns:a16="http://schemas.microsoft.com/office/drawing/2014/main" id="{5EFB297D-193F-43A2-87DC-63F23B16A4EC}"/>
              </a:ext>
            </a:extLst>
          </p:cNvPr>
          <p:cNvSpPr>
            <a:spLocks noGrp="1"/>
          </p:cNvSpPr>
          <p:nvPr>
            <p:ph idx="1"/>
          </p:nvPr>
        </p:nvSpPr>
        <p:spPr>
          <a:xfrm>
            <a:off x="838200" y="2072297"/>
            <a:ext cx="10515600" cy="4123715"/>
          </a:xfrm>
        </p:spPr>
        <p:txBody>
          <a:bodyPr>
            <a:normAutofit/>
          </a:bodyPr>
          <a:lstStyle/>
          <a:p>
            <a:pPr marL="0" indent="0">
              <a:lnSpc>
                <a:spcPct val="120000"/>
              </a:lnSpc>
              <a:buNone/>
            </a:pPr>
            <a:r>
              <a:rPr lang="de-AT" sz="2900" b="1" dirty="0">
                <a:solidFill>
                  <a:schemeClr val="accent1">
                    <a:lumMod val="75000"/>
                  </a:schemeClr>
                </a:solidFill>
              </a:rPr>
              <a:t>3. Level:</a:t>
            </a:r>
            <a:br>
              <a:rPr lang="de-AT" sz="2600" dirty="0"/>
            </a:br>
            <a:r>
              <a:rPr lang="en-US" sz="2600" b="1" dirty="0"/>
              <a:t>Design of the curriculum on the basis of formative performance monitoring</a:t>
            </a:r>
          </a:p>
          <a:p>
            <a:pPr marL="0" indent="0">
              <a:lnSpc>
                <a:spcPct val="120000"/>
              </a:lnSpc>
              <a:buNone/>
            </a:pPr>
            <a:r>
              <a:rPr lang="en-US" sz="2600" dirty="0"/>
              <a:t>In this approach, the learning material is divided into smaller units (learning objectives), the individual achievement of these units is used to control the entire learning process. </a:t>
            </a:r>
          </a:p>
          <a:p>
            <a:pPr marL="0" indent="0">
              <a:lnSpc>
                <a:spcPct val="120000"/>
              </a:lnSpc>
              <a:buNone/>
            </a:pPr>
            <a:r>
              <a:rPr lang="en-US" sz="2600" dirty="0"/>
              <a:t>The aim is for pupils to learn to assess and use their own abilities and on this basis to be able to control their learning processes autonomously.</a:t>
            </a:r>
          </a:p>
        </p:txBody>
      </p:sp>
      <p:sp>
        <p:nvSpPr>
          <p:cNvPr id="4" name="Fußzeilenplatzhalter 3">
            <a:extLst>
              <a:ext uri="{FF2B5EF4-FFF2-40B4-BE49-F238E27FC236}">
                <a16:creationId xmlns:a16="http://schemas.microsoft.com/office/drawing/2014/main" id="{1453DCD8-1115-4251-B9AB-F6D404DA39A4}"/>
              </a:ext>
            </a:extLst>
          </p:cNvPr>
          <p:cNvSpPr>
            <a:spLocks noGrp="1"/>
          </p:cNvSpPr>
          <p:nvPr>
            <p:ph type="ftr" sz="quarter" idx="11"/>
          </p:nvPr>
        </p:nvSpPr>
        <p:spPr>
          <a:xfrm>
            <a:off x="1078523" y="6276181"/>
            <a:ext cx="5253383" cy="365125"/>
          </a:xfrm>
        </p:spPr>
        <p:txBody>
          <a:bodyPr/>
          <a:lstStyle/>
          <a:p>
            <a:r>
              <a:rPr lang="en-US" dirty="0"/>
              <a:t>The three levels of formative performance monitoring</a:t>
            </a:r>
            <a:endParaRPr lang="de-AT" dirty="0"/>
          </a:p>
        </p:txBody>
      </p:sp>
      <p:sp>
        <p:nvSpPr>
          <p:cNvPr id="5" name="Foliennummernplatzhalter 4">
            <a:extLst>
              <a:ext uri="{FF2B5EF4-FFF2-40B4-BE49-F238E27FC236}">
                <a16:creationId xmlns:a16="http://schemas.microsoft.com/office/drawing/2014/main" id="{C50E47F4-EAE5-4ECE-BFD5-C5FB464691CF}"/>
              </a:ext>
            </a:extLst>
          </p:cNvPr>
          <p:cNvSpPr>
            <a:spLocks noGrp="1"/>
          </p:cNvSpPr>
          <p:nvPr>
            <p:ph type="sldNum" sz="quarter" idx="12"/>
          </p:nvPr>
        </p:nvSpPr>
        <p:spPr/>
        <p:txBody>
          <a:bodyPr/>
          <a:lstStyle/>
          <a:p>
            <a:fld id="{8B44F962-17F4-4193-8DD0-20201EFDB343}" type="slidenum">
              <a:rPr lang="de-AT" smtClean="0"/>
              <a:pPr/>
              <a:t>46</a:t>
            </a:fld>
            <a:endParaRPr lang="de-AT" dirty="0"/>
          </a:p>
        </p:txBody>
      </p:sp>
    </p:spTree>
    <p:extLst>
      <p:ext uri="{BB962C8B-B14F-4D97-AF65-F5344CB8AC3E}">
        <p14:creationId xmlns:p14="http://schemas.microsoft.com/office/powerpoint/2010/main" val="2727983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D5E2-9E21-4E97-BD26-A5958CECA1EF}"/>
              </a:ext>
            </a:extLst>
          </p:cNvPr>
          <p:cNvSpPr>
            <a:spLocks noGrp="1"/>
          </p:cNvSpPr>
          <p:nvPr>
            <p:ph type="title"/>
          </p:nvPr>
        </p:nvSpPr>
        <p:spPr/>
        <p:txBody>
          <a:bodyPr/>
          <a:lstStyle/>
          <a:p>
            <a:r>
              <a:rPr lang="en-US" dirty="0"/>
              <a:t>Assign the methods in our methods database aiming at performance monitoring to the 3 levels!</a:t>
            </a:r>
            <a:endParaRPr lang="de-AT" dirty="0"/>
          </a:p>
        </p:txBody>
      </p:sp>
      <p:sp>
        <p:nvSpPr>
          <p:cNvPr id="3" name="Inhaltsplatzhalter 2">
            <a:extLst>
              <a:ext uri="{FF2B5EF4-FFF2-40B4-BE49-F238E27FC236}">
                <a16:creationId xmlns:a16="http://schemas.microsoft.com/office/drawing/2014/main" id="{4AD0EEF5-C1DF-4705-90DA-27C4BA55A18D}"/>
              </a:ext>
            </a:extLst>
          </p:cNvPr>
          <p:cNvSpPr>
            <a:spLocks noGrp="1"/>
          </p:cNvSpPr>
          <p:nvPr>
            <p:ph idx="1"/>
          </p:nvPr>
        </p:nvSpPr>
        <p:spPr>
          <a:xfrm>
            <a:off x="838199" y="2265906"/>
            <a:ext cx="10515600" cy="3815806"/>
          </a:xfrm>
        </p:spPr>
        <p:txBody>
          <a:bodyPr>
            <a:normAutofit/>
          </a:bodyPr>
          <a:lstStyle/>
          <a:p>
            <a:pPr marL="0" indent="0">
              <a:buNone/>
            </a:pPr>
            <a:r>
              <a:rPr lang="en-US" dirty="0"/>
              <a:t>Set the filter for performance monitoring in our methods database and assign the methods found to the 3 levels</a:t>
            </a:r>
          </a:p>
          <a:p>
            <a:r>
              <a:rPr lang="en-US" dirty="0"/>
              <a:t>Activities within the class to record the performance status for process control</a:t>
            </a:r>
          </a:p>
          <a:p>
            <a:r>
              <a:rPr lang="en-US" dirty="0"/>
              <a:t>Methods for individual performance assessment</a:t>
            </a:r>
          </a:p>
          <a:p>
            <a:r>
              <a:rPr lang="en-US" dirty="0"/>
              <a:t>Design of the curriculum on the basis of formative performance monitoring</a:t>
            </a:r>
          </a:p>
          <a:p>
            <a:pPr marL="0" indent="0">
              <a:buNone/>
            </a:pPr>
            <a:endParaRPr lang="en-US" dirty="0"/>
          </a:p>
        </p:txBody>
      </p:sp>
      <p:sp>
        <p:nvSpPr>
          <p:cNvPr id="4" name="Fußzeilenplatzhalter 3">
            <a:extLst>
              <a:ext uri="{FF2B5EF4-FFF2-40B4-BE49-F238E27FC236}">
                <a16:creationId xmlns:a16="http://schemas.microsoft.com/office/drawing/2014/main" id="{5BE878ED-3A87-475E-9866-3EA60A89D918}"/>
              </a:ext>
            </a:extLst>
          </p:cNvPr>
          <p:cNvSpPr>
            <a:spLocks noGrp="1"/>
          </p:cNvSpPr>
          <p:nvPr>
            <p:ph type="ftr" sz="quarter" idx="11"/>
          </p:nvPr>
        </p:nvSpPr>
        <p:spPr/>
        <p:txBody>
          <a:bodyPr/>
          <a:lstStyle/>
          <a:p>
            <a:r>
              <a:rPr lang="de-AT" dirty="0"/>
              <a:t>Peer </a:t>
            </a:r>
            <a:r>
              <a:rPr lang="de-AT" dirty="0" err="1"/>
              <a:t>learning</a:t>
            </a:r>
            <a:endParaRPr lang="de-AT" dirty="0"/>
          </a:p>
        </p:txBody>
      </p:sp>
      <p:sp>
        <p:nvSpPr>
          <p:cNvPr id="5" name="Foliennummernplatzhalter 4">
            <a:extLst>
              <a:ext uri="{FF2B5EF4-FFF2-40B4-BE49-F238E27FC236}">
                <a16:creationId xmlns:a16="http://schemas.microsoft.com/office/drawing/2014/main" id="{6F6BE054-C0A5-472E-B174-AA5D9015404E}"/>
              </a:ext>
            </a:extLst>
          </p:cNvPr>
          <p:cNvSpPr>
            <a:spLocks noGrp="1"/>
          </p:cNvSpPr>
          <p:nvPr>
            <p:ph type="sldNum" sz="quarter" idx="12"/>
          </p:nvPr>
        </p:nvSpPr>
        <p:spPr/>
        <p:txBody>
          <a:bodyPr/>
          <a:lstStyle/>
          <a:p>
            <a:fld id="{8B44F962-17F4-4193-8DD0-20201EFDB343}" type="slidenum">
              <a:rPr lang="de-AT" smtClean="0"/>
              <a:pPr/>
              <a:t>47</a:t>
            </a:fld>
            <a:endParaRPr lang="de-AT" dirty="0"/>
          </a:p>
        </p:txBody>
      </p:sp>
      <p:pic>
        <p:nvPicPr>
          <p:cNvPr id="7" name="Grafik 6">
            <a:extLst>
              <a:ext uri="{FF2B5EF4-FFF2-40B4-BE49-F238E27FC236}">
                <a16:creationId xmlns:a16="http://schemas.microsoft.com/office/drawing/2014/main" id="{7AB42EA6-2CF7-4EE2-885B-2D1C2615FEA1}"/>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0500212" y="5148070"/>
            <a:ext cx="1226527" cy="1226527"/>
          </a:xfrm>
          <a:prstGeom prst="rect">
            <a:avLst/>
          </a:prstGeom>
        </p:spPr>
      </p:pic>
    </p:spTree>
    <p:extLst>
      <p:ext uri="{BB962C8B-B14F-4D97-AF65-F5344CB8AC3E}">
        <p14:creationId xmlns:p14="http://schemas.microsoft.com/office/powerpoint/2010/main" val="3187897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dirty="0"/>
              <a:t>Formative performance monitoring in praxis</a:t>
            </a: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a:xfrm>
            <a:off x="901700" y="1932597"/>
            <a:ext cx="10515600" cy="4123715"/>
          </a:xfrm>
        </p:spPr>
        <p:txBody>
          <a:bodyPr>
            <a:normAutofit/>
          </a:bodyPr>
          <a:lstStyle/>
          <a:p>
            <a:pPr marL="0" indent="0">
              <a:buNone/>
            </a:pPr>
            <a:r>
              <a:rPr lang="en-US" dirty="0"/>
              <a:t>Answer these questions in writing:</a:t>
            </a:r>
          </a:p>
          <a:p>
            <a:r>
              <a:rPr lang="en-US" dirty="0"/>
              <a:t>What are the benefits of methods for formative performance monitoring?</a:t>
            </a:r>
          </a:p>
          <a:p>
            <a:pPr lvl="1"/>
            <a:r>
              <a:rPr lang="en-US" dirty="0"/>
              <a:t>For your students?</a:t>
            </a:r>
          </a:p>
          <a:p>
            <a:pPr lvl="1"/>
            <a:r>
              <a:rPr lang="en-US" dirty="0"/>
              <a:t>For you as a teacher?</a:t>
            </a:r>
          </a:p>
          <a:p>
            <a:r>
              <a:rPr lang="en-US" dirty="0"/>
              <a:t>What concrete challenges do you face if you want to implement formative performance monitoring methods in your teaching?</a:t>
            </a:r>
          </a:p>
          <a:p>
            <a:r>
              <a:rPr lang="en-US" dirty="0"/>
              <a:t>Which methods of formative performance monitoring do you already implement?</a:t>
            </a: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48</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2380316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0174C-4040-495F-8130-D25BB381C781}"/>
              </a:ext>
            </a:extLst>
          </p:cNvPr>
          <p:cNvSpPr>
            <a:spLocks noGrp="1"/>
          </p:cNvSpPr>
          <p:nvPr>
            <p:ph type="title"/>
          </p:nvPr>
        </p:nvSpPr>
        <p:spPr/>
        <p:txBody>
          <a:bodyPr/>
          <a:lstStyle/>
          <a:p>
            <a:r>
              <a:rPr lang="de-AT" dirty="0"/>
              <a:t>Learning </a:t>
            </a:r>
            <a:r>
              <a:rPr lang="de-AT" dirty="0" err="1"/>
              <a:t>diary</a:t>
            </a:r>
            <a:endParaRPr lang="de-AT" dirty="0"/>
          </a:p>
        </p:txBody>
      </p:sp>
      <p:sp>
        <p:nvSpPr>
          <p:cNvPr id="3" name="Inhaltsplatzhalter 2">
            <a:extLst>
              <a:ext uri="{FF2B5EF4-FFF2-40B4-BE49-F238E27FC236}">
                <a16:creationId xmlns:a16="http://schemas.microsoft.com/office/drawing/2014/main" id="{D027B9EB-53BC-485D-A85F-561E4D4EE94B}"/>
              </a:ext>
            </a:extLst>
          </p:cNvPr>
          <p:cNvSpPr>
            <a:spLocks noGrp="1"/>
          </p:cNvSpPr>
          <p:nvPr>
            <p:ph idx="1"/>
          </p:nvPr>
        </p:nvSpPr>
        <p:spPr/>
        <p:txBody>
          <a:bodyPr/>
          <a:lstStyle/>
          <a:p>
            <a:pPr marL="0" indent="0">
              <a:buNone/>
            </a:pPr>
            <a:r>
              <a:rPr lang="en-US" dirty="0"/>
              <a:t>In the sense of constructivist didactics, this instrument promotes the learners' personal responsibility for their individual learning process and supports them in learning to learn. In addition, this instrument also takes into account the external perspective of parents and teachers and thus helps pupils to develop a more holistic picture of their own actions.</a:t>
            </a:r>
          </a:p>
        </p:txBody>
      </p:sp>
      <p:sp>
        <p:nvSpPr>
          <p:cNvPr id="4" name="Fußzeilenplatzhalter 3">
            <a:extLst>
              <a:ext uri="{FF2B5EF4-FFF2-40B4-BE49-F238E27FC236}">
                <a16:creationId xmlns:a16="http://schemas.microsoft.com/office/drawing/2014/main" id="{03101CDE-DDC8-44C7-9011-077894089D71}"/>
              </a:ext>
            </a:extLst>
          </p:cNvPr>
          <p:cNvSpPr>
            <a:spLocks noGrp="1"/>
          </p:cNvSpPr>
          <p:nvPr>
            <p:ph type="ftr" sz="quarter" idx="11"/>
          </p:nvPr>
        </p:nvSpPr>
        <p:spPr/>
        <p:txBody>
          <a:bodyPr/>
          <a:lstStyle/>
          <a:p>
            <a:r>
              <a:rPr lang="de-AT" dirty="0"/>
              <a:t>Learning </a:t>
            </a:r>
            <a:r>
              <a:rPr lang="de-AT" dirty="0" err="1"/>
              <a:t>diary</a:t>
            </a:r>
            <a:endParaRPr lang="de-AT" dirty="0"/>
          </a:p>
        </p:txBody>
      </p:sp>
      <p:sp>
        <p:nvSpPr>
          <p:cNvPr id="5" name="Foliennummernplatzhalter 4">
            <a:extLst>
              <a:ext uri="{FF2B5EF4-FFF2-40B4-BE49-F238E27FC236}">
                <a16:creationId xmlns:a16="http://schemas.microsoft.com/office/drawing/2014/main" id="{DDF2EC5D-F28C-4E83-B308-E6CEBE6B3607}"/>
              </a:ext>
            </a:extLst>
          </p:cNvPr>
          <p:cNvSpPr>
            <a:spLocks noGrp="1"/>
          </p:cNvSpPr>
          <p:nvPr>
            <p:ph type="sldNum" sz="quarter" idx="12"/>
          </p:nvPr>
        </p:nvSpPr>
        <p:spPr/>
        <p:txBody>
          <a:bodyPr/>
          <a:lstStyle/>
          <a:p>
            <a:fld id="{8B44F962-17F4-4193-8DD0-20201EFDB343}" type="slidenum">
              <a:rPr lang="de-AT" smtClean="0"/>
              <a:pPr/>
              <a:t>49</a:t>
            </a:fld>
            <a:endParaRPr lang="de-AT" dirty="0"/>
          </a:p>
        </p:txBody>
      </p:sp>
    </p:spTree>
    <p:extLst>
      <p:ext uri="{BB962C8B-B14F-4D97-AF65-F5344CB8AC3E}">
        <p14:creationId xmlns:p14="http://schemas.microsoft.com/office/powerpoint/2010/main" val="417295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Importance of motivation for success at school</a:t>
            </a:r>
            <a:endParaRPr lang="de-AT" dirty="0"/>
          </a:p>
        </p:txBody>
      </p:sp>
      <p:sp>
        <p:nvSpPr>
          <p:cNvPr id="3" name="Inhaltsplatzhalter 2"/>
          <p:cNvSpPr>
            <a:spLocks noGrp="1"/>
          </p:cNvSpPr>
          <p:nvPr>
            <p:ph idx="1"/>
          </p:nvPr>
        </p:nvSpPr>
        <p:spPr/>
        <p:txBody>
          <a:bodyPr/>
          <a:lstStyle/>
          <a:p>
            <a:pPr marL="0" indent="0">
              <a:buNone/>
            </a:pPr>
            <a:r>
              <a:rPr lang="en-US" dirty="0"/>
              <a:t>From observations of children and adolescents we know that from birth every human being strives to discover new things, overcome challenges and find answers to questions. Learning is a basic human need! What happens to this natural urge to discover at school? Most schools are structured in such a way that curricula and above all timetables determine what children and young people have to deal with. Under these circumstances, there is little space and time left for the natural urge to discover.</a:t>
            </a:r>
          </a:p>
        </p:txBody>
      </p:sp>
      <p:sp>
        <p:nvSpPr>
          <p:cNvPr id="4" name="Fußzeilenplatzhalter 3"/>
          <p:cNvSpPr>
            <a:spLocks noGrp="1"/>
          </p:cNvSpPr>
          <p:nvPr>
            <p:ph type="ftr" sz="quarter" idx="11"/>
          </p:nvPr>
        </p:nvSpPr>
        <p:spPr>
          <a:xfrm>
            <a:off x="1078523" y="6276181"/>
            <a:ext cx="4627081" cy="365125"/>
          </a:xfrm>
        </p:spPr>
        <p:txBody>
          <a:bodyPr/>
          <a:lstStyle/>
          <a:p>
            <a:r>
              <a:rPr lang="en-US" dirty="0"/>
              <a:t>Importance of motivation for success at school</a:t>
            </a:r>
            <a:endParaRPr lang="de-AT" dirty="0"/>
          </a:p>
        </p:txBody>
      </p:sp>
      <p:sp>
        <p:nvSpPr>
          <p:cNvPr id="5" name="Foliennummernplatzhalter 4"/>
          <p:cNvSpPr>
            <a:spLocks noGrp="1"/>
          </p:cNvSpPr>
          <p:nvPr>
            <p:ph type="sldNum" sz="quarter" idx="12"/>
          </p:nvPr>
        </p:nvSpPr>
        <p:spPr/>
        <p:txBody>
          <a:bodyPr/>
          <a:lstStyle/>
          <a:p>
            <a:fld id="{8B44F962-17F4-4193-8DD0-20201EFDB343}" type="slidenum">
              <a:rPr lang="de-AT" smtClean="0"/>
              <a:pPr/>
              <a:t>5</a:t>
            </a:fld>
            <a:endParaRPr lang="de-AT" dirty="0"/>
          </a:p>
        </p:txBody>
      </p:sp>
    </p:spTree>
    <p:extLst>
      <p:ext uri="{BB962C8B-B14F-4D97-AF65-F5344CB8AC3E}">
        <p14:creationId xmlns:p14="http://schemas.microsoft.com/office/powerpoint/2010/main" val="1722146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CFE5D-13DB-454C-A173-FAD574748F4E}"/>
              </a:ext>
            </a:extLst>
          </p:cNvPr>
          <p:cNvSpPr>
            <a:spLocks noGrp="1"/>
          </p:cNvSpPr>
          <p:nvPr>
            <p:ph type="title"/>
          </p:nvPr>
        </p:nvSpPr>
        <p:spPr/>
        <p:txBody>
          <a:bodyPr/>
          <a:lstStyle/>
          <a:p>
            <a:r>
              <a:rPr lang="de-AT" dirty="0"/>
              <a:t>Learning </a:t>
            </a:r>
            <a:r>
              <a:rPr lang="de-AT" dirty="0" err="1"/>
              <a:t>diary</a:t>
            </a:r>
            <a:endParaRPr lang="de-AT" dirty="0"/>
          </a:p>
        </p:txBody>
      </p:sp>
      <p:sp>
        <p:nvSpPr>
          <p:cNvPr id="3" name="Inhaltsplatzhalter 2">
            <a:extLst>
              <a:ext uri="{FF2B5EF4-FFF2-40B4-BE49-F238E27FC236}">
                <a16:creationId xmlns:a16="http://schemas.microsoft.com/office/drawing/2014/main" id="{07D3A045-6745-403C-93AF-52F07F0D01C0}"/>
              </a:ext>
            </a:extLst>
          </p:cNvPr>
          <p:cNvSpPr>
            <a:spLocks noGrp="1"/>
          </p:cNvSpPr>
          <p:nvPr>
            <p:ph idx="1"/>
          </p:nvPr>
        </p:nvSpPr>
        <p:spPr/>
        <p:txBody>
          <a:bodyPr>
            <a:normAutofit/>
          </a:bodyPr>
          <a:lstStyle/>
          <a:p>
            <a:pPr marL="0" indent="0">
              <a:buNone/>
            </a:pPr>
            <a:r>
              <a:rPr lang="en-US" dirty="0"/>
              <a:t>Some essential points of constructivist didactics underpin the use of this instrument</a:t>
            </a:r>
          </a:p>
          <a:p>
            <a:r>
              <a:rPr lang="en-US" b="1" dirty="0"/>
              <a:t>Learning takes place individually and "self-</a:t>
            </a:r>
            <a:r>
              <a:rPr lang="en-US" b="1" dirty="0" err="1"/>
              <a:t>organised</a:t>
            </a:r>
            <a:r>
              <a:rPr lang="en-US" b="1" dirty="0"/>
              <a:t>" and is therefore only predictable to a limited extent and can be influenced from outside: </a:t>
            </a:r>
            <a:br>
              <a:rPr lang="en-US" dirty="0"/>
            </a:br>
            <a:r>
              <a:rPr lang="en-US" dirty="0"/>
              <a:t>Teachers cannot "effect" learning directly. However, they can promote it: through the design of the learning offer (learning material, media), the forms of learning (methods, etc.) and the learning environment (prepared learning environment, class management, etc.).</a:t>
            </a:r>
          </a:p>
        </p:txBody>
      </p:sp>
      <p:sp>
        <p:nvSpPr>
          <p:cNvPr id="4" name="Fußzeilenplatzhalter 3">
            <a:extLst>
              <a:ext uri="{FF2B5EF4-FFF2-40B4-BE49-F238E27FC236}">
                <a16:creationId xmlns:a16="http://schemas.microsoft.com/office/drawing/2014/main" id="{7C08B91A-0F85-4381-A7A9-6223BF9B67CC}"/>
              </a:ext>
            </a:extLst>
          </p:cNvPr>
          <p:cNvSpPr>
            <a:spLocks noGrp="1"/>
          </p:cNvSpPr>
          <p:nvPr>
            <p:ph type="ftr" sz="quarter" idx="11"/>
          </p:nvPr>
        </p:nvSpPr>
        <p:spPr/>
        <p:txBody>
          <a:bodyPr/>
          <a:lstStyle/>
          <a:p>
            <a:r>
              <a:rPr lang="de-AT" dirty="0"/>
              <a:t>Learning </a:t>
            </a:r>
            <a:r>
              <a:rPr lang="de-AT" dirty="0" err="1"/>
              <a:t>diary</a:t>
            </a:r>
            <a:endParaRPr lang="de-AT" dirty="0"/>
          </a:p>
        </p:txBody>
      </p:sp>
      <p:sp>
        <p:nvSpPr>
          <p:cNvPr id="5" name="Foliennummernplatzhalter 4">
            <a:extLst>
              <a:ext uri="{FF2B5EF4-FFF2-40B4-BE49-F238E27FC236}">
                <a16:creationId xmlns:a16="http://schemas.microsoft.com/office/drawing/2014/main" id="{0DFF3A16-6AF9-4C9C-8C5B-9FCC1C5A26F1}"/>
              </a:ext>
            </a:extLst>
          </p:cNvPr>
          <p:cNvSpPr>
            <a:spLocks noGrp="1"/>
          </p:cNvSpPr>
          <p:nvPr>
            <p:ph type="sldNum" sz="quarter" idx="12"/>
          </p:nvPr>
        </p:nvSpPr>
        <p:spPr/>
        <p:txBody>
          <a:bodyPr/>
          <a:lstStyle/>
          <a:p>
            <a:fld id="{8B44F962-17F4-4193-8DD0-20201EFDB343}" type="slidenum">
              <a:rPr lang="de-AT" smtClean="0"/>
              <a:pPr/>
              <a:t>50</a:t>
            </a:fld>
            <a:endParaRPr lang="de-AT" dirty="0"/>
          </a:p>
        </p:txBody>
      </p:sp>
    </p:spTree>
    <p:extLst>
      <p:ext uri="{BB962C8B-B14F-4D97-AF65-F5344CB8AC3E}">
        <p14:creationId xmlns:p14="http://schemas.microsoft.com/office/powerpoint/2010/main" val="35057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FBFEC-17B2-4B5C-8077-9B796F5676AD}"/>
              </a:ext>
            </a:extLst>
          </p:cNvPr>
          <p:cNvSpPr>
            <a:spLocks noGrp="1"/>
          </p:cNvSpPr>
          <p:nvPr>
            <p:ph type="title"/>
          </p:nvPr>
        </p:nvSpPr>
        <p:spPr/>
        <p:txBody>
          <a:bodyPr/>
          <a:lstStyle/>
          <a:p>
            <a:r>
              <a:rPr lang="de-AT" dirty="0"/>
              <a:t>Learning </a:t>
            </a:r>
            <a:r>
              <a:rPr lang="de-AT" dirty="0" err="1"/>
              <a:t>diary</a:t>
            </a:r>
            <a:endParaRPr lang="de-AT" dirty="0"/>
          </a:p>
        </p:txBody>
      </p:sp>
      <p:sp>
        <p:nvSpPr>
          <p:cNvPr id="3" name="Inhaltsplatzhalter 2">
            <a:extLst>
              <a:ext uri="{FF2B5EF4-FFF2-40B4-BE49-F238E27FC236}">
                <a16:creationId xmlns:a16="http://schemas.microsoft.com/office/drawing/2014/main" id="{3C5EC866-DAEF-4E23-8C90-B50B5849A7CA}"/>
              </a:ext>
            </a:extLst>
          </p:cNvPr>
          <p:cNvSpPr>
            <a:spLocks noGrp="1"/>
          </p:cNvSpPr>
          <p:nvPr>
            <p:ph idx="1"/>
          </p:nvPr>
        </p:nvSpPr>
        <p:spPr/>
        <p:txBody>
          <a:bodyPr>
            <a:normAutofit fontScale="92500" lnSpcReduction="10000"/>
          </a:bodyPr>
          <a:lstStyle/>
          <a:p>
            <a:r>
              <a:rPr lang="en-US" b="1" dirty="0"/>
              <a:t>Learning should be "situated".</a:t>
            </a:r>
            <a:br>
              <a:rPr lang="en-US" b="1" dirty="0"/>
            </a:br>
            <a:r>
              <a:rPr lang="en-US" dirty="0"/>
              <a:t>New contents are best learned when they are presented and applied in concrete situations. This creates available knowledge. The knowledge acquired without context - as is often the case at school - can be reproduced, e.g. in queries. As theoretically available knowledge, however, it cannot be applied directly in practice ("inert knowledge").</a:t>
            </a:r>
          </a:p>
          <a:p>
            <a:r>
              <a:rPr lang="en-US" b="1" dirty="0"/>
              <a:t>Learning should be "problem-oriented".</a:t>
            </a:r>
            <a:br>
              <a:rPr lang="en-US" b="1" dirty="0"/>
            </a:br>
            <a:r>
              <a:rPr lang="en-US" dirty="0"/>
              <a:t>When working on concrete, meaningful and realistic tasks, the "construction process" gets going. In doing so, the students receive immediate feedback and gain experience. In this way the knowledge is continuously tested and improved. In addition there are motivating experiences of one's own effectiveness and personal success.</a:t>
            </a:r>
          </a:p>
          <a:p>
            <a:endParaRPr lang="de-AT" dirty="0"/>
          </a:p>
        </p:txBody>
      </p:sp>
      <p:sp>
        <p:nvSpPr>
          <p:cNvPr id="4" name="Fußzeilenplatzhalter 3">
            <a:extLst>
              <a:ext uri="{FF2B5EF4-FFF2-40B4-BE49-F238E27FC236}">
                <a16:creationId xmlns:a16="http://schemas.microsoft.com/office/drawing/2014/main" id="{93AB1CCA-5E0D-4C07-AF1A-61E6F42C8EAC}"/>
              </a:ext>
            </a:extLst>
          </p:cNvPr>
          <p:cNvSpPr>
            <a:spLocks noGrp="1"/>
          </p:cNvSpPr>
          <p:nvPr>
            <p:ph type="ftr" sz="quarter" idx="11"/>
          </p:nvPr>
        </p:nvSpPr>
        <p:spPr/>
        <p:txBody>
          <a:bodyPr/>
          <a:lstStyle/>
          <a:p>
            <a:r>
              <a:rPr lang="de-AT" dirty="0"/>
              <a:t>Learning </a:t>
            </a:r>
            <a:r>
              <a:rPr lang="de-AT" dirty="0" err="1"/>
              <a:t>diary</a:t>
            </a:r>
            <a:endParaRPr lang="de-AT" dirty="0"/>
          </a:p>
        </p:txBody>
      </p:sp>
      <p:sp>
        <p:nvSpPr>
          <p:cNvPr id="5" name="Foliennummernplatzhalter 4">
            <a:extLst>
              <a:ext uri="{FF2B5EF4-FFF2-40B4-BE49-F238E27FC236}">
                <a16:creationId xmlns:a16="http://schemas.microsoft.com/office/drawing/2014/main" id="{0AA3F172-26A1-4D7D-BA1C-D154558AAE6E}"/>
              </a:ext>
            </a:extLst>
          </p:cNvPr>
          <p:cNvSpPr>
            <a:spLocks noGrp="1"/>
          </p:cNvSpPr>
          <p:nvPr>
            <p:ph type="sldNum" sz="quarter" idx="12"/>
          </p:nvPr>
        </p:nvSpPr>
        <p:spPr/>
        <p:txBody>
          <a:bodyPr/>
          <a:lstStyle/>
          <a:p>
            <a:fld id="{8B44F962-17F4-4193-8DD0-20201EFDB343}" type="slidenum">
              <a:rPr lang="de-AT" smtClean="0"/>
              <a:pPr/>
              <a:t>51</a:t>
            </a:fld>
            <a:endParaRPr lang="de-AT" dirty="0"/>
          </a:p>
        </p:txBody>
      </p:sp>
    </p:spTree>
    <p:extLst>
      <p:ext uri="{BB962C8B-B14F-4D97-AF65-F5344CB8AC3E}">
        <p14:creationId xmlns:p14="http://schemas.microsoft.com/office/powerpoint/2010/main" val="3759026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D56E1-8A27-4DBB-A207-E89667500B39}"/>
              </a:ext>
            </a:extLst>
          </p:cNvPr>
          <p:cNvSpPr>
            <a:spLocks noGrp="1"/>
          </p:cNvSpPr>
          <p:nvPr>
            <p:ph type="title"/>
          </p:nvPr>
        </p:nvSpPr>
        <p:spPr/>
        <p:txBody>
          <a:bodyPr/>
          <a:lstStyle/>
          <a:p>
            <a:r>
              <a:rPr lang="en-US" dirty="0"/>
              <a:t>Develop your own learning diary</a:t>
            </a:r>
            <a:endParaRPr lang="de-AT" dirty="0"/>
          </a:p>
        </p:txBody>
      </p:sp>
      <p:sp>
        <p:nvSpPr>
          <p:cNvPr id="8" name="Inhaltsplatzhalter 7">
            <a:extLst>
              <a:ext uri="{FF2B5EF4-FFF2-40B4-BE49-F238E27FC236}">
                <a16:creationId xmlns:a16="http://schemas.microsoft.com/office/drawing/2014/main" id="{E553242E-D2E5-4E00-AC65-DDFF1BB846A4}"/>
              </a:ext>
            </a:extLst>
          </p:cNvPr>
          <p:cNvSpPr>
            <a:spLocks noGrp="1"/>
          </p:cNvSpPr>
          <p:nvPr>
            <p:ph idx="1"/>
          </p:nvPr>
        </p:nvSpPr>
        <p:spPr/>
        <p:txBody>
          <a:bodyPr>
            <a:normAutofit/>
          </a:bodyPr>
          <a:lstStyle/>
          <a:p>
            <a:pPr marL="0" indent="0">
              <a:buNone/>
            </a:pPr>
            <a:endParaRPr lang="en-US" dirty="0">
              <a:solidFill>
                <a:prstClr val="black"/>
              </a:solidFill>
            </a:endParaRPr>
          </a:p>
          <a:p>
            <a:pPr marL="0" indent="0">
              <a:buNone/>
            </a:pPr>
            <a:r>
              <a:rPr lang="en-US" dirty="0">
                <a:solidFill>
                  <a:prstClr val="black"/>
                </a:solidFill>
              </a:rPr>
              <a:t>Make yourself familiar with the method “Learning diary as a learning path companion”.</a:t>
            </a:r>
          </a:p>
          <a:p>
            <a:pPr marL="0" indent="0">
              <a:buNone/>
            </a:pPr>
            <a:r>
              <a:rPr lang="en-US" dirty="0">
                <a:solidFill>
                  <a:prstClr val="black"/>
                </a:solidFill>
              </a:rPr>
              <a:t>Develop your own learning diary for your students that you want to use in your lessons.</a:t>
            </a:r>
          </a:p>
          <a:p>
            <a:pPr marL="0" indent="0">
              <a:buNone/>
            </a:pPr>
            <a:endParaRPr lang="de-AT" dirty="0">
              <a:solidFill>
                <a:prstClr val="black"/>
              </a:solidFill>
            </a:endParaRPr>
          </a:p>
        </p:txBody>
      </p:sp>
      <p:sp>
        <p:nvSpPr>
          <p:cNvPr id="4" name="Fußzeilenplatzhalter 3">
            <a:extLst>
              <a:ext uri="{FF2B5EF4-FFF2-40B4-BE49-F238E27FC236}">
                <a16:creationId xmlns:a16="http://schemas.microsoft.com/office/drawing/2014/main" id="{FD368DCE-CA0E-4091-9B30-6224C086319E}"/>
              </a:ext>
            </a:extLst>
          </p:cNvPr>
          <p:cNvSpPr>
            <a:spLocks noGrp="1"/>
          </p:cNvSpPr>
          <p:nvPr>
            <p:ph type="ftr" sz="quarter" idx="11"/>
          </p:nvPr>
        </p:nvSpPr>
        <p:spPr/>
        <p:txBody>
          <a:bodyPr/>
          <a:lstStyle/>
          <a:p>
            <a:r>
              <a:rPr lang="de-AT" dirty="0" err="1"/>
              <a:t>Assignment</a:t>
            </a:r>
            <a:endParaRPr lang="de-AT" dirty="0"/>
          </a:p>
        </p:txBody>
      </p:sp>
      <p:sp>
        <p:nvSpPr>
          <p:cNvPr id="5" name="Foliennummernplatzhalter 4">
            <a:extLst>
              <a:ext uri="{FF2B5EF4-FFF2-40B4-BE49-F238E27FC236}">
                <a16:creationId xmlns:a16="http://schemas.microsoft.com/office/drawing/2014/main" id="{6E55B647-09F1-41A1-A084-7383D5194AC6}"/>
              </a:ext>
            </a:extLst>
          </p:cNvPr>
          <p:cNvSpPr>
            <a:spLocks noGrp="1"/>
          </p:cNvSpPr>
          <p:nvPr>
            <p:ph type="sldNum" sz="quarter" idx="12"/>
          </p:nvPr>
        </p:nvSpPr>
        <p:spPr/>
        <p:txBody>
          <a:bodyPr/>
          <a:lstStyle/>
          <a:p>
            <a:fld id="{8B44F962-17F4-4193-8DD0-20201EFDB343}" type="slidenum">
              <a:rPr lang="de-AT" smtClean="0"/>
              <a:pPr/>
              <a:t>52</a:t>
            </a:fld>
            <a:endParaRPr lang="de-AT" dirty="0"/>
          </a:p>
        </p:txBody>
      </p:sp>
      <p:pic>
        <p:nvPicPr>
          <p:cNvPr id="9" name="Inhaltsplatzhalter 5">
            <a:extLst>
              <a:ext uri="{FF2B5EF4-FFF2-40B4-BE49-F238E27FC236}">
                <a16:creationId xmlns:a16="http://schemas.microsoft.com/office/drawing/2014/main" id="{3812F579-6ABF-49E4-8E37-5F8B1258B5F6}"/>
              </a:ext>
            </a:extLst>
          </p:cNvPr>
          <p:cNvPicPr>
            <a:picLocks noChangeAspect="1"/>
          </p:cNvPicPr>
          <p:nvPr/>
        </p:nvPicPr>
        <p:blipFill rotWithShape="1">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p:blipFill>
        <p:spPr>
          <a:xfrm>
            <a:off x="10699772" y="5209232"/>
            <a:ext cx="1000265" cy="1066949"/>
          </a:xfrm>
          <a:prstGeom prst="rect">
            <a:avLst/>
          </a:prstGeom>
        </p:spPr>
      </p:pic>
    </p:spTree>
    <p:extLst>
      <p:ext uri="{BB962C8B-B14F-4D97-AF65-F5344CB8AC3E}">
        <p14:creationId xmlns:p14="http://schemas.microsoft.com/office/powerpoint/2010/main" val="9417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Importance of motivation for success at school</a:t>
            </a:r>
            <a:endParaRPr lang="de-AT" dirty="0"/>
          </a:p>
        </p:txBody>
      </p:sp>
      <p:sp>
        <p:nvSpPr>
          <p:cNvPr id="3" name="Inhaltsplatzhalter 2"/>
          <p:cNvSpPr>
            <a:spLocks noGrp="1"/>
          </p:cNvSpPr>
          <p:nvPr>
            <p:ph idx="1"/>
          </p:nvPr>
        </p:nvSpPr>
        <p:spPr>
          <a:xfrm>
            <a:off x="712940" y="1808990"/>
            <a:ext cx="7848600" cy="4123715"/>
          </a:xfrm>
        </p:spPr>
        <p:txBody>
          <a:bodyPr>
            <a:normAutofit lnSpcReduction="10000"/>
          </a:bodyPr>
          <a:lstStyle/>
          <a:p>
            <a:pPr marL="0" indent="0">
              <a:buNone/>
            </a:pPr>
            <a:r>
              <a:rPr lang="en-US" dirty="0"/>
              <a:t>With increasing age, young people begin to question school and its purpose more and more critically. This often results in motivational problems. Many young people get bored at school because they are confronted with learning content in which they are not primarily interested. The motivation to learn and the interest to actively participate in school decline during the school career. For many pupils, learning is therefore often nothing more than an annoying fulfilment of their duties, while the reasons for continuing to attend school lie elsewhere.</a:t>
            </a:r>
          </a:p>
        </p:txBody>
      </p:sp>
      <p:sp>
        <p:nvSpPr>
          <p:cNvPr id="4" name="Fußzeilenplatzhalter 3"/>
          <p:cNvSpPr>
            <a:spLocks noGrp="1"/>
          </p:cNvSpPr>
          <p:nvPr>
            <p:ph type="ftr" sz="quarter" idx="11"/>
          </p:nvPr>
        </p:nvSpPr>
        <p:spPr>
          <a:xfrm>
            <a:off x="1078524" y="6276181"/>
            <a:ext cx="4583240" cy="365125"/>
          </a:xfrm>
        </p:spPr>
        <p:txBody>
          <a:bodyPr/>
          <a:lstStyle/>
          <a:p>
            <a:r>
              <a:rPr lang="en-US" dirty="0"/>
              <a:t>Importance of motivation for success at school</a:t>
            </a:r>
            <a:endParaRPr lang="de-AT" dirty="0"/>
          </a:p>
        </p:txBody>
      </p:sp>
      <p:sp>
        <p:nvSpPr>
          <p:cNvPr id="5" name="Foliennummernplatzhalter 4"/>
          <p:cNvSpPr>
            <a:spLocks noGrp="1"/>
          </p:cNvSpPr>
          <p:nvPr>
            <p:ph type="sldNum" sz="quarter" idx="12"/>
          </p:nvPr>
        </p:nvSpPr>
        <p:spPr/>
        <p:txBody>
          <a:bodyPr/>
          <a:lstStyle/>
          <a:p>
            <a:fld id="{8B44F962-17F4-4193-8DD0-20201EFDB343}" type="slidenum">
              <a:rPr lang="de-AT" smtClean="0"/>
              <a:pPr/>
              <a:t>6</a:t>
            </a:fld>
            <a:endParaRPr lang="de-AT" dirty="0"/>
          </a:p>
        </p:txBody>
      </p:sp>
      <p:graphicFrame>
        <p:nvGraphicFramePr>
          <p:cNvPr id="7" name="Diagramm 6">
            <a:extLst>
              <a:ext uri="{FF2B5EF4-FFF2-40B4-BE49-F238E27FC236}">
                <a16:creationId xmlns:a16="http://schemas.microsoft.com/office/drawing/2014/main" id="{F7C56D5D-0478-4F9E-8599-4FCDC8B80178}"/>
              </a:ext>
            </a:extLst>
          </p:cNvPr>
          <p:cNvGraphicFramePr/>
          <p:nvPr>
            <p:extLst>
              <p:ext uri="{D42A27DB-BD31-4B8C-83A1-F6EECF244321}">
                <p14:modId xmlns:p14="http://schemas.microsoft.com/office/powerpoint/2010/main" val="415097328"/>
              </p:ext>
            </p:extLst>
          </p:nvPr>
        </p:nvGraphicFramePr>
        <p:xfrm>
          <a:off x="7869129" y="2032362"/>
          <a:ext cx="4844789" cy="3676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27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E8167-E164-4AA6-A1C3-DED0762506F9}"/>
              </a:ext>
            </a:extLst>
          </p:cNvPr>
          <p:cNvSpPr>
            <a:spLocks noGrp="1"/>
          </p:cNvSpPr>
          <p:nvPr>
            <p:ph type="title"/>
          </p:nvPr>
        </p:nvSpPr>
        <p:spPr/>
        <p:txBody>
          <a:bodyPr/>
          <a:lstStyle/>
          <a:p>
            <a:r>
              <a:rPr lang="en-US" dirty="0"/>
              <a:t>Importance of motivation for success at school</a:t>
            </a:r>
            <a:endParaRPr lang="de-AT" dirty="0"/>
          </a:p>
        </p:txBody>
      </p:sp>
      <p:sp>
        <p:nvSpPr>
          <p:cNvPr id="3" name="Inhaltsplatzhalter 2">
            <a:extLst>
              <a:ext uri="{FF2B5EF4-FFF2-40B4-BE49-F238E27FC236}">
                <a16:creationId xmlns:a16="http://schemas.microsoft.com/office/drawing/2014/main" id="{1A88376B-85B5-4178-8961-736FA2BF166F}"/>
              </a:ext>
            </a:extLst>
          </p:cNvPr>
          <p:cNvSpPr>
            <a:spLocks noGrp="1"/>
          </p:cNvSpPr>
          <p:nvPr>
            <p:ph idx="1"/>
          </p:nvPr>
        </p:nvSpPr>
        <p:spPr>
          <a:xfrm>
            <a:off x="483016" y="2838598"/>
            <a:ext cx="5305816" cy="1879926"/>
          </a:xfrm>
        </p:spPr>
        <p:txBody>
          <a:bodyPr/>
          <a:lstStyle/>
          <a:p>
            <a:pPr marL="0" indent="0">
              <a:buNone/>
            </a:pPr>
            <a:r>
              <a:rPr lang="en-US" dirty="0"/>
              <a:t>Above all, fear of failure is a problematic motive because it can set the vicious circle in motion:</a:t>
            </a:r>
          </a:p>
        </p:txBody>
      </p:sp>
      <p:sp>
        <p:nvSpPr>
          <p:cNvPr id="4" name="Fußzeilenplatzhalter 3">
            <a:extLst>
              <a:ext uri="{FF2B5EF4-FFF2-40B4-BE49-F238E27FC236}">
                <a16:creationId xmlns:a16="http://schemas.microsoft.com/office/drawing/2014/main" id="{111156CB-5DF6-4ABE-9B25-3F5C54D4DF30}"/>
              </a:ext>
            </a:extLst>
          </p:cNvPr>
          <p:cNvSpPr>
            <a:spLocks noGrp="1"/>
          </p:cNvSpPr>
          <p:nvPr>
            <p:ph type="ftr" sz="quarter" idx="11"/>
          </p:nvPr>
        </p:nvSpPr>
        <p:spPr/>
        <p:txBody>
          <a:bodyPr/>
          <a:lstStyle/>
          <a:p>
            <a:r>
              <a:rPr lang="en-US" dirty="0"/>
              <a:t>vicious circle</a:t>
            </a:r>
            <a:endParaRPr lang="de-AT" dirty="0"/>
          </a:p>
        </p:txBody>
      </p:sp>
      <p:sp>
        <p:nvSpPr>
          <p:cNvPr id="5" name="Foliennummernplatzhalter 4">
            <a:extLst>
              <a:ext uri="{FF2B5EF4-FFF2-40B4-BE49-F238E27FC236}">
                <a16:creationId xmlns:a16="http://schemas.microsoft.com/office/drawing/2014/main" id="{6D7F1D84-FE95-4454-BC19-825C86352CB1}"/>
              </a:ext>
            </a:extLst>
          </p:cNvPr>
          <p:cNvSpPr>
            <a:spLocks noGrp="1"/>
          </p:cNvSpPr>
          <p:nvPr>
            <p:ph type="sldNum" sz="quarter" idx="12"/>
          </p:nvPr>
        </p:nvSpPr>
        <p:spPr/>
        <p:txBody>
          <a:bodyPr/>
          <a:lstStyle/>
          <a:p>
            <a:fld id="{8B44F962-17F4-4193-8DD0-20201EFDB343}" type="slidenum">
              <a:rPr lang="de-AT" smtClean="0"/>
              <a:pPr/>
              <a:t>7</a:t>
            </a:fld>
            <a:endParaRPr lang="de-AT" dirty="0"/>
          </a:p>
        </p:txBody>
      </p:sp>
      <p:graphicFrame>
        <p:nvGraphicFramePr>
          <p:cNvPr id="6" name="Diagramm 5">
            <a:extLst>
              <a:ext uri="{FF2B5EF4-FFF2-40B4-BE49-F238E27FC236}">
                <a16:creationId xmlns:a16="http://schemas.microsoft.com/office/drawing/2014/main" id="{91394515-FAB5-405E-AC23-BE02017E837E}"/>
              </a:ext>
            </a:extLst>
          </p:cNvPr>
          <p:cNvGraphicFramePr/>
          <p:nvPr>
            <p:extLst>
              <p:ext uri="{D42A27DB-BD31-4B8C-83A1-F6EECF244321}">
                <p14:modId xmlns:p14="http://schemas.microsoft.com/office/powerpoint/2010/main" val="3021952339"/>
              </p:ext>
            </p:extLst>
          </p:nvPr>
        </p:nvGraphicFramePr>
        <p:xfrm>
          <a:off x="4471792" y="1496860"/>
          <a:ext cx="7522784" cy="4667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70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E8167-E164-4AA6-A1C3-DED0762506F9}"/>
              </a:ext>
            </a:extLst>
          </p:cNvPr>
          <p:cNvSpPr>
            <a:spLocks noGrp="1"/>
          </p:cNvSpPr>
          <p:nvPr>
            <p:ph type="title"/>
          </p:nvPr>
        </p:nvSpPr>
        <p:spPr/>
        <p:txBody>
          <a:bodyPr/>
          <a:lstStyle/>
          <a:p>
            <a:r>
              <a:rPr lang="en-US" dirty="0"/>
              <a:t>Importance of motivation for success at school</a:t>
            </a:r>
            <a:endParaRPr lang="de-AT" dirty="0"/>
          </a:p>
        </p:txBody>
      </p:sp>
      <p:sp>
        <p:nvSpPr>
          <p:cNvPr id="3" name="Inhaltsplatzhalter 2">
            <a:extLst>
              <a:ext uri="{FF2B5EF4-FFF2-40B4-BE49-F238E27FC236}">
                <a16:creationId xmlns:a16="http://schemas.microsoft.com/office/drawing/2014/main" id="{1A88376B-85B5-4178-8961-736FA2BF166F}"/>
              </a:ext>
            </a:extLst>
          </p:cNvPr>
          <p:cNvSpPr>
            <a:spLocks noGrp="1"/>
          </p:cNvSpPr>
          <p:nvPr>
            <p:ph idx="1"/>
          </p:nvPr>
        </p:nvSpPr>
        <p:spPr>
          <a:xfrm>
            <a:off x="612732" y="2471211"/>
            <a:ext cx="5305816" cy="2437334"/>
          </a:xfrm>
        </p:spPr>
        <p:txBody>
          <a:bodyPr/>
          <a:lstStyle/>
          <a:p>
            <a:pPr marL="0" indent="0">
              <a:buNone/>
            </a:pPr>
            <a:r>
              <a:rPr lang="en-US" dirty="0"/>
              <a:t>However, if schools succeed in supporting pupils in achieving their personal goals, this will have a significant impact on the following areas:</a:t>
            </a:r>
          </a:p>
        </p:txBody>
      </p:sp>
      <p:sp>
        <p:nvSpPr>
          <p:cNvPr id="4" name="Fußzeilenplatzhalter 3">
            <a:extLst>
              <a:ext uri="{FF2B5EF4-FFF2-40B4-BE49-F238E27FC236}">
                <a16:creationId xmlns:a16="http://schemas.microsoft.com/office/drawing/2014/main" id="{111156CB-5DF6-4ABE-9B25-3F5C54D4DF30}"/>
              </a:ext>
            </a:extLst>
          </p:cNvPr>
          <p:cNvSpPr>
            <a:spLocks noGrp="1"/>
          </p:cNvSpPr>
          <p:nvPr>
            <p:ph type="ftr" sz="quarter" idx="11"/>
          </p:nvPr>
        </p:nvSpPr>
        <p:spPr>
          <a:xfrm>
            <a:off x="1078523" y="6276181"/>
            <a:ext cx="4783657" cy="365125"/>
          </a:xfrm>
        </p:spPr>
        <p:txBody>
          <a:bodyPr/>
          <a:lstStyle/>
          <a:p>
            <a:r>
              <a:rPr lang="en-US" dirty="0"/>
              <a:t>Importance of motivation for success at school</a:t>
            </a:r>
            <a:endParaRPr lang="de-AT" dirty="0"/>
          </a:p>
        </p:txBody>
      </p:sp>
      <p:sp>
        <p:nvSpPr>
          <p:cNvPr id="5" name="Foliennummernplatzhalter 4">
            <a:extLst>
              <a:ext uri="{FF2B5EF4-FFF2-40B4-BE49-F238E27FC236}">
                <a16:creationId xmlns:a16="http://schemas.microsoft.com/office/drawing/2014/main" id="{6D7F1D84-FE95-4454-BC19-825C86352CB1}"/>
              </a:ext>
            </a:extLst>
          </p:cNvPr>
          <p:cNvSpPr>
            <a:spLocks noGrp="1"/>
          </p:cNvSpPr>
          <p:nvPr>
            <p:ph type="sldNum" sz="quarter" idx="12"/>
          </p:nvPr>
        </p:nvSpPr>
        <p:spPr/>
        <p:txBody>
          <a:bodyPr/>
          <a:lstStyle/>
          <a:p>
            <a:fld id="{8B44F962-17F4-4193-8DD0-20201EFDB343}" type="slidenum">
              <a:rPr lang="de-AT" smtClean="0"/>
              <a:pPr/>
              <a:t>8</a:t>
            </a:fld>
            <a:endParaRPr lang="de-AT" dirty="0"/>
          </a:p>
        </p:txBody>
      </p:sp>
      <p:graphicFrame>
        <p:nvGraphicFramePr>
          <p:cNvPr id="7" name="Diagramm 6">
            <a:extLst>
              <a:ext uri="{FF2B5EF4-FFF2-40B4-BE49-F238E27FC236}">
                <a16:creationId xmlns:a16="http://schemas.microsoft.com/office/drawing/2014/main" id="{35BD8024-B1D3-4A40-8097-13006F0A40E2}"/>
              </a:ext>
            </a:extLst>
          </p:cNvPr>
          <p:cNvGraphicFramePr/>
          <p:nvPr>
            <p:extLst>
              <p:ext uri="{D42A27DB-BD31-4B8C-83A1-F6EECF244321}">
                <p14:modId xmlns:p14="http://schemas.microsoft.com/office/powerpoint/2010/main" val="2541659056"/>
              </p:ext>
            </p:extLst>
          </p:nvPr>
        </p:nvGraphicFramePr>
        <p:xfrm>
          <a:off x="4646047" y="1797485"/>
          <a:ext cx="7391465" cy="385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87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8240F-F790-4E13-B52E-D7C950F28B17}"/>
              </a:ext>
            </a:extLst>
          </p:cNvPr>
          <p:cNvSpPr>
            <a:spLocks noGrp="1"/>
          </p:cNvSpPr>
          <p:nvPr>
            <p:ph type="title"/>
          </p:nvPr>
        </p:nvSpPr>
        <p:spPr/>
        <p:txBody>
          <a:bodyPr/>
          <a:lstStyle/>
          <a:p>
            <a:r>
              <a:rPr lang="de-AT" dirty="0"/>
              <a:t>The Pygmalion </a:t>
            </a:r>
            <a:r>
              <a:rPr lang="de-AT" dirty="0" err="1"/>
              <a:t>Effect</a:t>
            </a:r>
            <a:endParaRPr lang="de-AT" dirty="0"/>
          </a:p>
        </p:txBody>
      </p:sp>
      <p:sp>
        <p:nvSpPr>
          <p:cNvPr id="4" name="Fußzeilenplatzhalter 3">
            <a:extLst>
              <a:ext uri="{FF2B5EF4-FFF2-40B4-BE49-F238E27FC236}">
                <a16:creationId xmlns:a16="http://schemas.microsoft.com/office/drawing/2014/main" id="{7DEB1D6D-DF07-4F5E-A45E-64533EA03260}"/>
              </a:ext>
            </a:extLst>
          </p:cNvPr>
          <p:cNvSpPr>
            <a:spLocks noGrp="1"/>
          </p:cNvSpPr>
          <p:nvPr>
            <p:ph type="ftr" sz="quarter" idx="11"/>
          </p:nvPr>
        </p:nvSpPr>
        <p:spPr/>
        <p:txBody>
          <a:bodyPr/>
          <a:lstStyle/>
          <a:p>
            <a:r>
              <a:rPr lang="de-AT" dirty="0"/>
              <a:t>The Pygmalion </a:t>
            </a:r>
            <a:r>
              <a:rPr lang="de-AT" dirty="0" err="1"/>
              <a:t>Effect</a:t>
            </a:r>
            <a:endParaRPr lang="de-AT" dirty="0"/>
          </a:p>
        </p:txBody>
      </p:sp>
      <p:sp>
        <p:nvSpPr>
          <p:cNvPr id="5" name="Foliennummernplatzhalter 4">
            <a:extLst>
              <a:ext uri="{FF2B5EF4-FFF2-40B4-BE49-F238E27FC236}">
                <a16:creationId xmlns:a16="http://schemas.microsoft.com/office/drawing/2014/main" id="{A1510921-0AE4-43F9-B80F-AD36389FD308}"/>
              </a:ext>
            </a:extLst>
          </p:cNvPr>
          <p:cNvSpPr>
            <a:spLocks noGrp="1"/>
          </p:cNvSpPr>
          <p:nvPr>
            <p:ph type="sldNum" sz="quarter" idx="12"/>
          </p:nvPr>
        </p:nvSpPr>
        <p:spPr/>
        <p:txBody>
          <a:bodyPr/>
          <a:lstStyle/>
          <a:p>
            <a:fld id="{8B44F962-17F4-4193-8DD0-20201EFDB343}" type="slidenum">
              <a:rPr lang="de-AT" smtClean="0"/>
              <a:pPr/>
              <a:t>9</a:t>
            </a:fld>
            <a:endParaRPr lang="de-AT" dirty="0"/>
          </a:p>
        </p:txBody>
      </p:sp>
      <p:sp>
        <p:nvSpPr>
          <p:cNvPr id="13" name="Inhaltsplatzhalter 12">
            <a:extLst>
              <a:ext uri="{FF2B5EF4-FFF2-40B4-BE49-F238E27FC236}">
                <a16:creationId xmlns:a16="http://schemas.microsoft.com/office/drawing/2014/main" id="{6740ABE5-67FD-459C-9E3D-D8C2E999FCC3}"/>
              </a:ext>
            </a:extLst>
          </p:cNvPr>
          <p:cNvSpPr>
            <a:spLocks noGrp="1"/>
          </p:cNvSpPr>
          <p:nvPr>
            <p:ph idx="1"/>
          </p:nvPr>
        </p:nvSpPr>
        <p:spPr>
          <a:xfrm>
            <a:off x="838200" y="2053247"/>
            <a:ext cx="9107466" cy="4123715"/>
          </a:xfrm>
        </p:spPr>
        <p:txBody>
          <a:bodyPr>
            <a:normAutofit fontScale="92500" lnSpcReduction="20000"/>
          </a:bodyPr>
          <a:lstStyle/>
          <a:p>
            <a:pPr marL="0" indent="0">
              <a:buNone/>
            </a:pPr>
            <a:r>
              <a:rPr lang="en-US" dirty="0"/>
              <a:t>The American psychologist Robert Rosenthal </a:t>
            </a:r>
            <a:r>
              <a:rPr lang="en-US" dirty="0" err="1"/>
              <a:t>analysed</a:t>
            </a:r>
            <a:r>
              <a:rPr lang="en-US" dirty="0"/>
              <a:t> the influence of the expectations and attitudes of educators on the performance of their students. At the beginning of a school year, Rosenthal tested all children in the 18 classes of a school. He then gave the teachers the names of individual pupils who, according to the test results, should have "unusually good school development" (a total of 20% of the pupils). The names of the "highly gifted" were again chosen strictly at random. In the higher school classes, teacher expectations had only a small influence on the pupils' performance, but in the lower classes the effect was dramatic: the result was that at the end of the school year the supposedly "highly gifted" had a large lead over the other pupils after the result of a school performance test.</a:t>
            </a:r>
          </a:p>
        </p:txBody>
      </p:sp>
      <p:pic>
        <p:nvPicPr>
          <p:cNvPr id="15" name="Grafik 14">
            <a:extLst>
              <a:ext uri="{FF2B5EF4-FFF2-40B4-BE49-F238E27FC236}">
                <a16:creationId xmlns:a16="http://schemas.microsoft.com/office/drawing/2014/main" id="{0F431ACF-089B-4E1F-8805-3F6F5306B174}"/>
              </a:ext>
            </a:extLst>
          </p:cNvPr>
          <p:cNvPicPr>
            <a:picLocks noChangeAspect="1"/>
          </p:cNvPicPr>
          <p:nvPr/>
        </p:nvPicPr>
        <p:blipFill>
          <a:blip r:embed="rId2"/>
          <a:stretch>
            <a:fillRect/>
          </a:stretch>
        </p:blipFill>
        <p:spPr>
          <a:xfrm rot="672770">
            <a:off x="9863912" y="2276034"/>
            <a:ext cx="1971909" cy="2488045"/>
          </a:xfrm>
          <a:prstGeom prst="rect">
            <a:avLst/>
          </a:prstGeom>
        </p:spPr>
      </p:pic>
    </p:spTree>
    <p:extLst>
      <p:ext uri="{BB962C8B-B14F-4D97-AF65-F5344CB8AC3E}">
        <p14:creationId xmlns:p14="http://schemas.microsoft.com/office/powerpoint/2010/main" val="3974986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2806</Words>
  <Application>Microsoft Office PowerPoint</Application>
  <PresentationFormat>Breitbild</PresentationFormat>
  <Paragraphs>351</Paragraphs>
  <Slides>52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52</vt:i4>
      </vt:variant>
    </vt:vector>
  </HeadingPairs>
  <TitlesOfParts>
    <vt:vector size="56" baseType="lpstr">
      <vt:lpstr>Arial</vt:lpstr>
      <vt:lpstr>Calibri</vt:lpstr>
      <vt:lpstr>Calibri Light</vt:lpstr>
      <vt:lpstr>Office</vt:lpstr>
      <vt:lpstr>Performance Monitoring</vt:lpstr>
      <vt:lpstr>PowerPoint-Präsentation</vt:lpstr>
      <vt:lpstr>How does feedback affect students' motivation and self-efficacy expectations?</vt:lpstr>
      <vt:lpstr>The relationship between feedback, motivation and self-efficacy </vt:lpstr>
      <vt:lpstr>Importance of motivation for success at school</vt:lpstr>
      <vt:lpstr>Importance of motivation for success at school</vt:lpstr>
      <vt:lpstr>Importance of motivation for success at school</vt:lpstr>
      <vt:lpstr>Importance of motivation for success at school</vt:lpstr>
      <vt:lpstr>The Pygmalion Effect</vt:lpstr>
      <vt:lpstr>Strengthening the student personality</vt:lpstr>
      <vt:lpstr>Promotion of students' self-efficacy</vt:lpstr>
      <vt:lpstr>Promotion of students' self-efficacy</vt:lpstr>
      <vt:lpstr>Promotion of students' self-efficacy</vt:lpstr>
      <vt:lpstr>Low self-efficacy</vt:lpstr>
      <vt:lpstr>Self-efficacy measures that you can implement in your lessons  </vt:lpstr>
      <vt:lpstr>Self-efficacy measures that you can implement in your lessons </vt:lpstr>
      <vt:lpstr>Self-efficacy measures that you can implement in your lessons </vt:lpstr>
      <vt:lpstr>Self-efficacy measures that you can implement in your lessons </vt:lpstr>
      <vt:lpstr>Thought Experiment Pygmalion Effect </vt:lpstr>
      <vt:lpstr>Learning diary </vt:lpstr>
      <vt:lpstr>Learning diary</vt:lpstr>
      <vt:lpstr>Criteria for a conducive performance monitoring</vt:lpstr>
      <vt:lpstr>conducive performance monitoring</vt:lpstr>
      <vt:lpstr>Self-Assessment Questionnaires for Pedagogues</vt:lpstr>
      <vt:lpstr>Self-Assessment Questionnaires for Pedagogues</vt:lpstr>
      <vt:lpstr>Reflect on how you do performance monitoring</vt:lpstr>
      <vt:lpstr>Share the results of your self-evaluation with someone!</vt:lpstr>
      <vt:lpstr>Methods for performance monitoring in our methods database</vt:lpstr>
      <vt:lpstr>Extended understanding of performance</vt:lpstr>
      <vt:lpstr>Extended understanding of performance</vt:lpstr>
      <vt:lpstr>Extended understanding of performance</vt:lpstr>
      <vt:lpstr>Extended understanding of performance</vt:lpstr>
      <vt:lpstr>Extended understanding of performance </vt:lpstr>
      <vt:lpstr>Reflection on extended understanding of performance </vt:lpstr>
      <vt:lpstr>Learning diary</vt:lpstr>
      <vt:lpstr>The Comprehension Honeycomb</vt:lpstr>
      <vt:lpstr>PowerPoint-Präsentation</vt:lpstr>
      <vt:lpstr>PowerPoint-Präsentation</vt:lpstr>
      <vt:lpstr>PowerPoint-Präsentation</vt:lpstr>
      <vt:lpstr>Work with the Comprehension Honeycomb!</vt:lpstr>
      <vt:lpstr>Formative performance monitoring</vt:lpstr>
      <vt:lpstr>Formative performance monitoring</vt:lpstr>
      <vt:lpstr>Formative performance monitoring</vt:lpstr>
      <vt:lpstr>The three levels of formative performance monitoring</vt:lpstr>
      <vt:lpstr>The three levels of formative performance monitoring</vt:lpstr>
      <vt:lpstr>The three levels of formative performance monitoring</vt:lpstr>
      <vt:lpstr>Assign the methods in our methods database aiming at performance monitoring to the 3 levels!</vt:lpstr>
      <vt:lpstr>Formative performance monitoring in praxis</vt:lpstr>
      <vt:lpstr>Learning diary</vt:lpstr>
      <vt:lpstr>Learning diary</vt:lpstr>
      <vt:lpstr>Learning diary</vt:lpstr>
      <vt:lpstr>Develop your own learning diary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 Linde-Leimer</dc:creator>
  <cp:lastModifiedBy>Klaus Linde-Leimer</cp:lastModifiedBy>
  <cp:revision>145</cp:revision>
  <dcterms:created xsi:type="dcterms:W3CDTF">2019-02-17T11:29:45Z</dcterms:created>
  <dcterms:modified xsi:type="dcterms:W3CDTF">2019-09-18T16:27:22Z</dcterms:modified>
</cp:coreProperties>
</file>