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9" r:id="rId3"/>
    <p:sldId id="258" r:id="rId4"/>
    <p:sldId id="257" r:id="rId5"/>
    <p:sldId id="259" r:id="rId6"/>
    <p:sldId id="260" r:id="rId7"/>
    <p:sldId id="261" r:id="rId8"/>
    <p:sldId id="262" r:id="rId9"/>
    <p:sldId id="263" r:id="rId10"/>
    <p:sldId id="264" r:id="rId11"/>
    <p:sldId id="266" r:id="rId12"/>
    <p:sldId id="267" r:id="rId13"/>
    <p:sldId id="268" r:id="rId14"/>
    <p:sldId id="281" r:id="rId15"/>
    <p:sldId id="278" r:id="rId16"/>
    <p:sldId id="282" r:id="rId17"/>
    <p:sldId id="276" r:id="rId18"/>
    <p:sldId id="271" r:id="rId19"/>
    <p:sldId id="274" r:id="rId20"/>
    <p:sldId id="272" r:id="rId21"/>
    <p:sldId id="283" r:id="rId22"/>
    <p:sldId id="273" r:id="rId23"/>
    <p:sldId id="284" r:id="rId24"/>
    <p:sldId id="285" r:id="rId25"/>
    <p:sldId id="286" r:id="rId26"/>
    <p:sldId id="296" r:id="rId27"/>
    <p:sldId id="287" r:id="rId28"/>
    <p:sldId id="288" r:id="rId29"/>
    <p:sldId id="289" r:id="rId30"/>
    <p:sldId id="290" r:id="rId31"/>
    <p:sldId id="291" r:id="rId32"/>
    <p:sldId id="292" r:id="rId33"/>
    <p:sldId id="293" r:id="rId34"/>
    <p:sldId id="294" r:id="rId35"/>
    <p:sldId id="298" r:id="rId36"/>
    <p:sldId id="299" r:id="rId37"/>
    <p:sldId id="295" r:id="rId38"/>
    <p:sldId id="297" r:id="rId39"/>
    <p:sldId id="300" r:id="rId40"/>
    <p:sldId id="301" r:id="rId4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7" autoAdjust="0"/>
    <p:restoredTop sz="94660"/>
  </p:normalViewPr>
  <p:slideViewPr>
    <p:cSldViewPr snapToGrid="0">
      <p:cViewPr varScale="1">
        <p:scale>
          <a:sx n="65" d="100"/>
          <a:sy n="65" d="100"/>
        </p:scale>
        <p:origin x="710" y="29"/>
      </p:cViewPr>
      <p:guideLst/>
    </p:cSldViewPr>
  </p:slideViewPr>
  <p:notesTextViewPr>
    <p:cViewPr>
      <p:scale>
        <a:sx n="1" d="1"/>
        <a:sy n="1" d="1"/>
      </p:scale>
      <p:origin x="0" y="0"/>
    </p:cViewPr>
  </p:notesTextViewPr>
  <p:sorterViewPr>
    <p:cViewPr>
      <p:scale>
        <a:sx n="100" d="100"/>
        <a:sy n="100" d="100"/>
      </p:scale>
      <p:origin x="0" y="-9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A12CF2-102D-48A1-BDBE-C144DF8E46C2}" type="doc">
      <dgm:prSet loTypeId="urn:microsoft.com/office/officeart/2005/8/layout/hList2" loCatId="relationship" qsTypeId="urn:microsoft.com/office/officeart/2005/8/quickstyle/simple1" qsCatId="simple" csTypeId="urn:microsoft.com/office/officeart/2005/8/colors/accent1_2" csCatId="accent1" phldr="1"/>
      <dgm:spPr/>
      <dgm:t>
        <a:bodyPr/>
        <a:lstStyle/>
        <a:p>
          <a:endParaRPr lang="de-AT"/>
        </a:p>
      </dgm:t>
    </dgm:pt>
    <dgm:pt modelId="{23DD76AD-664A-4301-B525-CDA37B3EDEDE}">
      <dgm:prSet phldrT="[Text]"/>
      <dgm:spPr/>
      <dgm:t>
        <a:bodyPr/>
        <a:lstStyle/>
        <a:p>
          <a:r>
            <a:rPr lang="de-AT" dirty="0"/>
            <a:t>School Culture</a:t>
          </a:r>
        </a:p>
      </dgm:t>
    </dgm:pt>
    <dgm:pt modelId="{816B7D9E-104D-4785-B2BF-4865923FF0E8}" type="parTrans" cxnId="{ADBAD02A-C64E-4BB3-90D8-F5030F97452D}">
      <dgm:prSet/>
      <dgm:spPr/>
      <dgm:t>
        <a:bodyPr/>
        <a:lstStyle/>
        <a:p>
          <a:endParaRPr lang="de-AT"/>
        </a:p>
      </dgm:t>
    </dgm:pt>
    <dgm:pt modelId="{19CCC13C-E445-496C-A612-994637F8B0A1}" type="sibTrans" cxnId="{ADBAD02A-C64E-4BB3-90D8-F5030F97452D}">
      <dgm:prSet/>
      <dgm:spPr/>
      <dgm:t>
        <a:bodyPr/>
        <a:lstStyle/>
        <a:p>
          <a:endParaRPr lang="de-AT"/>
        </a:p>
      </dgm:t>
    </dgm:pt>
    <dgm:pt modelId="{EC0C7046-0D3B-4151-8817-A6249A56737E}">
      <dgm:prSet phldrT="[Text]" custT="1"/>
      <dgm:spPr>
        <a:solidFill>
          <a:schemeClr val="accent1"/>
        </a:solidFill>
      </dgm:spPr>
      <dgm:t>
        <a:bodyPr/>
        <a:lstStyle/>
        <a:p>
          <a:r>
            <a:rPr lang="de-AT" sz="3200" kern="1200" dirty="0"/>
            <a:t>Mission Statement</a:t>
          </a:r>
        </a:p>
      </dgm:t>
    </dgm:pt>
    <dgm:pt modelId="{6DCDB083-E6E5-4967-8CDA-084FC91D3E31}" type="parTrans" cxnId="{5E4F720E-D1FD-43FF-BB6A-8C74E47B6451}">
      <dgm:prSet/>
      <dgm:spPr/>
      <dgm:t>
        <a:bodyPr/>
        <a:lstStyle/>
        <a:p>
          <a:endParaRPr lang="de-AT"/>
        </a:p>
      </dgm:t>
    </dgm:pt>
    <dgm:pt modelId="{CF221A28-185F-4F38-AC4D-9A463F0E11D4}" type="sibTrans" cxnId="{5E4F720E-D1FD-43FF-BB6A-8C74E47B6451}">
      <dgm:prSet/>
      <dgm:spPr/>
      <dgm:t>
        <a:bodyPr/>
        <a:lstStyle/>
        <a:p>
          <a:endParaRPr lang="de-AT"/>
        </a:p>
      </dgm:t>
    </dgm:pt>
    <dgm:pt modelId="{3B1BB0E4-E552-45AB-8BF5-79DE0D07E82A}">
      <dgm:prSet phldrT="[Text]" custT="1"/>
      <dgm:spPr>
        <a:solidFill>
          <a:schemeClr val="accent1"/>
        </a:solidFill>
      </dgm:spPr>
      <dgm:t>
        <a:bodyPr/>
        <a:lstStyle/>
        <a:p>
          <a:r>
            <a:rPr lang="de-AT" sz="2400" kern="1200" dirty="0" err="1"/>
            <a:t>Principles</a:t>
          </a:r>
          <a:r>
            <a:rPr lang="de-AT" sz="2400" kern="1200" dirty="0"/>
            <a:t> and </a:t>
          </a:r>
          <a:r>
            <a:rPr lang="de-AT" sz="2400" kern="1200" dirty="0" err="1"/>
            <a:t>explanations</a:t>
          </a:r>
          <a:endParaRPr lang="de-AT" sz="2400" kern="1200" dirty="0"/>
        </a:p>
      </dgm:t>
    </dgm:pt>
    <dgm:pt modelId="{E62AB602-ED08-45C8-B427-C769ED620F65}" type="parTrans" cxnId="{5B396329-4B0E-41A9-846C-EA38AC2ACE88}">
      <dgm:prSet/>
      <dgm:spPr/>
      <dgm:t>
        <a:bodyPr/>
        <a:lstStyle/>
        <a:p>
          <a:endParaRPr lang="de-AT"/>
        </a:p>
      </dgm:t>
    </dgm:pt>
    <dgm:pt modelId="{F250622A-2663-4E2E-AC1A-8DE937DE5598}" type="sibTrans" cxnId="{5B396329-4B0E-41A9-846C-EA38AC2ACE88}">
      <dgm:prSet/>
      <dgm:spPr/>
      <dgm:t>
        <a:bodyPr/>
        <a:lstStyle/>
        <a:p>
          <a:endParaRPr lang="de-AT"/>
        </a:p>
      </dgm:t>
    </dgm:pt>
    <dgm:pt modelId="{E2559475-4C21-40BF-B89B-96DD62DCBA8A}">
      <dgm:prSet phldrT="[Text]" custT="1"/>
      <dgm:spPr>
        <a:solidFill>
          <a:schemeClr val="accent1"/>
        </a:solidFill>
      </dgm:spPr>
      <dgm:t>
        <a:bodyPr/>
        <a:lstStyle/>
        <a:p>
          <a:r>
            <a:rPr lang="en-US" sz="2400" kern="1200" dirty="0"/>
            <a:t>Developing a mission statement together</a:t>
          </a:r>
          <a:endParaRPr lang="de-AT" sz="2400" kern="1200" dirty="0"/>
        </a:p>
      </dgm:t>
    </dgm:pt>
    <dgm:pt modelId="{668D2912-893A-4332-B0E2-E94AA28A390A}" type="parTrans" cxnId="{F4EE4981-05F5-4A92-BF00-D1B32B435F71}">
      <dgm:prSet/>
      <dgm:spPr/>
      <dgm:t>
        <a:bodyPr/>
        <a:lstStyle/>
        <a:p>
          <a:endParaRPr lang="de-AT"/>
        </a:p>
      </dgm:t>
    </dgm:pt>
    <dgm:pt modelId="{3ECD9EAF-A45F-408D-A16D-937894D68503}" type="sibTrans" cxnId="{F4EE4981-05F5-4A92-BF00-D1B32B435F71}">
      <dgm:prSet/>
      <dgm:spPr/>
      <dgm:t>
        <a:bodyPr/>
        <a:lstStyle/>
        <a:p>
          <a:endParaRPr lang="de-AT"/>
        </a:p>
      </dgm:t>
    </dgm:pt>
    <dgm:pt modelId="{D3E29FB3-C5A2-4F5C-A2B9-632B62F7DB4F}">
      <dgm:prSet phldrT="[Text]" custT="1"/>
      <dgm:spPr>
        <a:solidFill>
          <a:schemeClr val="accent1"/>
        </a:solidFill>
      </dgm:spPr>
      <dgm:t>
        <a:bodyPr/>
        <a:lstStyle/>
        <a:p>
          <a:r>
            <a:rPr lang="en-US" sz="3200" kern="1200" dirty="0"/>
            <a:t>Feedback culture - learning from each other</a:t>
          </a:r>
          <a:endParaRPr lang="de-AT" sz="3200" kern="1200" dirty="0"/>
        </a:p>
      </dgm:t>
    </dgm:pt>
    <dgm:pt modelId="{C627A179-EBA3-4D7F-B3AD-1505D450289B}" type="parTrans" cxnId="{28B91E02-181F-48AE-9AED-5F91E81E60AA}">
      <dgm:prSet/>
      <dgm:spPr/>
      <dgm:t>
        <a:bodyPr/>
        <a:lstStyle/>
        <a:p>
          <a:endParaRPr lang="de-AT"/>
        </a:p>
      </dgm:t>
    </dgm:pt>
    <dgm:pt modelId="{A66773DD-5FBA-4300-8353-9226591FD50D}" type="sibTrans" cxnId="{28B91E02-181F-48AE-9AED-5F91E81E60AA}">
      <dgm:prSet/>
      <dgm:spPr/>
      <dgm:t>
        <a:bodyPr/>
        <a:lstStyle/>
        <a:p>
          <a:endParaRPr lang="de-AT"/>
        </a:p>
      </dgm:t>
    </dgm:pt>
    <dgm:pt modelId="{D22ED4E6-5EC1-4DF0-A769-6FED05971A77}">
      <dgm:prSet phldrT="[Text]" custT="1"/>
      <dgm:spPr>
        <a:solidFill>
          <a:schemeClr val="accent1"/>
        </a:solidFill>
      </dgm:spPr>
      <dgm:t>
        <a:bodyPr/>
        <a:lstStyle/>
        <a:p>
          <a:r>
            <a:rPr lang="de-AT" sz="3200" kern="1200" dirty="0"/>
            <a:t>Organizational Development</a:t>
          </a:r>
        </a:p>
      </dgm:t>
    </dgm:pt>
    <dgm:pt modelId="{AB03C163-719C-4B3A-A47E-51FCA5B106F9}" type="parTrans" cxnId="{59733A37-4ED3-4EC1-B6E4-8B51BD3CB635}">
      <dgm:prSet/>
      <dgm:spPr/>
      <dgm:t>
        <a:bodyPr/>
        <a:lstStyle/>
        <a:p>
          <a:endParaRPr lang="de-AT"/>
        </a:p>
      </dgm:t>
    </dgm:pt>
    <dgm:pt modelId="{94F7F6C6-768E-4E42-AA1B-E5099F928225}" type="sibTrans" cxnId="{59733A37-4ED3-4EC1-B6E4-8B51BD3CB635}">
      <dgm:prSet/>
      <dgm:spPr/>
      <dgm:t>
        <a:bodyPr/>
        <a:lstStyle/>
        <a:p>
          <a:endParaRPr lang="de-AT"/>
        </a:p>
      </dgm:t>
    </dgm:pt>
    <dgm:pt modelId="{1CC3AFFF-0A9E-4C2D-9757-674D6C91EE59}">
      <dgm:prSet phldrT="[Text]" custT="1"/>
      <dgm:spPr>
        <a:solidFill>
          <a:schemeClr val="accent1"/>
        </a:solidFill>
      </dgm:spPr>
      <dgm:t>
        <a:bodyPr/>
        <a:lstStyle/>
        <a:p>
          <a:r>
            <a:rPr lang="en-US" sz="2400" kern="1200" dirty="0"/>
            <a:t>Key points for creating a mission statement for your school </a:t>
          </a:r>
          <a:endParaRPr lang="de-AT" sz="2400" kern="1200" dirty="0"/>
        </a:p>
      </dgm:t>
    </dgm:pt>
    <dgm:pt modelId="{AA3CBAAE-BF99-4041-B2A6-397780EEDF76}" type="parTrans" cxnId="{E20C8735-966B-436A-A0C2-6BF082B4230E}">
      <dgm:prSet/>
      <dgm:spPr/>
      <dgm:t>
        <a:bodyPr/>
        <a:lstStyle/>
        <a:p>
          <a:endParaRPr lang="de-AT"/>
        </a:p>
      </dgm:t>
    </dgm:pt>
    <dgm:pt modelId="{61E002BF-E5CB-4811-9094-D99262F31EEA}" type="sibTrans" cxnId="{E20C8735-966B-436A-A0C2-6BF082B4230E}">
      <dgm:prSet/>
      <dgm:spPr/>
      <dgm:t>
        <a:bodyPr/>
        <a:lstStyle/>
        <a:p>
          <a:endParaRPr lang="de-AT"/>
        </a:p>
      </dgm:t>
    </dgm:pt>
    <dgm:pt modelId="{9FECCB0C-4BA7-4EFC-AB37-4AD6DF039000}">
      <dgm:prSet phldrT="[Text]" custT="1"/>
      <dgm:spPr>
        <a:solidFill>
          <a:schemeClr val="accent1"/>
        </a:solidFill>
      </dgm:spPr>
      <dgm:t>
        <a:bodyPr/>
        <a:lstStyle/>
        <a:p>
          <a:r>
            <a:rPr lang="de-AT" sz="2400" kern="1200" dirty="0">
              <a:solidFill>
                <a:prstClr val="white"/>
              </a:solidFill>
              <a:latin typeface="Calibri" panose="020F0502020204030204"/>
              <a:ea typeface="+mn-ea"/>
              <a:cs typeface="+mn-cs"/>
            </a:rPr>
            <a:t>The Johari </a:t>
          </a:r>
          <a:r>
            <a:rPr lang="de-AT" sz="2400" kern="1200" dirty="0" err="1">
              <a:solidFill>
                <a:prstClr val="white"/>
              </a:solidFill>
              <a:latin typeface="Calibri" panose="020F0502020204030204"/>
              <a:ea typeface="+mn-ea"/>
              <a:cs typeface="+mn-cs"/>
            </a:rPr>
            <a:t>window</a:t>
          </a:r>
          <a:endParaRPr lang="de-AT" sz="2400" kern="1200" dirty="0">
            <a:solidFill>
              <a:prstClr val="white"/>
            </a:solidFill>
            <a:latin typeface="Calibri" panose="020F0502020204030204"/>
            <a:ea typeface="+mn-ea"/>
            <a:cs typeface="+mn-cs"/>
          </a:endParaRPr>
        </a:p>
      </dgm:t>
    </dgm:pt>
    <dgm:pt modelId="{75050986-1DA8-432D-94B7-4E2A5F36484E}" type="parTrans" cxnId="{BC5AB7B8-341D-4B32-9CFA-335FFDED20F1}">
      <dgm:prSet/>
      <dgm:spPr/>
    </dgm:pt>
    <dgm:pt modelId="{20822FF7-CC1A-49A1-8D75-F94900A0068A}" type="sibTrans" cxnId="{BC5AB7B8-341D-4B32-9CFA-335FFDED20F1}">
      <dgm:prSet/>
      <dgm:spPr/>
    </dgm:pt>
    <dgm:pt modelId="{09DE1BD6-CDE1-468E-9818-5497EA4435E2}">
      <dgm:prSet phldrT="[Text]" custT="1"/>
      <dgm:spPr>
        <a:solidFill>
          <a:schemeClr val="accent1"/>
        </a:solidFill>
      </dgm:spPr>
      <dgm:t>
        <a:bodyPr/>
        <a:lstStyle/>
        <a:p>
          <a:r>
            <a:rPr lang="en-US" sz="2400" kern="1200" dirty="0">
              <a:solidFill>
                <a:prstClr val="white"/>
              </a:solidFill>
              <a:latin typeface="Calibri" panose="020F0502020204030204"/>
              <a:ea typeface="+mn-ea"/>
              <a:cs typeface="+mn-cs"/>
            </a:rPr>
            <a:t>Feedback guide for working groups</a:t>
          </a:r>
          <a:endParaRPr lang="de-AT" sz="2400" kern="1200" dirty="0">
            <a:solidFill>
              <a:prstClr val="white"/>
            </a:solidFill>
            <a:latin typeface="Calibri" panose="020F0502020204030204"/>
            <a:ea typeface="+mn-ea"/>
            <a:cs typeface="+mn-cs"/>
          </a:endParaRPr>
        </a:p>
      </dgm:t>
    </dgm:pt>
    <dgm:pt modelId="{FD2BBEEA-72E5-41E7-8D92-453BB039C83A}" type="parTrans" cxnId="{3AE9E559-C79A-45EF-A50F-26181E5C9FA2}">
      <dgm:prSet/>
      <dgm:spPr/>
    </dgm:pt>
    <dgm:pt modelId="{6DD54E5E-63F1-484B-90DB-891FCBD36705}" type="sibTrans" cxnId="{3AE9E559-C79A-45EF-A50F-26181E5C9FA2}">
      <dgm:prSet/>
      <dgm:spPr/>
    </dgm:pt>
    <dgm:pt modelId="{463FCDB4-C7CC-4546-8C5E-31BD92933F27}" type="pres">
      <dgm:prSet presAssocID="{46A12CF2-102D-48A1-BDBE-C144DF8E46C2}" presName="linearFlow" presStyleCnt="0">
        <dgm:presLayoutVars>
          <dgm:dir/>
          <dgm:animLvl val="lvl"/>
          <dgm:resizeHandles/>
        </dgm:presLayoutVars>
      </dgm:prSet>
      <dgm:spPr/>
    </dgm:pt>
    <dgm:pt modelId="{B19D1401-D5D5-4DD8-9271-E355645B0455}" type="pres">
      <dgm:prSet presAssocID="{23DD76AD-664A-4301-B525-CDA37B3EDEDE}" presName="compositeNode" presStyleCnt="0">
        <dgm:presLayoutVars>
          <dgm:bulletEnabled val="1"/>
        </dgm:presLayoutVars>
      </dgm:prSet>
      <dgm:spPr/>
    </dgm:pt>
    <dgm:pt modelId="{0D738745-F9D4-4CD7-8857-2AE83CB41358}" type="pres">
      <dgm:prSet presAssocID="{23DD76AD-664A-4301-B525-CDA37B3EDEDE}" presName="image" presStyleLbl="fgImgPlace1" presStyleIdx="0" presStyleCnt="1" custScaleX="47294" custScaleY="56952"/>
      <dgm:spPr>
        <a:solidFill>
          <a:schemeClr val="accent6">
            <a:lumMod val="60000"/>
            <a:lumOff val="40000"/>
          </a:schemeClr>
        </a:solidFill>
      </dgm:spPr>
    </dgm:pt>
    <dgm:pt modelId="{60C679B9-23C8-4DCC-A284-F16ED9C4DD33}" type="pres">
      <dgm:prSet presAssocID="{23DD76AD-664A-4301-B525-CDA37B3EDEDE}" presName="childNode" presStyleLbl="node1" presStyleIdx="0" presStyleCnt="1" custScaleY="125715">
        <dgm:presLayoutVars>
          <dgm:bulletEnabled val="1"/>
        </dgm:presLayoutVars>
      </dgm:prSet>
      <dgm:spPr/>
    </dgm:pt>
    <dgm:pt modelId="{295513B9-C5F7-4D7A-A6CB-B68959BB2AF3}" type="pres">
      <dgm:prSet presAssocID="{23DD76AD-664A-4301-B525-CDA37B3EDEDE}" presName="parentNode" presStyleLbl="revTx" presStyleIdx="0" presStyleCnt="1">
        <dgm:presLayoutVars>
          <dgm:chMax val="0"/>
          <dgm:bulletEnabled val="1"/>
        </dgm:presLayoutVars>
      </dgm:prSet>
      <dgm:spPr/>
    </dgm:pt>
  </dgm:ptLst>
  <dgm:cxnLst>
    <dgm:cxn modelId="{28B91E02-181F-48AE-9AED-5F91E81E60AA}" srcId="{23DD76AD-664A-4301-B525-CDA37B3EDEDE}" destId="{D3E29FB3-C5A2-4F5C-A2B9-632B62F7DB4F}" srcOrd="2" destOrd="0" parTransId="{C627A179-EBA3-4D7F-B3AD-1505D450289B}" sibTransId="{A66773DD-5FBA-4300-8353-9226591FD50D}"/>
    <dgm:cxn modelId="{5E4F720E-D1FD-43FF-BB6A-8C74E47B6451}" srcId="{23DD76AD-664A-4301-B525-CDA37B3EDEDE}" destId="{EC0C7046-0D3B-4151-8817-A6249A56737E}" srcOrd="1" destOrd="0" parTransId="{6DCDB083-E6E5-4967-8CDA-084FC91D3E31}" sibTransId="{CF221A28-185F-4F38-AC4D-9A463F0E11D4}"/>
    <dgm:cxn modelId="{85475224-E3DE-4227-A91D-7C8D7B750B9C}" type="presOf" srcId="{1CC3AFFF-0A9E-4C2D-9757-674D6C91EE59}" destId="{60C679B9-23C8-4DCC-A284-F16ED9C4DD33}" srcOrd="0" destOrd="4" presId="urn:microsoft.com/office/officeart/2005/8/layout/hList2"/>
    <dgm:cxn modelId="{5B396329-4B0E-41A9-846C-EA38AC2ACE88}" srcId="{EC0C7046-0D3B-4151-8817-A6249A56737E}" destId="{3B1BB0E4-E552-45AB-8BF5-79DE0D07E82A}" srcOrd="0" destOrd="0" parTransId="{E62AB602-ED08-45C8-B427-C769ED620F65}" sibTransId="{F250622A-2663-4E2E-AC1A-8DE937DE5598}"/>
    <dgm:cxn modelId="{ADBAD02A-C64E-4BB3-90D8-F5030F97452D}" srcId="{46A12CF2-102D-48A1-BDBE-C144DF8E46C2}" destId="{23DD76AD-664A-4301-B525-CDA37B3EDEDE}" srcOrd="0" destOrd="0" parTransId="{816B7D9E-104D-4785-B2BF-4865923FF0E8}" sibTransId="{19CCC13C-E445-496C-A612-994637F8B0A1}"/>
    <dgm:cxn modelId="{ACB2D22D-443C-4367-8C0E-F231226F53D2}" type="presOf" srcId="{EC0C7046-0D3B-4151-8817-A6249A56737E}" destId="{60C679B9-23C8-4DCC-A284-F16ED9C4DD33}" srcOrd="0" destOrd="1" presId="urn:microsoft.com/office/officeart/2005/8/layout/hList2"/>
    <dgm:cxn modelId="{E20C8735-966B-436A-A0C2-6BF082B4230E}" srcId="{EC0C7046-0D3B-4151-8817-A6249A56737E}" destId="{1CC3AFFF-0A9E-4C2D-9757-674D6C91EE59}" srcOrd="2" destOrd="0" parTransId="{AA3CBAAE-BF99-4041-B2A6-397780EEDF76}" sibTransId="{61E002BF-E5CB-4811-9094-D99262F31EEA}"/>
    <dgm:cxn modelId="{59733A37-4ED3-4EC1-B6E4-8B51BD3CB635}" srcId="{23DD76AD-664A-4301-B525-CDA37B3EDEDE}" destId="{D22ED4E6-5EC1-4DF0-A769-6FED05971A77}" srcOrd="0" destOrd="0" parTransId="{AB03C163-719C-4B3A-A47E-51FCA5B106F9}" sibTransId="{94F7F6C6-768E-4E42-AA1B-E5099F928225}"/>
    <dgm:cxn modelId="{994F853B-A95E-4D3A-BDE7-33E4BD28B412}" type="presOf" srcId="{9FECCB0C-4BA7-4EFC-AB37-4AD6DF039000}" destId="{60C679B9-23C8-4DCC-A284-F16ED9C4DD33}" srcOrd="0" destOrd="6" presId="urn:microsoft.com/office/officeart/2005/8/layout/hList2"/>
    <dgm:cxn modelId="{A2E1405D-1DB0-486C-A002-F8704C139C2A}" type="presOf" srcId="{3B1BB0E4-E552-45AB-8BF5-79DE0D07E82A}" destId="{60C679B9-23C8-4DCC-A284-F16ED9C4DD33}" srcOrd="0" destOrd="2" presId="urn:microsoft.com/office/officeart/2005/8/layout/hList2"/>
    <dgm:cxn modelId="{60280468-C834-4C59-BD00-27BF94051A5D}" type="presOf" srcId="{D3E29FB3-C5A2-4F5C-A2B9-632B62F7DB4F}" destId="{60C679B9-23C8-4DCC-A284-F16ED9C4DD33}" srcOrd="0" destOrd="5" presId="urn:microsoft.com/office/officeart/2005/8/layout/hList2"/>
    <dgm:cxn modelId="{8491CA50-B38B-4584-ABB7-DAD04D70D239}" type="presOf" srcId="{09DE1BD6-CDE1-468E-9818-5497EA4435E2}" destId="{60C679B9-23C8-4DCC-A284-F16ED9C4DD33}" srcOrd="0" destOrd="7" presId="urn:microsoft.com/office/officeart/2005/8/layout/hList2"/>
    <dgm:cxn modelId="{3AE9E559-C79A-45EF-A50F-26181E5C9FA2}" srcId="{D3E29FB3-C5A2-4F5C-A2B9-632B62F7DB4F}" destId="{09DE1BD6-CDE1-468E-9818-5497EA4435E2}" srcOrd="1" destOrd="0" parTransId="{FD2BBEEA-72E5-41E7-8D92-453BB039C83A}" sibTransId="{6DD54E5E-63F1-484B-90DB-891FCBD36705}"/>
    <dgm:cxn modelId="{F4EE4981-05F5-4A92-BF00-D1B32B435F71}" srcId="{EC0C7046-0D3B-4151-8817-A6249A56737E}" destId="{E2559475-4C21-40BF-B89B-96DD62DCBA8A}" srcOrd="1" destOrd="0" parTransId="{668D2912-893A-4332-B0E2-E94AA28A390A}" sibTransId="{3ECD9EAF-A45F-408D-A16D-937894D68503}"/>
    <dgm:cxn modelId="{BC5AB7B8-341D-4B32-9CFA-335FFDED20F1}" srcId="{D3E29FB3-C5A2-4F5C-A2B9-632B62F7DB4F}" destId="{9FECCB0C-4BA7-4EFC-AB37-4AD6DF039000}" srcOrd="0" destOrd="0" parTransId="{75050986-1DA8-432D-94B7-4E2A5F36484E}" sibTransId="{20822FF7-CC1A-49A1-8D75-F94900A0068A}"/>
    <dgm:cxn modelId="{B77507C4-3483-489E-B8B7-1B78793CB9C4}" type="presOf" srcId="{46A12CF2-102D-48A1-BDBE-C144DF8E46C2}" destId="{463FCDB4-C7CC-4546-8C5E-31BD92933F27}" srcOrd="0" destOrd="0" presId="urn:microsoft.com/office/officeart/2005/8/layout/hList2"/>
    <dgm:cxn modelId="{522080EA-219C-4ED9-8F75-418011DD4427}" type="presOf" srcId="{D22ED4E6-5EC1-4DF0-A769-6FED05971A77}" destId="{60C679B9-23C8-4DCC-A284-F16ED9C4DD33}" srcOrd="0" destOrd="0" presId="urn:microsoft.com/office/officeart/2005/8/layout/hList2"/>
    <dgm:cxn modelId="{20F5AEEA-C822-4A2C-9910-BDEFF5731592}" type="presOf" srcId="{E2559475-4C21-40BF-B89B-96DD62DCBA8A}" destId="{60C679B9-23C8-4DCC-A284-F16ED9C4DD33}" srcOrd="0" destOrd="3" presId="urn:microsoft.com/office/officeart/2005/8/layout/hList2"/>
    <dgm:cxn modelId="{0E2F3AFC-F18F-4269-93C0-AA1D8546FF7B}" type="presOf" srcId="{23DD76AD-664A-4301-B525-CDA37B3EDEDE}" destId="{295513B9-C5F7-4D7A-A6CB-B68959BB2AF3}" srcOrd="0" destOrd="0" presId="urn:microsoft.com/office/officeart/2005/8/layout/hList2"/>
    <dgm:cxn modelId="{20A4F794-CD02-4A68-8166-0801BD6F3DCE}" type="presParOf" srcId="{463FCDB4-C7CC-4546-8C5E-31BD92933F27}" destId="{B19D1401-D5D5-4DD8-9271-E355645B0455}" srcOrd="0" destOrd="0" presId="urn:microsoft.com/office/officeart/2005/8/layout/hList2"/>
    <dgm:cxn modelId="{479AC416-91EB-4A74-B145-CD1E7E9306C3}" type="presParOf" srcId="{B19D1401-D5D5-4DD8-9271-E355645B0455}" destId="{0D738745-F9D4-4CD7-8857-2AE83CB41358}" srcOrd="0" destOrd="0" presId="urn:microsoft.com/office/officeart/2005/8/layout/hList2"/>
    <dgm:cxn modelId="{ADE59250-C6B7-4941-8385-4203D86B47E8}" type="presParOf" srcId="{B19D1401-D5D5-4DD8-9271-E355645B0455}" destId="{60C679B9-23C8-4DCC-A284-F16ED9C4DD33}" srcOrd="1" destOrd="0" presId="urn:microsoft.com/office/officeart/2005/8/layout/hList2"/>
    <dgm:cxn modelId="{FD3811F0-67B9-424B-A5B1-55AC04A9403D}" type="presParOf" srcId="{B19D1401-D5D5-4DD8-9271-E355645B0455}" destId="{295513B9-C5F7-4D7A-A6CB-B68959BB2AF3}"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89A070-9770-41B7-A689-3DDD9E585632}" type="doc">
      <dgm:prSet loTypeId="urn:microsoft.com/office/officeart/2005/8/layout/hList3" loCatId="list" qsTypeId="urn:microsoft.com/office/officeart/2005/8/quickstyle/simple1" qsCatId="simple" csTypeId="urn:microsoft.com/office/officeart/2005/8/colors/accent6_4" csCatId="accent6" phldr="1"/>
      <dgm:spPr/>
      <dgm:t>
        <a:bodyPr/>
        <a:lstStyle/>
        <a:p>
          <a:endParaRPr lang="de-AT"/>
        </a:p>
      </dgm:t>
    </dgm:pt>
    <dgm:pt modelId="{A13C667C-7D92-429A-B912-6704967E83D2}">
      <dgm:prSet phldrT="[Text]"/>
      <dgm:spPr/>
      <dgm:t>
        <a:bodyPr/>
        <a:lstStyle/>
        <a:p>
          <a:r>
            <a:rPr lang="de-AT"/>
            <a:t>criteria for writing</a:t>
          </a:r>
        </a:p>
      </dgm:t>
    </dgm:pt>
    <dgm:pt modelId="{4F510AA3-DA4D-4C26-BBEE-26008A8FEC5F}" type="parTrans" cxnId="{8A992EB8-29EF-4509-AC62-EA463D12469D}">
      <dgm:prSet/>
      <dgm:spPr/>
      <dgm:t>
        <a:bodyPr/>
        <a:lstStyle/>
        <a:p>
          <a:endParaRPr lang="de-AT"/>
        </a:p>
      </dgm:t>
    </dgm:pt>
    <dgm:pt modelId="{64DAEC02-8E42-4A4F-8466-E55A81A9CE3E}" type="sibTrans" cxnId="{8A992EB8-29EF-4509-AC62-EA463D12469D}">
      <dgm:prSet/>
      <dgm:spPr/>
      <dgm:t>
        <a:bodyPr/>
        <a:lstStyle/>
        <a:p>
          <a:endParaRPr lang="de-AT"/>
        </a:p>
      </dgm:t>
    </dgm:pt>
    <dgm:pt modelId="{BE055B92-CC3C-424B-89A4-DF4AA898F7F2}">
      <dgm:prSet phldrT="[Text]"/>
      <dgm:spPr/>
      <dgm:t>
        <a:bodyPr/>
        <a:lstStyle/>
        <a:p>
          <a:endParaRPr lang="de-AT"/>
        </a:p>
      </dgm:t>
    </dgm:pt>
    <dgm:pt modelId="{6AEDE4AA-0D8E-4981-997B-3D442411D6B1}" type="parTrans" cxnId="{0C894E76-8F60-4033-8CC7-06A50EE8D959}">
      <dgm:prSet/>
      <dgm:spPr/>
      <dgm:t>
        <a:bodyPr/>
        <a:lstStyle/>
        <a:p>
          <a:endParaRPr lang="de-AT"/>
        </a:p>
      </dgm:t>
    </dgm:pt>
    <dgm:pt modelId="{14A3DE2D-D687-4AA3-A5F9-8A3A0B6B4566}" type="sibTrans" cxnId="{0C894E76-8F60-4033-8CC7-06A50EE8D959}">
      <dgm:prSet/>
      <dgm:spPr/>
      <dgm:t>
        <a:bodyPr/>
        <a:lstStyle/>
        <a:p>
          <a:endParaRPr lang="de-AT"/>
        </a:p>
      </dgm:t>
    </dgm:pt>
    <dgm:pt modelId="{00B8F5C6-90E0-4C23-98C1-60DF44F681BA}">
      <dgm:prSet phldrT="[Text]"/>
      <dgm:spPr/>
      <dgm:t>
        <a:bodyPr/>
        <a:lstStyle/>
        <a:p>
          <a:r>
            <a:rPr lang="de-AT"/>
            <a:t>meaningful phrasing</a:t>
          </a:r>
        </a:p>
      </dgm:t>
    </dgm:pt>
    <dgm:pt modelId="{B760E8E3-E4B5-4E2A-8F19-7DBA6F495F96}" type="parTrans" cxnId="{AD9D6AF5-18FE-42E7-9332-96C179BBB140}">
      <dgm:prSet/>
      <dgm:spPr/>
      <dgm:t>
        <a:bodyPr/>
        <a:lstStyle/>
        <a:p>
          <a:endParaRPr lang="de-AT"/>
        </a:p>
      </dgm:t>
    </dgm:pt>
    <dgm:pt modelId="{3D0C6CEE-5835-4EFC-AF57-F71C9831ABC8}" type="sibTrans" cxnId="{AD9D6AF5-18FE-42E7-9332-96C179BBB140}">
      <dgm:prSet/>
      <dgm:spPr/>
      <dgm:t>
        <a:bodyPr/>
        <a:lstStyle/>
        <a:p>
          <a:endParaRPr lang="de-AT"/>
        </a:p>
      </dgm:t>
    </dgm:pt>
    <dgm:pt modelId="{835B035E-A392-4587-87D0-BDC39BE95218}">
      <dgm:prSet/>
      <dgm:spPr/>
      <dgm:t>
        <a:bodyPr/>
        <a:lstStyle/>
        <a:p>
          <a:r>
            <a:rPr lang="de-AT"/>
            <a:t>short and simple sentences</a:t>
          </a:r>
        </a:p>
      </dgm:t>
    </dgm:pt>
    <dgm:pt modelId="{9D58E340-6E4A-4DF7-8E65-113408651019}" type="parTrans" cxnId="{A9A56FB2-FEA7-42C7-BCB9-A5CF1EEBCD9C}">
      <dgm:prSet/>
      <dgm:spPr/>
      <dgm:t>
        <a:bodyPr/>
        <a:lstStyle/>
        <a:p>
          <a:endParaRPr lang="de-AT"/>
        </a:p>
      </dgm:t>
    </dgm:pt>
    <dgm:pt modelId="{3324246C-4A7B-4EAB-91B6-85F2AF2BE2CD}" type="sibTrans" cxnId="{A9A56FB2-FEA7-42C7-BCB9-A5CF1EEBCD9C}">
      <dgm:prSet/>
      <dgm:spPr/>
      <dgm:t>
        <a:bodyPr/>
        <a:lstStyle/>
        <a:p>
          <a:endParaRPr lang="de-AT"/>
        </a:p>
      </dgm:t>
    </dgm:pt>
    <dgm:pt modelId="{F2737629-3FCB-4AB6-B323-299B2CBA5D82}">
      <dgm:prSet/>
      <dgm:spPr/>
      <dgm:t>
        <a:bodyPr/>
        <a:lstStyle/>
        <a:p>
          <a:r>
            <a:rPr lang="de-AT"/>
            <a:t>honest statements</a:t>
          </a:r>
        </a:p>
      </dgm:t>
    </dgm:pt>
    <dgm:pt modelId="{7E52F25D-7DA2-47AB-9F64-48D8D422EF5D}" type="parTrans" cxnId="{4A497B6C-DCFE-41B4-B5B2-E00945DC2971}">
      <dgm:prSet/>
      <dgm:spPr/>
      <dgm:t>
        <a:bodyPr/>
        <a:lstStyle/>
        <a:p>
          <a:endParaRPr lang="de-AT"/>
        </a:p>
      </dgm:t>
    </dgm:pt>
    <dgm:pt modelId="{8D54AA0F-83DD-4CA8-8CC2-DAB74B5EBDD5}" type="sibTrans" cxnId="{4A497B6C-DCFE-41B4-B5B2-E00945DC2971}">
      <dgm:prSet/>
      <dgm:spPr/>
      <dgm:t>
        <a:bodyPr/>
        <a:lstStyle/>
        <a:p>
          <a:endParaRPr lang="de-AT"/>
        </a:p>
      </dgm:t>
    </dgm:pt>
    <dgm:pt modelId="{BB0025D1-494B-4C9E-A5E4-905D6006765F}">
      <dgm:prSet/>
      <dgm:spPr/>
      <dgm:t>
        <a:bodyPr/>
        <a:lstStyle/>
        <a:p>
          <a:r>
            <a:rPr lang="de-AT"/>
            <a:t>objective, accurate and future-oriented wording</a:t>
          </a:r>
        </a:p>
      </dgm:t>
    </dgm:pt>
    <dgm:pt modelId="{29E2E9C2-FE65-4576-90B1-7B0A0F9E47DF}" type="parTrans" cxnId="{CD8478E0-877D-4849-9973-EDFCBC321414}">
      <dgm:prSet/>
      <dgm:spPr/>
      <dgm:t>
        <a:bodyPr/>
        <a:lstStyle/>
        <a:p>
          <a:endParaRPr lang="de-AT"/>
        </a:p>
      </dgm:t>
    </dgm:pt>
    <dgm:pt modelId="{A8D86EE1-D78B-4C20-82A0-4ACBDB90300E}" type="sibTrans" cxnId="{CD8478E0-877D-4849-9973-EDFCBC321414}">
      <dgm:prSet/>
      <dgm:spPr/>
      <dgm:t>
        <a:bodyPr/>
        <a:lstStyle/>
        <a:p>
          <a:endParaRPr lang="de-AT"/>
        </a:p>
      </dgm:t>
    </dgm:pt>
    <dgm:pt modelId="{3E9BF7A6-4398-4303-A365-261D4E30AEEC}">
      <dgm:prSet/>
      <dgm:spPr/>
      <dgm:t>
        <a:bodyPr/>
        <a:lstStyle/>
        <a:p>
          <a:r>
            <a:rPr lang="de-AT"/>
            <a:t>direct speech</a:t>
          </a:r>
        </a:p>
      </dgm:t>
    </dgm:pt>
    <dgm:pt modelId="{3C50E430-605D-4321-871F-6AAC6F7591A3}" type="parTrans" cxnId="{45A966EB-3235-49E7-B02C-5618D1E6545A}">
      <dgm:prSet/>
      <dgm:spPr/>
      <dgm:t>
        <a:bodyPr/>
        <a:lstStyle/>
        <a:p>
          <a:endParaRPr lang="de-AT"/>
        </a:p>
      </dgm:t>
    </dgm:pt>
    <dgm:pt modelId="{DE88773F-6950-424E-935D-A16642896A80}" type="sibTrans" cxnId="{45A966EB-3235-49E7-B02C-5618D1E6545A}">
      <dgm:prSet/>
      <dgm:spPr/>
      <dgm:t>
        <a:bodyPr/>
        <a:lstStyle/>
        <a:p>
          <a:endParaRPr lang="de-AT"/>
        </a:p>
      </dgm:t>
    </dgm:pt>
    <dgm:pt modelId="{4608F66D-9EEC-413E-ABF5-0F5574908C8D}">
      <dgm:prSet/>
      <dgm:spPr/>
      <dgm:t>
        <a:bodyPr/>
        <a:lstStyle/>
        <a:p>
          <a:r>
            <a:rPr lang="de-AT"/>
            <a:t>consistent style</a:t>
          </a:r>
        </a:p>
      </dgm:t>
    </dgm:pt>
    <dgm:pt modelId="{0902EEDE-EEBF-4649-8289-C97FD50AAB33}" type="parTrans" cxnId="{E0E5162C-30BF-4DB4-B409-37ACC9AC96FB}">
      <dgm:prSet/>
      <dgm:spPr/>
      <dgm:t>
        <a:bodyPr/>
        <a:lstStyle/>
        <a:p>
          <a:endParaRPr lang="de-AT"/>
        </a:p>
      </dgm:t>
    </dgm:pt>
    <dgm:pt modelId="{4E739B5A-64D2-4B4F-9EBE-315ADD115DA9}" type="sibTrans" cxnId="{E0E5162C-30BF-4DB4-B409-37ACC9AC96FB}">
      <dgm:prSet/>
      <dgm:spPr/>
      <dgm:t>
        <a:bodyPr/>
        <a:lstStyle/>
        <a:p>
          <a:endParaRPr lang="de-AT"/>
        </a:p>
      </dgm:t>
    </dgm:pt>
    <dgm:pt modelId="{DCE8243E-798B-427C-8E88-02757AD95C81}" type="pres">
      <dgm:prSet presAssocID="{D789A070-9770-41B7-A689-3DDD9E585632}" presName="composite" presStyleCnt="0">
        <dgm:presLayoutVars>
          <dgm:chMax val="1"/>
          <dgm:dir/>
          <dgm:resizeHandles val="exact"/>
        </dgm:presLayoutVars>
      </dgm:prSet>
      <dgm:spPr/>
    </dgm:pt>
    <dgm:pt modelId="{5ACE1CF7-45A8-4248-A57C-DE504DE8F4C0}" type="pres">
      <dgm:prSet presAssocID="{A13C667C-7D92-429A-B912-6704967E83D2}" presName="roof" presStyleLbl="dkBgShp" presStyleIdx="0" presStyleCnt="2" custScaleY="70080" custLinFactNeighborY="31746"/>
      <dgm:spPr/>
    </dgm:pt>
    <dgm:pt modelId="{46597521-3360-4528-AA42-A0F9913EECFD}" type="pres">
      <dgm:prSet presAssocID="{A13C667C-7D92-429A-B912-6704967E83D2}" presName="pillars" presStyleCnt="0"/>
      <dgm:spPr/>
    </dgm:pt>
    <dgm:pt modelId="{9BC5D3C1-5567-4987-8FA9-B3B87B2FD5DA}" type="pres">
      <dgm:prSet presAssocID="{A13C667C-7D92-429A-B912-6704967E83D2}" presName="pillar1" presStyleLbl="node1" presStyleIdx="0" presStyleCnt="6">
        <dgm:presLayoutVars>
          <dgm:bulletEnabled val="1"/>
        </dgm:presLayoutVars>
      </dgm:prSet>
      <dgm:spPr/>
    </dgm:pt>
    <dgm:pt modelId="{D5EF8917-5F95-4331-9FFE-8A4B19D59308}" type="pres">
      <dgm:prSet presAssocID="{835B035E-A392-4587-87D0-BDC39BE95218}" presName="pillarX" presStyleLbl="node1" presStyleIdx="1" presStyleCnt="6">
        <dgm:presLayoutVars>
          <dgm:bulletEnabled val="1"/>
        </dgm:presLayoutVars>
      </dgm:prSet>
      <dgm:spPr/>
    </dgm:pt>
    <dgm:pt modelId="{7BF53E21-BAF1-44B0-908B-64579B15869A}" type="pres">
      <dgm:prSet presAssocID="{F2737629-3FCB-4AB6-B323-299B2CBA5D82}" presName="pillarX" presStyleLbl="node1" presStyleIdx="2" presStyleCnt="6">
        <dgm:presLayoutVars>
          <dgm:bulletEnabled val="1"/>
        </dgm:presLayoutVars>
      </dgm:prSet>
      <dgm:spPr/>
    </dgm:pt>
    <dgm:pt modelId="{09E8FA23-B58D-4EDE-9624-E00A054960C4}" type="pres">
      <dgm:prSet presAssocID="{BB0025D1-494B-4C9E-A5E4-905D6006765F}" presName="pillarX" presStyleLbl="node1" presStyleIdx="3" presStyleCnt="6">
        <dgm:presLayoutVars>
          <dgm:bulletEnabled val="1"/>
        </dgm:presLayoutVars>
      </dgm:prSet>
      <dgm:spPr/>
    </dgm:pt>
    <dgm:pt modelId="{2EBA98A1-0ECD-4DC7-8B07-6AA83167881E}" type="pres">
      <dgm:prSet presAssocID="{3E9BF7A6-4398-4303-A365-261D4E30AEEC}" presName="pillarX" presStyleLbl="node1" presStyleIdx="4" presStyleCnt="6">
        <dgm:presLayoutVars>
          <dgm:bulletEnabled val="1"/>
        </dgm:presLayoutVars>
      </dgm:prSet>
      <dgm:spPr/>
    </dgm:pt>
    <dgm:pt modelId="{6A3027E1-C21D-4F02-8D80-E617228121C7}" type="pres">
      <dgm:prSet presAssocID="{4608F66D-9EEC-413E-ABF5-0F5574908C8D}" presName="pillarX" presStyleLbl="node1" presStyleIdx="5" presStyleCnt="6">
        <dgm:presLayoutVars>
          <dgm:bulletEnabled val="1"/>
        </dgm:presLayoutVars>
      </dgm:prSet>
      <dgm:spPr/>
    </dgm:pt>
    <dgm:pt modelId="{38B847E0-56A9-44F2-BA05-25E7B2F539AC}" type="pres">
      <dgm:prSet presAssocID="{A13C667C-7D92-429A-B912-6704967E83D2}" presName="base" presStyleLbl="dkBgShp" presStyleIdx="1" presStyleCnt="2"/>
      <dgm:spPr/>
    </dgm:pt>
  </dgm:ptLst>
  <dgm:cxnLst>
    <dgm:cxn modelId="{5595E200-3347-474B-A61E-6EB9E1D4587F}" type="presOf" srcId="{00B8F5C6-90E0-4C23-98C1-60DF44F681BA}" destId="{9BC5D3C1-5567-4987-8FA9-B3B87B2FD5DA}" srcOrd="0" destOrd="0" presId="urn:microsoft.com/office/officeart/2005/8/layout/hList3"/>
    <dgm:cxn modelId="{B3B9CC17-4275-4334-A8E2-DF6867C94320}" type="presOf" srcId="{3E9BF7A6-4398-4303-A365-261D4E30AEEC}" destId="{2EBA98A1-0ECD-4DC7-8B07-6AA83167881E}" srcOrd="0" destOrd="0" presId="urn:microsoft.com/office/officeart/2005/8/layout/hList3"/>
    <dgm:cxn modelId="{E0E5162C-30BF-4DB4-B409-37ACC9AC96FB}" srcId="{A13C667C-7D92-429A-B912-6704967E83D2}" destId="{4608F66D-9EEC-413E-ABF5-0F5574908C8D}" srcOrd="5" destOrd="0" parTransId="{0902EEDE-EEBF-4649-8289-C97FD50AAB33}" sibTransId="{4E739B5A-64D2-4B4F-9EBE-315ADD115DA9}"/>
    <dgm:cxn modelId="{3A683934-A217-4387-9E63-8675083C7D00}" type="presOf" srcId="{D789A070-9770-41B7-A689-3DDD9E585632}" destId="{DCE8243E-798B-427C-8E88-02757AD95C81}" srcOrd="0" destOrd="0" presId="urn:microsoft.com/office/officeart/2005/8/layout/hList3"/>
    <dgm:cxn modelId="{004C2247-B177-407E-AC34-92BEDA0B8DEB}" type="presOf" srcId="{4608F66D-9EEC-413E-ABF5-0F5574908C8D}" destId="{6A3027E1-C21D-4F02-8D80-E617228121C7}" srcOrd="0" destOrd="0" presId="urn:microsoft.com/office/officeart/2005/8/layout/hList3"/>
    <dgm:cxn modelId="{4A497B6C-DCFE-41B4-B5B2-E00945DC2971}" srcId="{A13C667C-7D92-429A-B912-6704967E83D2}" destId="{F2737629-3FCB-4AB6-B323-299B2CBA5D82}" srcOrd="2" destOrd="0" parTransId="{7E52F25D-7DA2-47AB-9F64-48D8D422EF5D}" sibTransId="{8D54AA0F-83DD-4CA8-8CC2-DAB74B5EBDD5}"/>
    <dgm:cxn modelId="{25628C6E-D348-43C0-AE90-44043D7B0EE6}" type="presOf" srcId="{BB0025D1-494B-4C9E-A5E4-905D6006765F}" destId="{09E8FA23-B58D-4EDE-9624-E00A054960C4}" srcOrd="0" destOrd="0" presId="urn:microsoft.com/office/officeart/2005/8/layout/hList3"/>
    <dgm:cxn modelId="{0C894E76-8F60-4033-8CC7-06A50EE8D959}" srcId="{D789A070-9770-41B7-A689-3DDD9E585632}" destId="{BE055B92-CC3C-424B-89A4-DF4AA898F7F2}" srcOrd="1" destOrd="0" parTransId="{6AEDE4AA-0D8E-4981-997B-3D442411D6B1}" sibTransId="{14A3DE2D-D687-4AA3-A5F9-8A3A0B6B4566}"/>
    <dgm:cxn modelId="{67651C7C-4EE4-4858-81CE-08082DC56EE7}" type="presOf" srcId="{A13C667C-7D92-429A-B912-6704967E83D2}" destId="{5ACE1CF7-45A8-4248-A57C-DE504DE8F4C0}" srcOrd="0" destOrd="0" presId="urn:microsoft.com/office/officeart/2005/8/layout/hList3"/>
    <dgm:cxn modelId="{A9A56FB2-FEA7-42C7-BCB9-A5CF1EEBCD9C}" srcId="{A13C667C-7D92-429A-B912-6704967E83D2}" destId="{835B035E-A392-4587-87D0-BDC39BE95218}" srcOrd="1" destOrd="0" parTransId="{9D58E340-6E4A-4DF7-8E65-113408651019}" sibTransId="{3324246C-4A7B-4EAB-91B6-85F2AF2BE2CD}"/>
    <dgm:cxn modelId="{8A992EB8-29EF-4509-AC62-EA463D12469D}" srcId="{D789A070-9770-41B7-A689-3DDD9E585632}" destId="{A13C667C-7D92-429A-B912-6704967E83D2}" srcOrd="0" destOrd="0" parTransId="{4F510AA3-DA4D-4C26-BBEE-26008A8FEC5F}" sibTransId="{64DAEC02-8E42-4A4F-8466-E55A81A9CE3E}"/>
    <dgm:cxn modelId="{EDFF98CF-41EE-482A-921D-2D78FB20C12E}" type="presOf" srcId="{835B035E-A392-4587-87D0-BDC39BE95218}" destId="{D5EF8917-5F95-4331-9FFE-8A4B19D59308}" srcOrd="0" destOrd="0" presId="urn:microsoft.com/office/officeart/2005/8/layout/hList3"/>
    <dgm:cxn modelId="{CD8478E0-877D-4849-9973-EDFCBC321414}" srcId="{A13C667C-7D92-429A-B912-6704967E83D2}" destId="{BB0025D1-494B-4C9E-A5E4-905D6006765F}" srcOrd="3" destOrd="0" parTransId="{29E2E9C2-FE65-4576-90B1-7B0A0F9E47DF}" sibTransId="{A8D86EE1-D78B-4C20-82A0-4ACBDB90300E}"/>
    <dgm:cxn modelId="{45A966EB-3235-49E7-B02C-5618D1E6545A}" srcId="{A13C667C-7D92-429A-B912-6704967E83D2}" destId="{3E9BF7A6-4398-4303-A365-261D4E30AEEC}" srcOrd="4" destOrd="0" parTransId="{3C50E430-605D-4321-871F-6AAC6F7591A3}" sibTransId="{DE88773F-6950-424E-935D-A16642896A80}"/>
    <dgm:cxn modelId="{AD9D6AF5-18FE-42E7-9332-96C179BBB140}" srcId="{A13C667C-7D92-429A-B912-6704967E83D2}" destId="{00B8F5C6-90E0-4C23-98C1-60DF44F681BA}" srcOrd="0" destOrd="0" parTransId="{B760E8E3-E4B5-4E2A-8F19-7DBA6F495F96}" sibTransId="{3D0C6CEE-5835-4EFC-AF57-F71C9831ABC8}"/>
    <dgm:cxn modelId="{773055F5-763F-44DF-998F-02C0BC5BE548}" type="presOf" srcId="{F2737629-3FCB-4AB6-B323-299B2CBA5D82}" destId="{7BF53E21-BAF1-44B0-908B-64579B15869A}" srcOrd="0" destOrd="0" presId="urn:microsoft.com/office/officeart/2005/8/layout/hList3"/>
    <dgm:cxn modelId="{2447E554-4BC8-40DB-A01D-A051EAD2D9F1}" type="presParOf" srcId="{DCE8243E-798B-427C-8E88-02757AD95C81}" destId="{5ACE1CF7-45A8-4248-A57C-DE504DE8F4C0}" srcOrd="0" destOrd="0" presId="urn:microsoft.com/office/officeart/2005/8/layout/hList3"/>
    <dgm:cxn modelId="{B129D221-73BB-4AAC-B2B3-C250274C3CF9}" type="presParOf" srcId="{DCE8243E-798B-427C-8E88-02757AD95C81}" destId="{46597521-3360-4528-AA42-A0F9913EECFD}" srcOrd="1" destOrd="0" presId="urn:microsoft.com/office/officeart/2005/8/layout/hList3"/>
    <dgm:cxn modelId="{4D518320-0331-4318-9261-52E0FDE724EA}" type="presParOf" srcId="{46597521-3360-4528-AA42-A0F9913EECFD}" destId="{9BC5D3C1-5567-4987-8FA9-B3B87B2FD5DA}" srcOrd="0" destOrd="0" presId="urn:microsoft.com/office/officeart/2005/8/layout/hList3"/>
    <dgm:cxn modelId="{D2F0620F-D18B-4C5B-9C8D-F76275DEF425}" type="presParOf" srcId="{46597521-3360-4528-AA42-A0F9913EECFD}" destId="{D5EF8917-5F95-4331-9FFE-8A4B19D59308}" srcOrd="1" destOrd="0" presId="urn:microsoft.com/office/officeart/2005/8/layout/hList3"/>
    <dgm:cxn modelId="{EC73BDD2-6EB5-4F1B-9B9F-15E2409B2CCE}" type="presParOf" srcId="{46597521-3360-4528-AA42-A0F9913EECFD}" destId="{7BF53E21-BAF1-44B0-908B-64579B15869A}" srcOrd="2" destOrd="0" presId="urn:microsoft.com/office/officeart/2005/8/layout/hList3"/>
    <dgm:cxn modelId="{F0006EAC-E689-432D-92BC-8B5FFE1E69D7}" type="presParOf" srcId="{46597521-3360-4528-AA42-A0F9913EECFD}" destId="{09E8FA23-B58D-4EDE-9624-E00A054960C4}" srcOrd="3" destOrd="0" presId="urn:microsoft.com/office/officeart/2005/8/layout/hList3"/>
    <dgm:cxn modelId="{7DA3011E-27B8-4EB5-BCAA-4552C6D977C3}" type="presParOf" srcId="{46597521-3360-4528-AA42-A0F9913EECFD}" destId="{2EBA98A1-0ECD-4DC7-8B07-6AA83167881E}" srcOrd="4" destOrd="0" presId="urn:microsoft.com/office/officeart/2005/8/layout/hList3"/>
    <dgm:cxn modelId="{457D02A0-A8E0-4E09-A8BE-FA1675A3E1A2}" type="presParOf" srcId="{46597521-3360-4528-AA42-A0F9913EECFD}" destId="{6A3027E1-C21D-4F02-8D80-E617228121C7}" srcOrd="5" destOrd="0" presId="urn:microsoft.com/office/officeart/2005/8/layout/hList3"/>
    <dgm:cxn modelId="{BED0A86A-5EBE-4A8A-BD4E-4310E2E1C3C4}" type="presParOf" srcId="{DCE8243E-798B-427C-8E88-02757AD95C81}" destId="{38B847E0-56A9-44F2-BA05-25E7B2F539A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DFB243-8B13-4120-BA1A-43C8173D4BDB}"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de-AT"/>
        </a:p>
      </dgm:t>
    </dgm:pt>
    <dgm:pt modelId="{86487114-3D39-4D6B-A6C5-C7C2A3D84E92}">
      <dgm:prSet custT="1"/>
      <dgm:spPr/>
      <dgm:t>
        <a:bodyPr/>
        <a:lstStyle/>
        <a:p>
          <a:r>
            <a:rPr lang="de-AT" sz="2400" dirty="0" err="1"/>
            <a:t>values</a:t>
          </a:r>
          <a:r>
            <a:rPr lang="de-AT" sz="2400" dirty="0"/>
            <a:t>:</a:t>
          </a:r>
        </a:p>
      </dgm:t>
    </dgm:pt>
    <dgm:pt modelId="{47E3C782-455A-4D09-B0F2-E82A9150492C}" type="parTrans" cxnId="{E0D417B7-BC51-46EE-AF32-AE2630E535E5}">
      <dgm:prSet/>
      <dgm:spPr/>
      <dgm:t>
        <a:bodyPr/>
        <a:lstStyle/>
        <a:p>
          <a:endParaRPr lang="de-AT" sz="1100"/>
        </a:p>
      </dgm:t>
    </dgm:pt>
    <dgm:pt modelId="{546FF01C-FDEB-4B54-A7FB-A782C6CCB363}" type="sibTrans" cxnId="{E0D417B7-BC51-46EE-AF32-AE2630E535E5}">
      <dgm:prSet/>
      <dgm:spPr/>
      <dgm:t>
        <a:bodyPr/>
        <a:lstStyle/>
        <a:p>
          <a:endParaRPr lang="de-AT" sz="1100"/>
        </a:p>
      </dgm:t>
    </dgm:pt>
    <dgm:pt modelId="{9CBD013A-2E2E-45A9-853B-54411282F62E}">
      <dgm:prSet custT="1"/>
      <dgm:spPr/>
      <dgm:t>
        <a:bodyPr/>
        <a:lstStyle/>
        <a:p>
          <a:r>
            <a:rPr lang="de-AT" sz="2400" dirty="0" err="1"/>
            <a:t>clients</a:t>
          </a:r>
          <a:r>
            <a:rPr lang="de-AT" sz="2400" dirty="0"/>
            <a:t>:</a:t>
          </a:r>
        </a:p>
      </dgm:t>
    </dgm:pt>
    <dgm:pt modelId="{726289B5-06E9-4F7E-9F0F-1EB16349AE23}" type="parTrans" cxnId="{1B897662-1724-40C2-B152-F1367CB4A1B1}">
      <dgm:prSet/>
      <dgm:spPr/>
      <dgm:t>
        <a:bodyPr/>
        <a:lstStyle/>
        <a:p>
          <a:endParaRPr lang="de-AT" sz="1100"/>
        </a:p>
      </dgm:t>
    </dgm:pt>
    <dgm:pt modelId="{B49B1339-FD46-4AE3-B4C6-63705DD3B4DD}" type="sibTrans" cxnId="{1B897662-1724-40C2-B152-F1367CB4A1B1}">
      <dgm:prSet/>
      <dgm:spPr/>
      <dgm:t>
        <a:bodyPr/>
        <a:lstStyle/>
        <a:p>
          <a:endParaRPr lang="de-AT" sz="1100"/>
        </a:p>
      </dgm:t>
    </dgm:pt>
    <dgm:pt modelId="{885F1A18-C8A3-4906-A4B2-0D7F4CB28924}">
      <dgm:prSet custT="1"/>
      <dgm:spPr/>
      <dgm:t>
        <a:bodyPr/>
        <a:lstStyle/>
        <a:p>
          <a:r>
            <a:rPr lang="en-US" sz="1600" dirty="0"/>
            <a:t>What do we stand for?</a:t>
          </a:r>
          <a:endParaRPr lang="de-AT" sz="1600" dirty="0"/>
        </a:p>
      </dgm:t>
    </dgm:pt>
    <dgm:pt modelId="{FBBE9494-46B8-4DC4-92FB-C5615732FC02}" type="parTrans" cxnId="{825E389A-0CF3-4BA5-849C-2F09C60FC1A9}">
      <dgm:prSet/>
      <dgm:spPr/>
      <dgm:t>
        <a:bodyPr/>
        <a:lstStyle/>
        <a:p>
          <a:endParaRPr lang="de-AT" sz="1100"/>
        </a:p>
      </dgm:t>
    </dgm:pt>
    <dgm:pt modelId="{F53AB1B4-43C1-4FFA-9181-9227C13AEF35}" type="sibTrans" cxnId="{825E389A-0CF3-4BA5-849C-2F09C60FC1A9}">
      <dgm:prSet/>
      <dgm:spPr/>
      <dgm:t>
        <a:bodyPr/>
        <a:lstStyle/>
        <a:p>
          <a:endParaRPr lang="de-AT" sz="1100"/>
        </a:p>
      </dgm:t>
    </dgm:pt>
    <dgm:pt modelId="{A2F69864-BEC3-4DF2-AEA7-38F7F66D0B36}">
      <dgm:prSet custT="1"/>
      <dgm:spPr/>
      <dgm:t>
        <a:bodyPr/>
        <a:lstStyle/>
        <a:p>
          <a:r>
            <a:rPr lang="de-AT" sz="1600" dirty="0"/>
            <a:t>Who </a:t>
          </a:r>
          <a:r>
            <a:rPr lang="de-AT" sz="1600" dirty="0" err="1"/>
            <a:t>are</a:t>
          </a:r>
          <a:r>
            <a:rPr lang="de-AT" sz="1600" dirty="0"/>
            <a:t> </a:t>
          </a:r>
          <a:r>
            <a:rPr lang="de-AT" sz="1600" dirty="0" err="1"/>
            <a:t>our</a:t>
          </a:r>
          <a:r>
            <a:rPr lang="de-AT" sz="1600" dirty="0"/>
            <a:t> </a:t>
          </a:r>
          <a:r>
            <a:rPr lang="de-AT" sz="1600" dirty="0" err="1"/>
            <a:t>students</a:t>
          </a:r>
          <a:r>
            <a:rPr lang="de-AT" sz="1600" dirty="0"/>
            <a:t>?</a:t>
          </a:r>
        </a:p>
      </dgm:t>
    </dgm:pt>
    <dgm:pt modelId="{3524491C-DF19-4341-A115-5EE14CA08CCF}" type="parTrans" cxnId="{48DFA224-5B41-4C1D-A7A6-CD81D0FF848C}">
      <dgm:prSet/>
      <dgm:spPr/>
      <dgm:t>
        <a:bodyPr/>
        <a:lstStyle/>
        <a:p>
          <a:endParaRPr lang="de-AT" sz="1100"/>
        </a:p>
      </dgm:t>
    </dgm:pt>
    <dgm:pt modelId="{C4CD3384-97FF-44B2-AB5B-1A4A88DB9C19}" type="sibTrans" cxnId="{48DFA224-5B41-4C1D-A7A6-CD81D0FF848C}">
      <dgm:prSet/>
      <dgm:spPr/>
      <dgm:t>
        <a:bodyPr/>
        <a:lstStyle/>
        <a:p>
          <a:endParaRPr lang="de-AT" sz="1100"/>
        </a:p>
      </dgm:t>
    </dgm:pt>
    <dgm:pt modelId="{E15440D2-AA91-42EF-AC85-40B6AEB195DF}">
      <dgm:prSet custT="1"/>
      <dgm:spPr/>
      <dgm:t>
        <a:bodyPr/>
        <a:lstStyle/>
        <a:p>
          <a:r>
            <a:rPr lang="de-AT" sz="2400" dirty="0"/>
            <a:t> </a:t>
          </a:r>
          <a:r>
            <a:rPr lang="de-AT" sz="2400" dirty="0" err="1"/>
            <a:t>identity</a:t>
          </a:r>
          <a:r>
            <a:rPr lang="de-AT" sz="2400" dirty="0"/>
            <a:t> and </a:t>
          </a:r>
          <a:r>
            <a:rPr lang="de-AT" sz="2400" dirty="0" err="1"/>
            <a:t>mission</a:t>
          </a:r>
          <a:r>
            <a:rPr lang="de-AT" sz="2400" dirty="0"/>
            <a:t>:</a:t>
          </a:r>
        </a:p>
      </dgm:t>
    </dgm:pt>
    <dgm:pt modelId="{B94D787A-EE3A-4804-A786-8EB193AC9BF6}" type="parTrans" cxnId="{A2F8119D-1ED8-44B2-A477-668E57565820}">
      <dgm:prSet/>
      <dgm:spPr/>
      <dgm:t>
        <a:bodyPr/>
        <a:lstStyle/>
        <a:p>
          <a:endParaRPr lang="de-AT"/>
        </a:p>
      </dgm:t>
    </dgm:pt>
    <dgm:pt modelId="{88443B28-FE8A-4581-A479-D49BDAF1FB31}" type="sibTrans" cxnId="{A2F8119D-1ED8-44B2-A477-668E57565820}">
      <dgm:prSet/>
      <dgm:spPr/>
      <dgm:t>
        <a:bodyPr/>
        <a:lstStyle/>
        <a:p>
          <a:endParaRPr lang="de-AT"/>
        </a:p>
      </dgm:t>
    </dgm:pt>
    <dgm:pt modelId="{A45E2966-71B5-4427-8E84-33E0D671461E}">
      <dgm:prSet custT="1"/>
      <dgm:spPr/>
      <dgm:t>
        <a:bodyPr/>
        <a:lstStyle/>
        <a:p>
          <a:r>
            <a:rPr lang="de-AT" sz="1600" dirty="0"/>
            <a:t> Who </a:t>
          </a:r>
          <a:r>
            <a:rPr lang="de-AT" sz="1600" dirty="0" err="1"/>
            <a:t>are</a:t>
          </a:r>
          <a:r>
            <a:rPr lang="de-AT" sz="1600" dirty="0"/>
            <a:t> </a:t>
          </a:r>
          <a:r>
            <a:rPr lang="de-AT" sz="1600" dirty="0" err="1"/>
            <a:t>we</a:t>
          </a:r>
          <a:r>
            <a:rPr lang="de-AT" sz="1600" dirty="0"/>
            <a:t>?</a:t>
          </a:r>
        </a:p>
      </dgm:t>
    </dgm:pt>
    <dgm:pt modelId="{7AEDD426-ED84-4913-A357-87FE33B7E133}" type="parTrans" cxnId="{EBAFF922-FEE4-4EFF-9101-BE4243703E56}">
      <dgm:prSet/>
      <dgm:spPr/>
      <dgm:t>
        <a:bodyPr/>
        <a:lstStyle/>
        <a:p>
          <a:endParaRPr lang="de-AT"/>
        </a:p>
      </dgm:t>
    </dgm:pt>
    <dgm:pt modelId="{BABA74F2-047C-4E75-8319-87CAE9EBA618}" type="sibTrans" cxnId="{EBAFF922-FEE4-4EFF-9101-BE4243703E56}">
      <dgm:prSet/>
      <dgm:spPr/>
      <dgm:t>
        <a:bodyPr/>
        <a:lstStyle/>
        <a:p>
          <a:endParaRPr lang="de-AT"/>
        </a:p>
      </dgm:t>
    </dgm:pt>
    <dgm:pt modelId="{F2AA9B33-0DC4-4B8A-AA85-FA196AE049B6}">
      <dgm:prSet custT="1"/>
      <dgm:spPr/>
      <dgm:t>
        <a:bodyPr/>
        <a:lstStyle/>
        <a:p>
          <a:r>
            <a:rPr lang="en-US" sz="1600" dirty="0" err="1"/>
            <a:t>What is our chosen and/or school-specific mission?</a:t>
          </a:r>
          <a:endParaRPr lang="de-AT" sz="1600" dirty="0" err="1"/>
        </a:p>
      </dgm:t>
    </dgm:pt>
    <dgm:pt modelId="{1E331E9E-39EC-46AD-BDFD-5B1F7B6A66E8}" type="parTrans" cxnId="{B44980E7-8192-4059-BA75-931F90850691}">
      <dgm:prSet/>
      <dgm:spPr/>
      <dgm:t>
        <a:bodyPr/>
        <a:lstStyle/>
        <a:p>
          <a:endParaRPr lang="de-AT"/>
        </a:p>
      </dgm:t>
    </dgm:pt>
    <dgm:pt modelId="{5B086792-B87C-4C99-81E4-84FF977CDF97}" type="sibTrans" cxnId="{B44980E7-8192-4059-BA75-931F90850691}">
      <dgm:prSet/>
      <dgm:spPr/>
      <dgm:t>
        <a:bodyPr/>
        <a:lstStyle/>
        <a:p>
          <a:endParaRPr lang="de-AT"/>
        </a:p>
      </dgm:t>
    </dgm:pt>
    <dgm:pt modelId="{8C5AD2E1-F90B-469A-8436-6A42D96E2578}">
      <dgm:prSet custT="1"/>
      <dgm:spPr/>
      <dgm:t>
        <a:bodyPr/>
        <a:lstStyle/>
        <a:p>
          <a:r>
            <a:rPr lang="en-US" sz="1600" dirty="0" err="1"/>
            <a:t>What values determine our actions?</a:t>
          </a:r>
          <a:endParaRPr lang="de-AT" sz="1600" dirty="0" err="1"/>
        </a:p>
      </dgm:t>
    </dgm:pt>
    <dgm:pt modelId="{0D336336-B09A-43C0-8624-64543F390211}" type="parTrans" cxnId="{7841A619-C380-4FF8-AF60-CCBC9FF3CDCD}">
      <dgm:prSet/>
      <dgm:spPr/>
      <dgm:t>
        <a:bodyPr/>
        <a:lstStyle/>
        <a:p>
          <a:endParaRPr lang="de-AT"/>
        </a:p>
      </dgm:t>
    </dgm:pt>
    <dgm:pt modelId="{F753F180-AC9C-4B00-B2FC-9D570E4FECF4}" type="sibTrans" cxnId="{7841A619-C380-4FF8-AF60-CCBC9FF3CDCD}">
      <dgm:prSet/>
      <dgm:spPr/>
      <dgm:t>
        <a:bodyPr/>
        <a:lstStyle/>
        <a:p>
          <a:endParaRPr lang="de-AT"/>
        </a:p>
      </dgm:t>
    </dgm:pt>
    <dgm:pt modelId="{4BA4A71E-CCDE-470A-8610-99F3ED34A460}">
      <dgm:prSet custT="1"/>
      <dgm:spPr/>
      <dgm:t>
        <a:bodyPr/>
        <a:lstStyle/>
        <a:p>
          <a:r>
            <a:rPr lang="en-US" sz="1600" dirty="0" err="1"/>
            <a:t>Who are our target groups and cooperation partners?</a:t>
          </a:r>
          <a:endParaRPr lang="de-AT" sz="1600" dirty="0" err="1"/>
        </a:p>
      </dgm:t>
    </dgm:pt>
    <dgm:pt modelId="{DA3FD818-B593-4C28-8D10-33367CCFB5F7}" type="parTrans" cxnId="{4092B466-871B-4B0C-A4B9-7CDE7F0B935A}">
      <dgm:prSet/>
      <dgm:spPr/>
      <dgm:t>
        <a:bodyPr/>
        <a:lstStyle/>
        <a:p>
          <a:endParaRPr lang="de-AT"/>
        </a:p>
      </dgm:t>
    </dgm:pt>
    <dgm:pt modelId="{27D2C9B9-2F35-454A-B68F-B80CB47E0056}" type="sibTrans" cxnId="{4092B466-871B-4B0C-A4B9-7CDE7F0B935A}">
      <dgm:prSet/>
      <dgm:spPr/>
      <dgm:t>
        <a:bodyPr/>
        <a:lstStyle/>
        <a:p>
          <a:endParaRPr lang="de-AT"/>
        </a:p>
      </dgm:t>
    </dgm:pt>
    <dgm:pt modelId="{645719B3-16B0-415A-9AD0-B7F0BB1DC54F}" type="pres">
      <dgm:prSet presAssocID="{10DFB243-8B13-4120-BA1A-43C8173D4BDB}" presName="linear" presStyleCnt="0">
        <dgm:presLayoutVars>
          <dgm:dir/>
          <dgm:animLvl val="lvl"/>
          <dgm:resizeHandles val="exact"/>
        </dgm:presLayoutVars>
      </dgm:prSet>
      <dgm:spPr/>
    </dgm:pt>
    <dgm:pt modelId="{F267B797-0300-4ECE-902F-E374517A35D9}" type="pres">
      <dgm:prSet presAssocID="{E15440D2-AA91-42EF-AC85-40B6AEB195DF}" presName="parentLin" presStyleCnt="0"/>
      <dgm:spPr/>
    </dgm:pt>
    <dgm:pt modelId="{733A2D91-EBAF-4F70-9DD8-4A7E53B2993E}" type="pres">
      <dgm:prSet presAssocID="{E15440D2-AA91-42EF-AC85-40B6AEB195DF}" presName="parentLeftMargin" presStyleLbl="node1" presStyleIdx="0" presStyleCnt="3"/>
      <dgm:spPr/>
    </dgm:pt>
    <dgm:pt modelId="{E94AF717-B384-43E4-AC80-09EAA326B0BC}" type="pres">
      <dgm:prSet presAssocID="{E15440D2-AA91-42EF-AC85-40B6AEB195DF}" presName="parentText" presStyleLbl="node1" presStyleIdx="0" presStyleCnt="3" custScaleY="72653">
        <dgm:presLayoutVars>
          <dgm:chMax val="0"/>
          <dgm:bulletEnabled val="1"/>
        </dgm:presLayoutVars>
      </dgm:prSet>
      <dgm:spPr/>
    </dgm:pt>
    <dgm:pt modelId="{86DD387C-68CD-42AE-84C2-A85235502D3B}" type="pres">
      <dgm:prSet presAssocID="{E15440D2-AA91-42EF-AC85-40B6AEB195DF}" presName="negativeSpace" presStyleCnt="0"/>
      <dgm:spPr/>
    </dgm:pt>
    <dgm:pt modelId="{E27D1A3C-3636-47C2-B16F-B223D9B51A97}" type="pres">
      <dgm:prSet presAssocID="{E15440D2-AA91-42EF-AC85-40B6AEB195DF}" presName="childText" presStyleLbl="conFgAcc1" presStyleIdx="0" presStyleCnt="3" custLinFactY="3448" custLinFactNeighborY="100000">
        <dgm:presLayoutVars>
          <dgm:bulletEnabled val="1"/>
        </dgm:presLayoutVars>
      </dgm:prSet>
      <dgm:spPr/>
    </dgm:pt>
    <dgm:pt modelId="{6D88180B-B952-408E-8E67-8C823224EA9C}" type="pres">
      <dgm:prSet presAssocID="{88443B28-FE8A-4581-A479-D49BDAF1FB31}" presName="spaceBetweenRectangles" presStyleCnt="0"/>
      <dgm:spPr/>
    </dgm:pt>
    <dgm:pt modelId="{ED3ECFA8-A0E7-4391-B35B-927117A45CBF}" type="pres">
      <dgm:prSet presAssocID="{86487114-3D39-4D6B-A6C5-C7C2A3D84E92}" presName="parentLin" presStyleCnt="0"/>
      <dgm:spPr/>
    </dgm:pt>
    <dgm:pt modelId="{AC869A14-22FE-4B04-B904-0311B2F55F10}" type="pres">
      <dgm:prSet presAssocID="{86487114-3D39-4D6B-A6C5-C7C2A3D84E92}" presName="parentLeftMargin" presStyleLbl="node1" presStyleIdx="0" presStyleCnt="3"/>
      <dgm:spPr/>
    </dgm:pt>
    <dgm:pt modelId="{4DBD9BC0-F489-4C25-A61A-8837660F1CBE}" type="pres">
      <dgm:prSet presAssocID="{86487114-3D39-4D6B-A6C5-C7C2A3D84E92}" presName="parentText" presStyleLbl="node1" presStyleIdx="1" presStyleCnt="3" custScaleY="72653">
        <dgm:presLayoutVars>
          <dgm:chMax val="0"/>
          <dgm:bulletEnabled val="1"/>
        </dgm:presLayoutVars>
      </dgm:prSet>
      <dgm:spPr/>
    </dgm:pt>
    <dgm:pt modelId="{EBE41999-CABA-4627-9FDF-A13DC0200207}" type="pres">
      <dgm:prSet presAssocID="{86487114-3D39-4D6B-A6C5-C7C2A3D84E92}" presName="negativeSpace" presStyleCnt="0"/>
      <dgm:spPr/>
    </dgm:pt>
    <dgm:pt modelId="{4EE35134-F4FB-4272-B60E-445E18153982}" type="pres">
      <dgm:prSet presAssocID="{86487114-3D39-4D6B-A6C5-C7C2A3D84E92}" presName="childText" presStyleLbl="conFgAcc1" presStyleIdx="1" presStyleCnt="3">
        <dgm:presLayoutVars>
          <dgm:bulletEnabled val="1"/>
        </dgm:presLayoutVars>
      </dgm:prSet>
      <dgm:spPr/>
    </dgm:pt>
    <dgm:pt modelId="{C2FD06B7-0A72-4CDB-9D55-6CAF94015D84}" type="pres">
      <dgm:prSet presAssocID="{546FF01C-FDEB-4B54-A7FB-A782C6CCB363}" presName="spaceBetweenRectangles" presStyleCnt="0"/>
      <dgm:spPr/>
    </dgm:pt>
    <dgm:pt modelId="{2E0E5F79-8ACF-446C-A208-A22A67BF5609}" type="pres">
      <dgm:prSet presAssocID="{9CBD013A-2E2E-45A9-853B-54411282F62E}" presName="parentLin" presStyleCnt="0"/>
      <dgm:spPr/>
    </dgm:pt>
    <dgm:pt modelId="{3709EF8D-CAEF-4CD4-9DD1-AB0025BC817F}" type="pres">
      <dgm:prSet presAssocID="{9CBD013A-2E2E-45A9-853B-54411282F62E}" presName="parentLeftMargin" presStyleLbl="node1" presStyleIdx="1" presStyleCnt="3"/>
      <dgm:spPr/>
    </dgm:pt>
    <dgm:pt modelId="{3CBB727F-F99D-43E1-ABF1-90BCB35CCC5B}" type="pres">
      <dgm:prSet presAssocID="{9CBD013A-2E2E-45A9-853B-54411282F62E}" presName="parentText" presStyleLbl="node1" presStyleIdx="2" presStyleCnt="3" custScaleY="72653">
        <dgm:presLayoutVars>
          <dgm:chMax val="0"/>
          <dgm:bulletEnabled val="1"/>
        </dgm:presLayoutVars>
      </dgm:prSet>
      <dgm:spPr/>
    </dgm:pt>
    <dgm:pt modelId="{B0F631AB-818E-4EBC-A544-D0534421896C}" type="pres">
      <dgm:prSet presAssocID="{9CBD013A-2E2E-45A9-853B-54411282F62E}" presName="negativeSpace" presStyleCnt="0"/>
      <dgm:spPr/>
    </dgm:pt>
    <dgm:pt modelId="{C5756615-6E78-4BD8-9456-46607FC2EDE5}" type="pres">
      <dgm:prSet presAssocID="{9CBD013A-2E2E-45A9-853B-54411282F62E}" presName="childText" presStyleLbl="conFgAcc1" presStyleIdx="2" presStyleCnt="3">
        <dgm:presLayoutVars>
          <dgm:bulletEnabled val="1"/>
        </dgm:presLayoutVars>
      </dgm:prSet>
      <dgm:spPr/>
    </dgm:pt>
  </dgm:ptLst>
  <dgm:cxnLst>
    <dgm:cxn modelId="{9B330F09-B145-442F-928E-03578F5A65D5}" type="presOf" srcId="{A45E2966-71B5-4427-8E84-33E0D671461E}" destId="{E27D1A3C-3636-47C2-B16F-B223D9B51A97}" srcOrd="0" destOrd="0" presId="urn:microsoft.com/office/officeart/2005/8/layout/list1"/>
    <dgm:cxn modelId="{7841A619-C380-4FF8-AF60-CCBC9FF3CDCD}" srcId="{86487114-3D39-4D6B-A6C5-C7C2A3D84E92}" destId="{8C5AD2E1-F90B-469A-8436-6A42D96E2578}" srcOrd="1" destOrd="0" parTransId="{0D336336-B09A-43C0-8624-64543F390211}" sibTransId="{F753F180-AC9C-4B00-B2FC-9D570E4FECF4}"/>
    <dgm:cxn modelId="{035C8A22-72D4-4B97-B324-9382E3BF70CC}" type="presOf" srcId="{A2F69864-BEC3-4DF2-AEA7-38F7F66D0B36}" destId="{C5756615-6E78-4BD8-9456-46607FC2EDE5}" srcOrd="0" destOrd="0" presId="urn:microsoft.com/office/officeart/2005/8/layout/list1"/>
    <dgm:cxn modelId="{EBAFF922-FEE4-4EFF-9101-BE4243703E56}" srcId="{E15440D2-AA91-42EF-AC85-40B6AEB195DF}" destId="{A45E2966-71B5-4427-8E84-33E0D671461E}" srcOrd="0" destOrd="0" parTransId="{7AEDD426-ED84-4913-A357-87FE33B7E133}" sibTransId="{BABA74F2-047C-4E75-8319-87CAE9EBA618}"/>
    <dgm:cxn modelId="{48DFA224-5B41-4C1D-A7A6-CD81D0FF848C}" srcId="{9CBD013A-2E2E-45A9-853B-54411282F62E}" destId="{A2F69864-BEC3-4DF2-AEA7-38F7F66D0B36}" srcOrd="0" destOrd="0" parTransId="{3524491C-DF19-4341-A115-5EE14CA08CCF}" sibTransId="{C4CD3384-97FF-44B2-AB5B-1A4A88DB9C19}"/>
    <dgm:cxn modelId="{D4B5565C-7991-4292-8CBC-4073AF32788B}" type="presOf" srcId="{E15440D2-AA91-42EF-AC85-40B6AEB195DF}" destId="{E94AF717-B384-43E4-AC80-09EAA326B0BC}" srcOrd="1" destOrd="0" presId="urn:microsoft.com/office/officeart/2005/8/layout/list1"/>
    <dgm:cxn modelId="{1B897662-1724-40C2-B152-F1367CB4A1B1}" srcId="{10DFB243-8B13-4120-BA1A-43C8173D4BDB}" destId="{9CBD013A-2E2E-45A9-853B-54411282F62E}" srcOrd="2" destOrd="0" parTransId="{726289B5-06E9-4F7E-9F0F-1EB16349AE23}" sibTransId="{B49B1339-FD46-4AE3-B4C6-63705DD3B4DD}"/>
    <dgm:cxn modelId="{35276543-AB37-4EC6-A57E-825237585AB7}" type="presOf" srcId="{10DFB243-8B13-4120-BA1A-43C8173D4BDB}" destId="{645719B3-16B0-415A-9AD0-B7F0BB1DC54F}" srcOrd="0" destOrd="0" presId="urn:microsoft.com/office/officeart/2005/8/layout/list1"/>
    <dgm:cxn modelId="{4092B466-871B-4B0C-A4B9-7CDE7F0B935A}" srcId="{9CBD013A-2E2E-45A9-853B-54411282F62E}" destId="{4BA4A71E-CCDE-470A-8610-99F3ED34A460}" srcOrd="1" destOrd="0" parTransId="{DA3FD818-B593-4C28-8D10-33367CCFB5F7}" sibTransId="{27D2C9B9-2F35-454A-B68F-B80CB47E0056}"/>
    <dgm:cxn modelId="{08A0BB52-730B-41FE-BD29-89C854DC0DF1}" type="presOf" srcId="{4BA4A71E-CCDE-470A-8610-99F3ED34A460}" destId="{C5756615-6E78-4BD8-9456-46607FC2EDE5}" srcOrd="0" destOrd="1" presId="urn:microsoft.com/office/officeart/2005/8/layout/list1"/>
    <dgm:cxn modelId="{73BEBA7F-F7EB-40FA-9185-5C96BC975B07}" type="presOf" srcId="{9CBD013A-2E2E-45A9-853B-54411282F62E}" destId="{3709EF8D-CAEF-4CD4-9DD1-AB0025BC817F}" srcOrd="0" destOrd="0" presId="urn:microsoft.com/office/officeart/2005/8/layout/list1"/>
    <dgm:cxn modelId="{CDF5F07F-213B-47F5-8ED2-C9C6661835A6}" type="presOf" srcId="{885F1A18-C8A3-4906-A4B2-0D7F4CB28924}" destId="{4EE35134-F4FB-4272-B60E-445E18153982}" srcOrd="0" destOrd="0" presId="urn:microsoft.com/office/officeart/2005/8/layout/list1"/>
    <dgm:cxn modelId="{99FFEF88-453B-4E2D-BDFF-ADA124B7EEB9}" type="presOf" srcId="{8C5AD2E1-F90B-469A-8436-6A42D96E2578}" destId="{4EE35134-F4FB-4272-B60E-445E18153982}" srcOrd="0" destOrd="1" presId="urn:microsoft.com/office/officeart/2005/8/layout/list1"/>
    <dgm:cxn modelId="{825E389A-0CF3-4BA5-849C-2F09C60FC1A9}" srcId="{86487114-3D39-4D6B-A6C5-C7C2A3D84E92}" destId="{885F1A18-C8A3-4906-A4B2-0D7F4CB28924}" srcOrd="0" destOrd="0" parTransId="{FBBE9494-46B8-4DC4-92FB-C5615732FC02}" sibTransId="{F53AB1B4-43C1-4FFA-9181-9227C13AEF35}"/>
    <dgm:cxn modelId="{A2F8119D-1ED8-44B2-A477-668E57565820}" srcId="{10DFB243-8B13-4120-BA1A-43C8173D4BDB}" destId="{E15440D2-AA91-42EF-AC85-40B6AEB195DF}" srcOrd="0" destOrd="0" parTransId="{B94D787A-EE3A-4804-A786-8EB193AC9BF6}" sibTransId="{88443B28-FE8A-4581-A479-D49BDAF1FB31}"/>
    <dgm:cxn modelId="{69E5B1AC-4B5F-4FF0-9C4C-4EA9C0ABB508}" type="presOf" srcId="{86487114-3D39-4D6B-A6C5-C7C2A3D84E92}" destId="{AC869A14-22FE-4B04-B904-0311B2F55F10}" srcOrd="0" destOrd="0" presId="urn:microsoft.com/office/officeart/2005/8/layout/list1"/>
    <dgm:cxn modelId="{E0D417B7-BC51-46EE-AF32-AE2630E535E5}" srcId="{10DFB243-8B13-4120-BA1A-43C8173D4BDB}" destId="{86487114-3D39-4D6B-A6C5-C7C2A3D84E92}" srcOrd="1" destOrd="0" parTransId="{47E3C782-455A-4D09-B0F2-E82A9150492C}" sibTransId="{546FF01C-FDEB-4B54-A7FB-A782C6CCB363}"/>
    <dgm:cxn modelId="{0A8523D7-12FA-4FEC-A598-A161B8C26C8C}" type="presOf" srcId="{F2AA9B33-0DC4-4B8A-AA85-FA196AE049B6}" destId="{E27D1A3C-3636-47C2-B16F-B223D9B51A97}" srcOrd="0" destOrd="1" presId="urn:microsoft.com/office/officeart/2005/8/layout/list1"/>
    <dgm:cxn modelId="{83FDCEE2-EC3B-4DAB-B264-950A0A7A8756}" type="presOf" srcId="{86487114-3D39-4D6B-A6C5-C7C2A3D84E92}" destId="{4DBD9BC0-F489-4C25-A61A-8837660F1CBE}" srcOrd="1" destOrd="0" presId="urn:microsoft.com/office/officeart/2005/8/layout/list1"/>
    <dgm:cxn modelId="{B44980E7-8192-4059-BA75-931F90850691}" srcId="{E15440D2-AA91-42EF-AC85-40B6AEB195DF}" destId="{F2AA9B33-0DC4-4B8A-AA85-FA196AE049B6}" srcOrd="1" destOrd="0" parTransId="{1E331E9E-39EC-46AD-BDFD-5B1F7B6A66E8}" sibTransId="{5B086792-B87C-4C99-81E4-84FF977CDF97}"/>
    <dgm:cxn modelId="{ABEBA2E9-7B4E-4C98-85C5-96C03FC0D9EE}" type="presOf" srcId="{E15440D2-AA91-42EF-AC85-40B6AEB195DF}" destId="{733A2D91-EBAF-4F70-9DD8-4A7E53B2993E}" srcOrd="0" destOrd="0" presId="urn:microsoft.com/office/officeart/2005/8/layout/list1"/>
    <dgm:cxn modelId="{961D39FC-296E-4382-890B-734CD185A696}" type="presOf" srcId="{9CBD013A-2E2E-45A9-853B-54411282F62E}" destId="{3CBB727F-F99D-43E1-ABF1-90BCB35CCC5B}" srcOrd="1" destOrd="0" presId="urn:microsoft.com/office/officeart/2005/8/layout/list1"/>
    <dgm:cxn modelId="{40FB49F3-E5EF-4CE4-BAE8-2AD512063C9E}" type="presParOf" srcId="{645719B3-16B0-415A-9AD0-B7F0BB1DC54F}" destId="{F267B797-0300-4ECE-902F-E374517A35D9}" srcOrd="0" destOrd="0" presId="urn:microsoft.com/office/officeart/2005/8/layout/list1"/>
    <dgm:cxn modelId="{7F219099-1636-47F0-A41D-098A5006164A}" type="presParOf" srcId="{F267B797-0300-4ECE-902F-E374517A35D9}" destId="{733A2D91-EBAF-4F70-9DD8-4A7E53B2993E}" srcOrd="0" destOrd="0" presId="urn:microsoft.com/office/officeart/2005/8/layout/list1"/>
    <dgm:cxn modelId="{9C27DA57-8AF6-41A6-A03F-2093F54033B2}" type="presParOf" srcId="{F267B797-0300-4ECE-902F-E374517A35D9}" destId="{E94AF717-B384-43E4-AC80-09EAA326B0BC}" srcOrd="1" destOrd="0" presId="urn:microsoft.com/office/officeart/2005/8/layout/list1"/>
    <dgm:cxn modelId="{3687F1C4-80E2-413E-9204-4CCDFBF0B90D}" type="presParOf" srcId="{645719B3-16B0-415A-9AD0-B7F0BB1DC54F}" destId="{86DD387C-68CD-42AE-84C2-A85235502D3B}" srcOrd="1" destOrd="0" presId="urn:microsoft.com/office/officeart/2005/8/layout/list1"/>
    <dgm:cxn modelId="{1895CBDB-FB53-40C0-9B51-F661CFCF392C}" type="presParOf" srcId="{645719B3-16B0-415A-9AD0-B7F0BB1DC54F}" destId="{E27D1A3C-3636-47C2-B16F-B223D9B51A97}" srcOrd="2" destOrd="0" presId="urn:microsoft.com/office/officeart/2005/8/layout/list1"/>
    <dgm:cxn modelId="{E7C5F5AC-76F8-4E89-ADB2-684A83632EC7}" type="presParOf" srcId="{645719B3-16B0-415A-9AD0-B7F0BB1DC54F}" destId="{6D88180B-B952-408E-8E67-8C823224EA9C}" srcOrd="3" destOrd="0" presId="urn:microsoft.com/office/officeart/2005/8/layout/list1"/>
    <dgm:cxn modelId="{6555E2B4-2774-4253-9590-7DCA39A0C69E}" type="presParOf" srcId="{645719B3-16B0-415A-9AD0-B7F0BB1DC54F}" destId="{ED3ECFA8-A0E7-4391-B35B-927117A45CBF}" srcOrd="4" destOrd="0" presId="urn:microsoft.com/office/officeart/2005/8/layout/list1"/>
    <dgm:cxn modelId="{0774C8C2-E0E9-4709-B9E3-5BFC478BDAAA}" type="presParOf" srcId="{ED3ECFA8-A0E7-4391-B35B-927117A45CBF}" destId="{AC869A14-22FE-4B04-B904-0311B2F55F10}" srcOrd="0" destOrd="0" presId="urn:microsoft.com/office/officeart/2005/8/layout/list1"/>
    <dgm:cxn modelId="{337B8A83-FD08-4661-8854-CB0E818ED09E}" type="presParOf" srcId="{ED3ECFA8-A0E7-4391-B35B-927117A45CBF}" destId="{4DBD9BC0-F489-4C25-A61A-8837660F1CBE}" srcOrd="1" destOrd="0" presId="urn:microsoft.com/office/officeart/2005/8/layout/list1"/>
    <dgm:cxn modelId="{68DCD12B-C3F1-4F04-91F6-3BC4171692FE}" type="presParOf" srcId="{645719B3-16B0-415A-9AD0-B7F0BB1DC54F}" destId="{EBE41999-CABA-4627-9FDF-A13DC0200207}" srcOrd="5" destOrd="0" presId="urn:microsoft.com/office/officeart/2005/8/layout/list1"/>
    <dgm:cxn modelId="{E48818C2-4BB2-45B6-9FDD-E8DE38EE88B6}" type="presParOf" srcId="{645719B3-16B0-415A-9AD0-B7F0BB1DC54F}" destId="{4EE35134-F4FB-4272-B60E-445E18153982}" srcOrd="6" destOrd="0" presId="urn:microsoft.com/office/officeart/2005/8/layout/list1"/>
    <dgm:cxn modelId="{0C788439-30FA-43B4-ACA8-4989E118348B}" type="presParOf" srcId="{645719B3-16B0-415A-9AD0-B7F0BB1DC54F}" destId="{C2FD06B7-0A72-4CDB-9D55-6CAF94015D84}" srcOrd="7" destOrd="0" presId="urn:microsoft.com/office/officeart/2005/8/layout/list1"/>
    <dgm:cxn modelId="{7ABC209E-76B2-4B09-ACD6-93A5E7FF0ACD}" type="presParOf" srcId="{645719B3-16B0-415A-9AD0-B7F0BB1DC54F}" destId="{2E0E5F79-8ACF-446C-A208-A22A67BF5609}" srcOrd="8" destOrd="0" presId="urn:microsoft.com/office/officeart/2005/8/layout/list1"/>
    <dgm:cxn modelId="{824BCEFE-821F-4FD1-8F8B-C4981D5E5BDB}" type="presParOf" srcId="{2E0E5F79-8ACF-446C-A208-A22A67BF5609}" destId="{3709EF8D-CAEF-4CD4-9DD1-AB0025BC817F}" srcOrd="0" destOrd="0" presId="urn:microsoft.com/office/officeart/2005/8/layout/list1"/>
    <dgm:cxn modelId="{8176EE83-DFD3-4469-AC77-922BC31EF92E}" type="presParOf" srcId="{2E0E5F79-8ACF-446C-A208-A22A67BF5609}" destId="{3CBB727F-F99D-43E1-ABF1-90BCB35CCC5B}" srcOrd="1" destOrd="0" presId="urn:microsoft.com/office/officeart/2005/8/layout/list1"/>
    <dgm:cxn modelId="{83845084-1E2C-4A5F-9F40-B4183A37DB0C}" type="presParOf" srcId="{645719B3-16B0-415A-9AD0-B7F0BB1DC54F}" destId="{B0F631AB-818E-4EBC-A544-D0534421896C}" srcOrd="9" destOrd="0" presId="urn:microsoft.com/office/officeart/2005/8/layout/list1"/>
    <dgm:cxn modelId="{EC0DFE11-65A1-4335-B7F4-551104A737C6}" type="presParOf" srcId="{645719B3-16B0-415A-9AD0-B7F0BB1DC54F}" destId="{C5756615-6E78-4BD8-9456-46607FC2EDE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DFB243-8B13-4120-BA1A-43C8173D4BDB}"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de-AT"/>
        </a:p>
      </dgm:t>
    </dgm:pt>
    <dgm:pt modelId="{86487114-3D39-4D6B-A6C5-C7C2A3D84E92}">
      <dgm:prSet custT="1"/>
      <dgm:spPr/>
      <dgm:t>
        <a:bodyPr/>
        <a:lstStyle/>
        <a:p>
          <a:r>
            <a:rPr lang="de-AT" sz="2400" dirty="0" err="1"/>
            <a:t>skills</a:t>
          </a:r>
          <a:r>
            <a:rPr lang="de-AT" sz="2400" dirty="0"/>
            <a:t>:</a:t>
          </a:r>
        </a:p>
      </dgm:t>
    </dgm:pt>
    <dgm:pt modelId="{47E3C782-455A-4D09-B0F2-E82A9150492C}" type="parTrans" cxnId="{E0D417B7-BC51-46EE-AF32-AE2630E535E5}">
      <dgm:prSet/>
      <dgm:spPr/>
      <dgm:t>
        <a:bodyPr/>
        <a:lstStyle/>
        <a:p>
          <a:endParaRPr lang="de-AT" sz="1100"/>
        </a:p>
      </dgm:t>
    </dgm:pt>
    <dgm:pt modelId="{546FF01C-FDEB-4B54-A7FB-A782C6CCB363}" type="sibTrans" cxnId="{E0D417B7-BC51-46EE-AF32-AE2630E535E5}">
      <dgm:prSet/>
      <dgm:spPr/>
      <dgm:t>
        <a:bodyPr/>
        <a:lstStyle/>
        <a:p>
          <a:endParaRPr lang="de-AT" sz="1100"/>
        </a:p>
      </dgm:t>
    </dgm:pt>
    <dgm:pt modelId="{9CBD013A-2E2E-45A9-853B-54411282F62E}">
      <dgm:prSet custT="1"/>
      <dgm:spPr/>
      <dgm:t>
        <a:bodyPr/>
        <a:lstStyle/>
        <a:p>
          <a:r>
            <a:rPr lang="de-AT" sz="2400"/>
            <a:t>services:</a:t>
          </a:r>
        </a:p>
      </dgm:t>
    </dgm:pt>
    <dgm:pt modelId="{726289B5-06E9-4F7E-9F0F-1EB16349AE23}" type="parTrans" cxnId="{1B897662-1724-40C2-B152-F1367CB4A1B1}">
      <dgm:prSet/>
      <dgm:spPr/>
      <dgm:t>
        <a:bodyPr/>
        <a:lstStyle/>
        <a:p>
          <a:endParaRPr lang="de-AT" sz="1100"/>
        </a:p>
      </dgm:t>
    </dgm:pt>
    <dgm:pt modelId="{B49B1339-FD46-4AE3-B4C6-63705DD3B4DD}" type="sibTrans" cxnId="{1B897662-1724-40C2-B152-F1367CB4A1B1}">
      <dgm:prSet/>
      <dgm:spPr/>
      <dgm:t>
        <a:bodyPr/>
        <a:lstStyle/>
        <a:p>
          <a:endParaRPr lang="de-AT" sz="1100"/>
        </a:p>
      </dgm:t>
    </dgm:pt>
    <dgm:pt modelId="{885F1A18-C8A3-4906-A4B2-0D7F4CB28924}">
      <dgm:prSet custT="1"/>
      <dgm:spPr/>
      <dgm:t>
        <a:bodyPr/>
        <a:lstStyle/>
        <a:p>
          <a:r>
            <a:rPr lang="de-AT" sz="1600"/>
            <a:t>What are our assets?</a:t>
          </a:r>
        </a:p>
      </dgm:t>
    </dgm:pt>
    <dgm:pt modelId="{FBBE9494-46B8-4DC4-92FB-C5615732FC02}" type="parTrans" cxnId="{825E389A-0CF3-4BA5-849C-2F09C60FC1A9}">
      <dgm:prSet/>
      <dgm:spPr/>
      <dgm:t>
        <a:bodyPr/>
        <a:lstStyle/>
        <a:p>
          <a:endParaRPr lang="de-AT" sz="1100"/>
        </a:p>
      </dgm:t>
    </dgm:pt>
    <dgm:pt modelId="{F53AB1B4-43C1-4FFA-9181-9227C13AEF35}" type="sibTrans" cxnId="{825E389A-0CF3-4BA5-849C-2F09C60FC1A9}">
      <dgm:prSet/>
      <dgm:spPr/>
      <dgm:t>
        <a:bodyPr/>
        <a:lstStyle/>
        <a:p>
          <a:endParaRPr lang="de-AT" sz="1100"/>
        </a:p>
      </dgm:t>
    </dgm:pt>
    <dgm:pt modelId="{7D6EF7D3-C640-4536-853B-04107199BA7F}">
      <dgm:prSet custT="1"/>
      <dgm:spPr/>
      <dgm:t>
        <a:bodyPr/>
        <a:lstStyle/>
        <a:p>
          <a:r>
            <a:rPr lang="de-AT" sz="1600"/>
            <a:t>What expertise do we have?</a:t>
          </a:r>
        </a:p>
      </dgm:t>
    </dgm:pt>
    <dgm:pt modelId="{D71C4930-2919-445B-9C7A-919F262DF4B7}" type="parTrans" cxnId="{649700DE-D1A3-406C-9836-A365308A32CE}">
      <dgm:prSet/>
      <dgm:spPr/>
      <dgm:t>
        <a:bodyPr/>
        <a:lstStyle/>
        <a:p>
          <a:endParaRPr lang="de-AT" sz="1100"/>
        </a:p>
      </dgm:t>
    </dgm:pt>
    <dgm:pt modelId="{0BD32B2F-F94D-4E7A-825A-B20932CD1F73}" type="sibTrans" cxnId="{649700DE-D1A3-406C-9836-A365308A32CE}">
      <dgm:prSet/>
      <dgm:spPr/>
      <dgm:t>
        <a:bodyPr/>
        <a:lstStyle/>
        <a:p>
          <a:endParaRPr lang="de-AT" sz="1100"/>
        </a:p>
      </dgm:t>
    </dgm:pt>
    <dgm:pt modelId="{CCD3EF5B-C8CF-4B71-BE90-C62F6478A936}">
      <dgm:prSet custT="1"/>
      <dgm:spPr/>
      <dgm:t>
        <a:bodyPr/>
        <a:lstStyle/>
        <a:p>
          <a:r>
            <a:rPr lang="de-AT" sz="1600"/>
            <a:t>What are our strenghths?</a:t>
          </a:r>
        </a:p>
      </dgm:t>
    </dgm:pt>
    <dgm:pt modelId="{3C382E96-F74A-45EF-A661-8098CD0D11BF}" type="parTrans" cxnId="{6105FDD3-4233-4843-AF34-69ABB58B0171}">
      <dgm:prSet/>
      <dgm:spPr/>
      <dgm:t>
        <a:bodyPr/>
        <a:lstStyle/>
        <a:p>
          <a:endParaRPr lang="de-AT" sz="1100"/>
        </a:p>
      </dgm:t>
    </dgm:pt>
    <dgm:pt modelId="{0640110C-5B49-40E0-8370-C2FE2B896202}" type="sibTrans" cxnId="{6105FDD3-4233-4843-AF34-69ABB58B0171}">
      <dgm:prSet/>
      <dgm:spPr/>
      <dgm:t>
        <a:bodyPr/>
        <a:lstStyle/>
        <a:p>
          <a:endParaRPr lang="de-AT" sz="1100"/>
        </a:p>
      </dgm:t>
    </dgm:pt>
    <dgm:pt modelId="{A2F69864-BEC3-4DF2-AEA7-38F7F66D0B36}">
      <dgm:prSet custT="1"/>
      <dgm:spPr/>
      <dgm:t>
        <a:bodyPr/>
        <a:lstStyle/>
        <a:p>
          <a:r>
            <a:rPr lang="de-AT" sz="1600"/>
            <a:t>What do we offer?</a:t>
          </a:r>
        </a:p>
      </dgm:t>
    </dgm:pt>
    <dgm:pt modelId="{3524491C-DF19-4341-A115-5EE14CA08CCF}" type="parTrans" cxnId="{48DFA224-5B41-4C1D-A7A6-CD81D0FF848C}">
      <dgm:prSet/>
      <dgm:spPr/>
      <dgm:t>
        <a:bodyPr/>
        <a:lstStyle/>
        <a:p>
          <a:endParaRPr lang="de-AT" sz="1100"/>
        </a:p>
      </dgm:t>
    </dgm:pt>
    <dgm:pt modelId="{C4CD3384-97FF-44B2-AB5B-1A4A88DB9C19}" type="sibTrans" cxnId="{48DFA224-5B41-4C1D-A7A6-CD81D0FF848C}">
      <dgm:prSet/>
      <dgm:spPr/>
      <dgm:t>
        <a:bodyPr/>
        <a:lstStyle/>
        <a:p>
          <a:endParaRPr lang="de-AT" sz="1100"/>
        </a:p>
      </dgm:t>
    </dgm:pt>
    <dgm:pt modelId="{0FBA508C-1B03-4F2A-AC64-BC15116D374F}">
      <dgm:prSet custT="1"/>
      <dgm:spPr/>
      <dgm:t>
        <a:bodyPr/>
        <a:lstStyle/>
        <a:p>
          <a:r>
            <a:rPr lang="de-AT" sz="1600"/>
            <a:t>Which special services can we provide?</a:t>
          </a:r>
        </a:p>
      </dgm:t>
    </dgm:pt>
    <dgm:pt modelId="{E604401E-4F2F-407D-AF2F-1661A0A5F5A3}" type="parTrans" cxnId="{8C3D4D2B-9DF5-4A28-8391-1BB16742246C}">
      <dgm:prSet/>
      <dgm:spPr/>
      <dgm:t>
        <a:bodyPr/>
        <a:lstStyle/>
        <a:p>
          <a:endParaRPr lang="de-AT" sz="1100"/>
        </a:p>
      </dgm:t>
    </dgm:pt>
    <dgm:pt modelId="{376360E3-1BDC-4746-9D55-9CC8407D1AE8}" type="sibTrans" cxnId="{8C3D4D2B-9DF5-4A28-8391-1BB16742246C}">
      <dgm:prSet/>
      <dgm:spPr/>
      <dgm:t>
        <a:bodyPr/>
        <a:lstStyle/>
        <a:p>
          <a:endParaRPr lang="de-AT" sz="1100"/>
        </a:p>
      </dgm:t>
    </dgm:pt>
    <dgm:pt modelId="{E15440D2-AA91-42EF-AC85-40B6AEB195DF}">
      <dgm:prSet custT="1"/>
      <dgm:spPr/>
      <dgm:t>
        <a:bodyPr/>
        <a:lstStyle/>
        <a:p>
          <a:r>
            <a:rPr lang="de-AT" sz="2400" dirty="0" err="1"/>
            <a:t>general</a:t>
          </a:r>
          <a:r>
            <a:rPr lang="de-AT" sz="2400" dirty="0"/>
            <a:t> organizational </a:t>
          </a:r>
          <a:r>
            <a:rPr lang="de-AT" sz="2400" dirty="0" err="1"/>
            <a:t>goals</a:t>
          </a:r>
          <a:r>
            <a:rPr lang="de-AT" sz="2400" dirty="0"/>
            <a:t>:</a:t>
          </a:r>
        </a:p>
      </dgm:t>
    </dgm:pt>
    <dgm:pt modelId="{B94D787A-EE3A-4804-A786-8EB193AC9BF6}" type="parTrans" cxnId="{A2F8119D-1ED8-44B2-A477-668E57565820}">
      <dgm:prSet/>
      <dgm:spPr/>
      <dgm:t>
        <a:bodyPr/>
        <a:lstStyle/>
        <a:p>
          <a:endParaRPr lang="de-AT"/>
        </a:p>
      </dgm:t>
    </dgm:pt>
    <dgm:pt modelId="{88443B28-FE8A-4581-A479-D49BDAF1FB31}" type="sibTrans" cxnId="{A2F8119D-1ED8-44B2-A477-668E57565820}">
      <dgm:prSet/>
      <dgm:spPr/>
      <dgm:t>
        <a:bodyPr/>
        <a:lstStyle/>
        <a:p>
          <a:endParaRPr lang="de-AT"/>
        </a:p>
      </dgm:t>
    </dgm:pt>
    <dgm:pt modelId="{A45E2966-71B5-4427-8E84-33E0D671461E}">
      <dgm:prSet custT="1"/>
      <dgm:spPr/>
      <dgm:t>
        <a:bodyPr/>
        <a:lstStyle/>
        <a:p>
          <a:r>
            <a:rPr lang="de-AT" sz="1600" dirty="0"/>
            <a:t> </a:t>
          </a:r>
          <a:r>
            <a:rPr lang="de-AT" sz="1600" dirty="0" err="1"/>
            <a:t>What</a:t>
          </a:r>
          <a:r>
            <a:rPr lang="de-AT" sz="1600" dirty="0"/>
            <a:t> </a:t>
          </a:r>
          <a:r>
            <a:rPr lang="de-AT" sz="1600" dirty="0" err="1"/>
            <a:t>is</a:t>
          </a:r>
          <a:r>
            <a:rPr lang="de-AT" sz="1600" dirty="0"/>
            <a:t> </a:t>
          </a:r>
          <a:r>
            <a:rPr lang="de-AT" sz="1600" dirty="0" err="1"/>
            <a:t>our</a:t>
          </a:r>
          <a:r>
            <a:rPr lang="de-AT" sz="1600" dirty="0"/>
            <a:t> </a:t>
          </a:r>
          <a:r>
            <a:rPr lang="de-AT" sz="1600" dirty="0" err="1"/>
            <a:t>organization's</a:t>
          </a:r>
          <a:r>
            <a:rPr lang="de-AT" sz="1600" dirty="0"/>
            <a:t> </a:t>
          </a:r>
          <a:r>
            <a:rPr lang="de-AT" sz="1600" dirty="0" err="1"/>
            <a:t>purpose</a:t>
          </a:r>
          <a:r>
            <a:rPr lang="de-AT" sz="1600" dirty="0"/>
            <a:t>?</a:t>
          </a:r>
        </a:p>
      </dgm:t>
    </dgm:pt>
    <dgm:pt modelId="{7AEDD426-ED84-4913-A357-87FE33B7E133}" type="parTrans" cxnId="{EBAFF922-FEE4-4EFF-9101-BE4243703E56}">
      <dgm:prSet/>
      <dgm:spPr/>
      <dgm:t>
        <a:bodyPr/>
        <a:lstStyle/>
        <a:p>
          <a:endParaRPr lang="de-AT"/>
        </a:p>
      </dgm:t>
    </dgm:pt>
    <dgm:pt modelId="{BABA74F2-047C-4E75-8319-87CAE9EBA618}" type="sibTrans" cxnId="{EBAFF922-FEE4-4EFF-9101-BE4243703E56}">
      <dgm:prSet/>
      <dgm:spPr/>
      <dgm:t>
        <a:bodyPr/>
        <a:lstStyle/>
        <a:p>
          <a:endParaRPr lang="de-AT"/>
        </a:p>
      </dgm:t>
    </dgm:pt>
    <dgm:pt modelId="{D58D9243-DC36-4D10-97BC-53A283839925}">
      <dgm:prSet custT="1"/>
      <dgm:spPr/>
      <dgm:t>
        <a:bodyPr/>
        <a:lstStyle/>
        <a:p>
          <a:r>
            <a:rPr lang="de-AT" sz="1600" dirty="0"/>
            <a:t> </a:t>
          </a:r>
          <a:r>
            <a:rPr lang="de-AT" sz="1600" dirty="0" err="1"/>
            <a:t>What</a:t>
          </a:r>
          <a:r>
            <a:rPr lang="de-AT" sz="1600" dirty="0"/>
            <a:t> </a:t>
          </a:r>
          <a:r>
            <a:rPr lang="de-AT" sz="1600" dirty="0" err="1"/>
            <a:t>are</a:t>
          </a:r>
          <a:r>
            <a:rPr lang="de-AT" sz="1600" dirty="0"/>
            <a:t> </a:t>
          </a:r>
          <a:r>
            <a:rPr lang="de-AT" sz="1600" dirty="0" err="1"/>
            <a:t>our</a:t>
          </a:r>
          <a:r>
            <a:rPr lang="de-AT" sz="1600" dirty="0"/>
            <a:t> </a:t>
          </a:r>
          <a:r>
            <a:rPr lang="de-AT" sz="1600" dirty="0" err="1"/>
            <a:t>goals</a:t>
          </a:r>
          <a:r>
            <a:rPr lang="de-AT" sz="1600" dirty="0"/>
            <a:t> in </a:t>
          </a:r>
          <a:r>
            <a:rPr lang="de-AT" sz="1600" dirty="0" err="1"/>
            <a:t>general</a:t>
          </a:r>
          <a:r>
            <a:rPr lang="de-AT" sz="1600" dirty="0"/>
            <a:t>?</a:t>
          </a:r>
        </a:p>
      </dgm:t>
    </dgm:pt>
    <dgm:pt modelId="{158D69B8-D19C-4977-98F1-AB994506776E}" type="parTrans" cxnId="{6F2D46C0-09F8-4223-8C0A-88FC8976D76C}">
      <dgm:prSet/>
      <dgm:spPr/>
      <dgm:t>
        <a:bodyPr/>
        <a:lstStyle/>
        <a:p>
          <a:endParaRPr lang="de-AT"/>
        </a:p>
      </dgm:t>
    </dgm:pt>
    <dgm:pt modelId="{AF466AC6-3ACC-4F3F-9374-2CB5579774D4}" type="sibTrans" cxnId="{6F2D46C0-09F8-4223-8C0A-88FC8976D76C}">
      <dgm:prSet/>
      <dgm:spPr/>
      <dgm:t>
        <a:bodyPr/>
        <a:lstStyle/>
        <a:p>
          <a:endParaRPr lang="de-AT"/>
        </a:p>
      </dgm:t>
    </dgm:pt>
    <dgm:pt modelId="{645719B3-16B0-415A-9AD0-B7F0BB1DC54F}" type="pres">
      <dgm:prSet presAssocID="{10DFB243-8B13-4120-BA1A-43C8173D4BDB}" presName="linear" presStyleCnt="0">
        <dgm:presLayoutVars>
          <dgm:dir/>
          <dgm:animLvl val="lvl"/>
          <dgm:resizeHandles val="exact"/>
        </dgm:presLayoutVars>
      </dgm:prSet>
      <dgm:spPr/>
    </dgm:pt>
    <dgm:pt modelId="{F267B797-0300-4ECE-902F-E374517A35D9}" type="pres">
      <dgm:prSet presAssocID="{E15440D2-AA91-42EF-AC85-40B6AEB195DF}" presName="parentLin" presStyleCnt="0"/>
      <dgm:spPr/>
    </dgm:pt>
    <dgm:pt modelId="{733A2D91-EBAF-4F70-9DD8-4A7E53B2993E}" type="pres">
      <dgm:prSet presAssocID="{E15440D2-AA91-42EF-AC85-40B6AEB195DF}" presName="parentLeftMargin" presStyleLbl="node1" presStyleIdx="0" presStyleCnt="3"/>
      <dgm:spPr/>
    </dgm:pt>
    <dgm:pt modelId="{E94AF717-B384-43E4-AC80-09EAA326B0BC}" type="pres">
      <dgm:prSet presAssocID="{E15440D2-AA91-42EF-AC85-40B6AEB195DF}" presName="parentText" presStyleLbl="node1" presStyleIdx="0" presStyleCnt="3" custScaleY="72653">
        <dgm:presLayoutVars>
          <dgm:chMax val="0"/>
          <dgm:bulletEnabled val="1"/>
        </dgm:presLayoutVars>
      </dgm:prSet>
      <dgm:spPr/>
    </dgm:pt>
    <dgm:pt modelId="{86DD387C-68CD-42AE-84C2-A85235502D3B}" type="pres">
      <dgm:prSet presAssocID="{E15440D2-AA91-42EF-AC85-40B6AEB195DF}" presName="negativeSpace" presStyleCnt="0"/>
      <dgm:spPr/>
    </dgm:pt>
    <dgm:pt modelId="{E27D1A3C-3636-47C2-B16F-B223D9B51A97}" type="pres">
      <dgm:prSet presAssocID="{E15440D2-AA91-42EF-AC85-40B6AEB195DF}" presName="childText" presStyleLbl="conFgAcc1" presStyleIdx="0" presStyleCnt="3" custLinFactY="3448" custLinFactNeighborY="100000">
        <dgm:presLayoutVars>
          <dgm:bulletEnabled val="1"/>
        </dgm:presLayoutVars>
      </dgm:prSet>
      <dgm:spPr/>
    </dgm:pt>
    <dgm:pt modelId="{6D88180B-B952-408E-8E67-8C823224EA9C}" type="pres">
      <dgm:prSet presAssocID="{88443B28-FE8A-4581-A479-D49BDAF1FB31}" presName="spaceBetweenRectangles" presStyleCnt="0"/>
      <dgm:spPr/>
    </dgm:pt>
    <dgm:pt modelId="{ED3ECFA8-A0E7-4391-B35B-927117A45CBF}" type="pres">
      <dgm:prSet presAssocID="{86487114-3D39-4D6B-A6C5-C7C2A3D84E92}" presName="parentLin" presStyleCnt="0"/>
      <dgm:spPr/>
    </dgm:pt>
    <dgm:pt modelId="{AC869A14-22FE-4B04-B904-0311B2F55F10}" type="pres">
      <dgm:prSet presAssocID="{86487114-3D39-4D6B-A6C5-C7C2A3D84E92}" presName="parentLeftMargin" presStyleLbl="node1" presStyleIdx="0" presStyleCnt="3"/>
      <dgm:spPr/>
    </dgm:pt>
    <dgm:pt modelId="{4DBD9BC0-F489-4C25-A61A-8837660F1CBE}" type="pres">
      <dgm:prSet presAssocID="{86487114-3D39-4D6B-A6C5-C7C2A3D84E92}" presName="parentText" presStyleLbl="node1" presStyleIdx="1" presStyleCnt="3" custScaleY="72653">
        <dgm:presLayoutVars>
          <dgm:chMax val="0"/>
          <dgm:bulletEnabled val="1"/>
        </dgm:presLayoutVars>
      </dgm:prSet>
      <dgm:spPr/>
    </dgm:pt>
    <dgm:pt modelId="{EBE41999-CABA-4627-9FDF-A13DC0200207}" type="pres">
      <dgm:prSet presAssocID="{86487114-3D39-4D6B-A6C5-C7C2A3D84E92}" presName="negativeSpace" presStyleCnt="0"/>
      <dgm:spPr/>
    </dgm:pt>
    <dgm:pt modelId="{4EE35134-F4FB-4272-B60E-445E18153982}" type="pres">
      <dgm:prSet presAssocID="{86487114-3D39-4D6B-A6C5-C7C2A3D84E92}" presName="childText" presStyleLbl="conFgAcc1" presStyleIdx="1" presStyleCnt="3">
        <dgm:presLayoutVars>
          <dgm:bulletEnabled val="1"/>
        </dgm:presLayoutVars>
      </dgm:prSet>
      <dgm:spPr/>
    </dgm:pt>
    <dgm:pt modelId="{C2FD06B7-0A72-4CDB-9D55-6CAF94015D84}" type="pres">
      <dgm:prSet presAssocID="{546FF01C-FDEB-4B54-A7FB-A782C6CCB363}" presName="spaceBetweenRectangles" presStyleCnt="0"/>
      <dgm:spPr/>
    </dgm:pt>
    <dgm:pt modelId="{2E0E5F79-8ACF-446C-A208-A22A67BF5609}" type="pres">
      <dgm:prSet presAssocID="{9CBD013A-2E2E-45A9-853B-54411282F62E}" presName="parentLin" presStyleCnt="0"/>
      <dgm:spPr/>
    </dgm:pt>
    <dgm:pt modelId="{3709EF8D-CAEF-4CD4-9DD1-AB0025BC817F}" type="pres">
      <dgm:prSet presAssocID="{9CBD013A-2E2E-45A9-853B-54411282F62E}" presName="parentLeftMargin" presStyleLbl="node1" presStyleIdx="1" presStyleCnt="3"/>
      <dgm:spPr/>
    </dgm:pt>
    <dgm:pt modelId="{3CBB727F-F99D-43E1-ABF1-90BCB35CCC5B}" type="pres">
      <dgm:prSet presAssocID="{9CBD013A-2E2E-45A9-853B-54411282F62E}" presName="parentText" presStyleLbl="node1" presStyleIdx="2" presStyleCnt="3" custScaleY="72653">
        <dgm:presLayoutVars>
          <dgm:chMax val="0"/>
          <dgm:bulletEnabled val="1"/>
        </dgm:presLayoutVars>
      </dgm:prSet>
      <dgm:spPr/>
    </dgm:pt>
    <dgm:pt modelId="{B0F631AB-818E-4EBC-A544-D0534421896C}" type="pres">
      <dgm:prSet presAssocID="{9CBD013A-2E2E-45A9-853B-54411282F62E}" presName="negativeSpace" presStyleCnt="0"/>
      <dgm:spPr/>
    </dgm:pt>
    <dgm:pt modelId="{C5756615-6E78-4BD8-9456-46607FC2EDE5}" type="pres">
      <dgm:prSet presAssocID="{9CBD013A-2E2E-45A9-853B-54411282F62E}" presName="childText" presStyleLbl="conFgAcc1" presStyleIdx="2" presStyleCnt="3">
        <dgm:presLayoutVars>
          <dgm:bulletEnabled val="1"/>
        </dgm:presLayoutVars>
      </dgm:prSet>
      <dgm:spPr/>
    </dgm:pt>
  </dgm:ptLst>
  <dgm:cxnLst>
    <dgm:cxn modelId="{9B330F09-B145-442F-928E-03578F5A65D5}" type="presOf" srcId="{A45E2966-71B5-4427-8E84-33E0D671461E}" destId="{E27D1A3C-3636-47C2-B16F-B223D9B51A97}" srcOrd="0" destOrd="0" presId="urn:microsoft.com/office/officeart/2005/8/layout/list1"/>
    <dgm:cxn modelId="{035C8A22-72D4-4B97-B324-9382E3BF70CC}" type="presOf" srcId="{A2F69864-BEC3-4DF2-AEA7-38F7F66D0B36}" destId="{C5756615-6E78-4BD8-9456-46607FC2EDE5}" srcOrd="0" destOrd="0" presId="urn:microsoft.com/office/officeart/2005/8/layout/list1"/>
    <dgm:cxn modelId="{EBAFF922-FEE4-4EFF-9101-BE4243703E56}" srcId="{E15440D2-AA91-42EF-AC85-40B6AEB195DF}" destId="{A45E2966-71B5-4427-8E84-33E0D671461E}" srcOrd="0" destOrd="0" parTransId="{7AEDD426-ED84-4913-A357-87FE33B7E133}" sibTransId="{BABA74F2-047C-4E75-8319-87CAE9EBA618}"/>
    <dgm:cxn modelId="{48DFA224-5B41-4C1D-A7A6-CD81D0FF848C}" srcId="{9CBD013A-2E2E-45A9-853B-54411282F62E}" destId="{A2F69864-BEC3-4DF2-AEA7-38F7F66D0B36}" srcOrd="0" destOrd="0" parTransId="{3524491C-DF19-4341-A115-5EE14CA08CCF}" sibTransId="{C4CD3384-97FF-44B2-AB5B-1A4A88DB9C19}"/>
    <dgm:cxn modelId="{8C3D4D2B-9DF5-4A28-8391-1BB16742246C}" srcId="{9CBD013A-2E2E-45A9-853B-54411282F62E}" destId="{0FBA508C-1B03-4F2A-AC64-BC15116D374F}" srcOrd="1" destOrd="0" parTransId="{E604401E-4F2F-407D-AF2F-1661A0A5F5A3}" sibTransId="{376360E3-1BDC-4746-9D55-9CC8407D1AE8}"/>
    <dgm:cxn modelId="{D4B5565C-7991-4292-8CBC-4073AF32788B}" type="presOf" srcId="{E15440D2-AA91-42EF-AC85-40B6AEB195DF}" destId="{E94AF717-B384-43E4-AC80-09EAA326B0BC}" srcOrd="1" destOrd="0" presId="urn:microsoft.com/office/officeart/2005/8/layout/list1"/>
    <dgm:cxn modelId="{1B897662-1724-40C2-B152-F1367CB4A1B1}" srcId="{10DFB243-8B13-4120-BA1A-43C8173D4BDB}" destId="{9CBD013A-2E2E-45A9-853B-54411282F62E}" srcOrd="2" destOrd="0" parTransId="{726289B5-06E9-4F7E-9F0F-1EB16349AE23}" sibTransId="{B49B1339-FD46-4AE3-B4C6-63705DD3B4DD}"/>
    <dgm:cxn modelId="{35276543-AB37-4EC6-A57E-825237585AB7}" type="presOf" srcId="{10DFB243-8B13-4120-BA1A-43C8173D4BDB}" destId="{645719B3-16B0-415A-9AD0-B7F0BB1DC54F}" srcOrd="0" destOrd="0" presId="urn:microsoft.com/office/officeart/2005/8/layout/list1"/>
    <dgm:cxn modelId="{8AD94152-2396-4A58-9DBE-84D121FCF02B}" type="presOf" srcId="{CCD3EF5B-C8CF-4B71-BE90-C62F6478A936}" destId="{4EE35134-F4FB-4272-B60E-445E18153982}" srcOrd="0" destOrd="2" presId="urn:microsoft.com/office/officeart/2005/8/layout/list1"/>
    <dgm:cxn modelId="{7922997A-C45D-460A-98D9-CD8F98A26FEE}" type="presOf" srcId="{7D6EF7D3-C640-4536-853B-04107199BA7F}" destId="{4EE35134-F4FB-4272-B60E-445E18153982}" srcOrd="0" destOrd="1" presId="urn:microsoft.com/office/officeart/2005/8/layout/list1"/>
    <dgm:cxn modelId="{73BEBA7F-F7EB-40FA-9185-5C96BC975B07}" type="presOf" srcId="{9CBD013A-2E2E-45A9-853B-54411282F62E}" destId="{3709EF8D-CAEF-4CD4-9DD1-AB0025BC817F}" srcOrd="0" destOrd="0" presId="urn:microsoft.com/office/officeart/2005/8/layout/list1"/>
    <dgm:cxn modelId="{CDF5F07F-213B-47F5-8ED2-C9C6661835A6}" type="presOf" srcId="{885F1A18-C8A3-4906-A4B2-0D7F4CB28924}" destId="{4EE35134-F4FB-4272-B60E-445E18153982}" srcOrd="0" destOrd="0" presId="urn:microsoft.com/office/officeart/2005/8/layout/list1"/>
    <dgm:cxn modelId="{825E389A-0CF3-4BA5-849C-2F09C60FC1A9}" srcId="{86487114-3D39-4D6B-A6C5-C7C2A3D84E92}" destId="{885F1A18-C8A3-4906-A4B2-0D7F4CB28924}" srcOrd="0" destOrd="0" parTransId="{FBBE9494-46B8-4DC4-92FB-C5615732FC02}" sibTransId="{F53AB1B4-43C1-4FFA-9181-9227C13AEF35}"/>
    <dgm:cxn modelId="{A2F8119D-1ED8-44B2-A477-668E57565820}" srcId="{10DFB243-8B13-4120-BA1A-43C8173D4BDB}" destId="{E15440D2-AA91-42EF-AC85-40B6AEB195DF}" srcOrd="0" destOrd="0" parTransId="{B94D787A-EE3A-4804-A786-8EB193AC9BF6}" sibTransId="{88443B28-FE8A-4581-A479-D49BDAF1FB31}"/>
    <dgm:cxn modelId="{69E5B1AC-4B5F-4FF0-9C4C-4EA9C0ABB508}" type="presOf" srcId="{86487114-3D39-4D6B-A6C5-C7C2A3D84E92}" destId="{AC869A14-22FE-4B04-B904-0311B2F55F10}" srcOrd="0" destOrd="0" presId="urn:microsoft.com/office/officeart/2005/8/layout/list1"/>
    <dgm:cxn modelId="{F457D8B1-85F0-4074-BEF1-ECCDBF9BE330}" type="presOf" srcId="{D58D9243-DC36-4D10-97BC-53A283839925}" destId="{E27D1A3C-3636-47C2-B16F-B223D9B51A97}" srcOrd="0" destOrd="1" presId="urn:microsoft.com/office/officeart/2005/8/layout/list1"/>
    <dgm:cxn modelId="{E0D417B7-BC51-46EE-AF32-AE2630E535E5}" srcId="{10DFB243-8B13-4120-BA1A-43C8173D4BDB}" destId="{86487114-3D39-4D6B-A6C5-C7C2A3D84E92}" srcOrd="1" destOrd="0" parTransId="{47E3C782-455A-4D09-B0F2-E82A9150492C}" sibTransId="{546FF01C-FDEB-4B54-A7FB-A782C6CCB363}"/>
    <dgm:cxn modelId="{6F2D46C0-09F8-4223-8C0A-88FC8976D76C}" srcId="{E15440D2-AA91-42EF-AC85-40B6AEB195DF}" destId="{D58D9243-DC36-4D10-97BC-53A283839925}" srcOrd="1" destOrd="0" parTransId="{158D69B8-D19C-4977-98F1-AB994506776E}" sibTransId="{AF466AC6-3ACC-4F3F-9374-2CB5579774D4}"/>
    <dgm:cxn modelId="{856A7CC7-AE32-4E64-97FF-F0889B0E3FC9}" type="presOf" srcId="{0FBA508C-1B03-4F2A-AC64-BC15116D374F}" destId="{C5756615-6E78-4BD8-9456-46607FC2EDE5}" srcOrd="0" destOrd="1" presId="urn:microsoft.com/office/officeart/2005/8/layout/list1"/>
    <dgm:cxn modelId="{6105FDD3-4233-4843-AF34-69ABB58B0171}" srcId="{86487114-3D39-4D6B-A6C5-C7C2A3D84E92}" destId="{CCD3EF5B-C8CF-4B71-BE90-C62F6478A936}" srcOrd="2" destOrd="0" parTransId="{3C382E96-F74A-45EF-A661-8098CD0D11BF}" sibTransId="{0640110C-5B49-40E0-8370-C2FE2B896202}"/>
    <dgm:cxn modelId="{649700DE-D1A3-406C-9836-A365308A32CE}" srcId="{86487114-3D39-4D6B-A6C5-C7C2A3D84E92}" destId="{7D6EF7D3-C640-4536-853B-04107199BA7F}" srcOrd="1" destOrd="0" parTransId="{D71C4930-2919-445B-9C7A-919F262DF4B7}" sibTransId="{0BD32B2F-F94D-4E7A-825A-B20932CD1F73}"/>
    <dgm:cxn modelId="{83FDCEE2-EC3B-4DAB-B264-950A0A7A8756}" type="presOf" srcId="{86487114-3D39-4D6B-A6C5-C7C2A3D84E92}" destId="{4DBD9BC0-F489-4C25-A61A-8837660F1CBE}" srcOrd="1" destOrd="0" presId="urn:microsoft.com/office/officeart/2005/8/layout/list1"/>
    <dgm:cxn modelId="{ABEBA2E9-7B4E-4C98-85C5-96C03FC0D9EE}" type="presOf" srcId="{E15440D2-AA91-42EF-AC85-40B6AEB195DF}" destId="{733A2D91-EBAF-4F70-9DD8-4A7E53B2993E}" srcOrd="0" destOrd="0" presId="urn:microsoft.com/office/officeart/2005/8/layout/list1"/>
    <dgm:cxn modelId="{961D39FC-296E-4382-890B-734CD185A696}" type="presOf" srcId="{9CBD013A-2E2E-45A9-853B-54411282F62E}" destId="{3CBB727F-F99D-43E1-ABF1-90BCB35CCC5B}" srcOrd="1" destOrd="0" presId="urn:microsoft.com/office/officeart/2005/8/layout/list1"/>
    <dgm:cxn modelId="{40FB49F3-E5EF-4CE4-BAE8-2AD512063C9E}" type="presParOf" srcId="{645719B3-16B0-415A-9AD0-B7F0BB1DC54F}" destId="{F267B797-0300-4ECE-902F-E374517A35D9}" srcOrd="0" destOrd="0" presId="urn:microsoft.com/office/officeart/2005/8/layout/list1"/>
    <dgm:cxn modelId="{7F219099-1636-47F0-A41D-098A5006164A}" type="presParOf" srcId="{F267B797-0300-4ECE-902F-E374517A35D9}" destId="{733A2D91-EBAF-4F70-9DD8-4A7E53B2993E}" srcOrd="0" destOrd="0" presId="urn:microsoft.com/office/officeart/2005/8/layout/list1"/>
    <dgm:cxn modelId="{9C27DA57-8AF6-41A6-A03F-2093F54033B2}" type="presParOf" srcId="{F267B797-0300-4ECE-902F-E374517A35D9}" destId="{E94AF717-B384-43E4-AC80-09EAA326B0BC}" srcOrd="1" destOrd="0" presId="urn:microsoft.com/office/officeart/2005/8/layout/list1"/>
    <dgm:cxn modelId="{3687F1C4-80E2-413E-9204-4CCDFBF0B90D}" type="presParOf" srcId="{645719B3-16B0-415A-9AD0-B7F0BB1DC54F}" destId="{86DD387C-68CD-42AE-84C2-A85235502D3B}" srcOrd="1" destOrd="0" presId="urn:microsoft.com/office/officeart/2005/8/layout/list1"/>
    <dgm:cxn modelId="{1895CBDB-FB53-40C0-9B51-F661CFCF392C}" type="presParOf" srcId="{645719B3-16B0-415A-9AD0-B7F0BB1DC54F}" destId="{E27D1A3C-3636-47C2-B16F-B223D9B51A97}" srcOrd="2" destOrd="0" presId="urn:microsoft.com/office/officeart/2005/8/layout/list1"/>
    <dgm:cxn modelId="{E7C5F5AC-76F8-4E89-ADB2-684A83632EC7}" type="presParOf" srcId="{645719B3-16B0-415A-9AD0-B7F0BB1DC54F}" destId="{6D88180B-B952-408E-8E67-8C823224EA9C}" srcOrd="3" destOrd="0" presId="urn:microsoft.com/office/officeart/2005/8/layout/list1"/>
    <dgm:cxn modelId="{6555E2B4-2774-4253-9590-7DCA39A0C69E}" type="presParOf" srcId="{645719B3-16B0-415A-9AD0-B7F0BB1DC54F}" destId="{ED3ECFA8-A0E7-4391-B35B-927117A45CBF}" srcOrd="4" destOrd="0" presId="urn:microsoft.com/office/officeart/2005/8/layout/list1"/>
    <dgm:cxn modelId="{0774C8C2-E0E9-4709-B9E3-5BFC478BDAAA}" type="presParOf" srcId="{ED3ECFA8-A0E7-4391-B35B-927117A45CBF}" destId="{AC869A14-22FE-4B04-B904-0311B2F55F10}" srcOrd="0" destOrd="0" presId="urn:microsoft.com/office/officeart/2005/8/layout/list1"/>
    <dgm:cxn modelId="{337B8A83-FD08-4661-8854-CB0E818ED09E}" type="presParOf" srcId="{ED3ECFA8-A0E7-4391-B35B-927117A45CBF}" destId="{4DBD9BC0-F489-4C25-A61A-8837660F1CBE}" srcOrd="1" destOrd="0" presId="urn:microsoft.com/office/officeart/2005/8/layout/list1"/>
    <dgm:cxn modelId="{68DCD12B-C3F1-4F04-91F6-3BC4171692FE}" type="presParOf" srcId="{645719B3-16B0-415A-9AD0-B7F0BB1DC54F}" destId="{EBE41999-CABA-4627-9FDF-A13DC0200207}" srcOrd="5" destOrd="0" presId="urn:microsoft.com/office/officeart/2005/8/layout/list1"/>
    <dgm:cxn modelId="{E48818C2-4BB2-45B6-9FDD-E8DE38EE88B6}" type="presParOf" srcId="{645719B3-16B0-415A-9AD0-B7F0BB1DC54F}" destId="{4EE35134-F4FB-4272-B60E-445E18153982}" srcOrd="6" destOrd="0" presId="urn:microsoft.com/office/officeart/2005/8/layout/list1"/>
    <dgm:cxn modelId="{0C788439-30FA-43B4-ACA8-4989E118348B}" type="presParOf" srcId="{645719B3-16B0-415A-9AD0-B7F0BB1DC54F}" destId="{C2FD06B7-0A72-4CDB-9D55-6CAF94015D84}" srcOrd="7" destOrd="0" presId="urn:microsoft.com/office/officeart/2005/8/layout/list1"/>
    <dgm:cxn modelId="{7ABC209E-76B2-4B09-ACD6-93A5E7FF0ACD}" type="presParOf" srcId="{645719B3-16B0-415A-9AD0-B7F0BB1DC54F}" destId="{2E0E5F79-8ACF-446C-A208-A22A67BF5609}" srcOrd="8" destOrd="0" presId="urn:microsoft.com/office/officeart/2005/8/layout/list1"/>
    <dgm:cxn modelId="{824BCEFE-821F-4FD1-8F8B-C4981D5E5BDB}" type="presParOf" srcId="{2E0E5F79-8ACF-446C-A208-A22A67BF5609}" destId="{3709EF8D-CAEF-4CD4-9DD1-AB0025BC817F}" srcOrd="0" destOrd="0" presId="urn:microsoft.com/office/officeart/2005/8/layout/list1"/>
    <dgm:cxn modelId="{8176EE83-DFD3-4469-AC77-922BC31EF92E}" type="presParOf" srcId="{2E0E5F79-8ACF-446C-A208-A22A67BF5609}" destId="{3CBB727F-F99D-43E1-ABF1-90BCB35CCC5B}" srcOrd="1" destOrd="0" presId="urn:microsoft.com/office/officeart/2005/8/layout/list1"/>
    <dgm:cxn modelId="{83845084-1E2C-4A5F-9F40-B4183A37DB0C}" type="presParOf" srcId="{645719B3-16B0-415A-9AD0-B7F0BB1DC54F}" destId="{B0F631AB-818E-4EBC-A544-D0534421896C}" srcOrd="9" destOrd="0" presId="urn:microsoft.com/office/officeart/2005/8/layout/list1"/>
    <dgm:cxn modelId="{EC0DFE11-65A1-4335-B7F4-551104A737C6}" type="presParOf" srcId="{645719B3-16B0-415A-9AD0-B7F0BB1DC54F}" destId="{C5756615-6E78-4BD8-9456-46607FC2EDE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DFB243-8B13-4120-BA1A-43C8173D4BDB}"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de-AT"/>
        </a:p>
      </dgm:t>
    </dgm:pt>
    <dgm:pt modelId="{86487114-3D39-4D6B-A6C5-C7C2A3D84E92}">
      <dgm:prSet custT="1"/>
      <dgm:spPr/>
      <dgm:t>
        <a:bodyPr/>
        <a:lstStyle/>
        <a:p>
          <a:r>
            <a:rPr lang="de-AT" sz="2400" dirty="0" err="1"/>
            <a:t>definition</a:t>
          </a:r>
          <a:r>
            <a:rPr lang="de-AT" sz="2400" dirty="0"/>
            <a:t> </a:t>
          </a:r>
          <a:r>
            <a:rPr lang="de-AT" sz="2400" dirty="0" err="1"/>
            <a:t>of</a:t>
          </a:r>
          <a:r>
            <a:rPr lang="de-AT" sz="2400" dirty="0"/>
            <a:t> </a:t>
          </a:r>
          <a:r>
            <a:rPr lang="de-AT" sz="2400" dirty="0" err="1"/>
            <a:t>successful</a:t>
          </a:r>
          <a:r>
            <a:rPr lang="de-AT" sz="2400" dirty="0"/>
            <a:t> </a:t>
          </a:r>
          <a:r>
            <a:rPr lang="de-AT" sz="2400" dirty="0" err="1"/>
            <a:t>learning</a:t>
          </a:r>
          <a:r>
            <a:rPr lang="de-AT" sz="2400" dirty="0"/>
            <a:t>:</a:t>
          </a:r>
        </a:p>
      </dgm:t>
    </dgm:pt>
    <dgm:pt modelId="{47E3C782-455A-4D09-B0F2-E82A9150492C}" type="parTrans" cxnId="{E0D417B7-BC51-46EE-AF32-AE2630E535E5}">
      <dgm:prSet/>
      <dgm:spPr/>
      <dgm:t>
        <a:bodyPr/>
        <a:lstStyle/>
        <a:p>
          <a:endParaRPr lang="de-AT" sz="1100"/>
        </a:p>
      </dgm:t>
    </dgm:pt>
    <dgm:pt modelId="{546FF01C-FDEB-4B54-A7FB-A782C6CCB363}" type="sibTrans" cxnId="{E0D417B7-BC51-46EE-AF32-AE2630E535E5}">
      <dgm:prSet/>
      <dgm:spPr/>
      <dgm:t>
        <a:bodyPr/>
        <a:lstStyle/>
        <a:p>
          <a:endParaRPr lang="de-AT" sz="1100"/>
        </a:p>
      </dgm:t>
    </dgm:pt>
    <dgm:pt modelId="{885F1A18-C8A3-4906-A4B2-0D7F4CB28924}">
      <dgm:prSet custT="1"/>
      <dgm:spPr/>
      <dgm:t>
        <a:bodyPr/>
        <a:lstStyle/>
        <a:p>
          <a:r>
            <a:rPr lang="en-US" sz="1600" dirty="0"/>
            <a:t>What does successful learning mean to us?</a:t>
          </a:r>
          <a:endParaRPr lang="de-AT" sz="1600" dirty="0"/>
        </a:p>
      </dgm:t>
    </dgm:pt>
    <dgm:pt modelId="{FBBE9494-46B8-4DC4-92FB-C5615732FC02}" type="parTrans" cxnId="{825E389A-0CF3-4BA5-849C-2F09C60FC1A9}">
      <dgm:prSet/>
      <dgm:spPr/>
      <dgm:t>
        <a:bodyPr/>
        <a:lstStyle/>
        <a:p>
          <a:endParaRPr lang="de-AT" sz="1100"/>
        </a:p>
      </dgm:t>
    </dgm:pt>
    <dgm:pt modelId="{F53AB1B4-43C1-4FFA-9181-9227C13AEF35}" type="sibTrans" cxnId="{825E389A-0CF3-4BA5-849C-2F09C60FC1A9}">
      <dgm:prSet/>
      <dgm:spPr/>
      <dgm:t>
        <a:bodyPr/>
        <a:lstStyle/>
        <a:p>
          <a:endParaRPr lang="de-AT" sz="1100"/>
        </a:p>
      </dgm:t>
    </dgm:pt>
    <dgm:pt modelId="{E15440D2-AA91-42EF-AC85-40B6AEB195DF}">
      <dgm:prSet custT="1"/>
      <dgm:spPr/>
      <dgm:t>
        <a:bodyPr/>
        <a:lstStyle/>
        <a:p>
          <a:r>
            <a:rPr lang="de-AT" sz="2400" dirty="0" err="1"/>
            <a:t>ressources</a:t>
          </a:r>
          <a:r>
            <a:rPr lang="de-AT" sz="2400" dirty="0"/>
            <a:t>:</a:t>
          </a:r>
        </a:p>
      </dgm:t>
    </dgm:pt>
    <dgm:pt modelId="{B94D787A-EE3A-4804-A786-8EB193AC9BF6}" type="parTrans" cxnId="{A2F8119D-1ED8-44B2-A477-668E57565820}">
      <dgm:prSet/>
      <dgm:spPr/>
      <dgm:t>
        <a:bodyPr/>
        <a:lstStyle/>
        <a:p>
          <a:endParaRPr lang="de-AT"/>
        </a:p>
      </dgm:t>
    </dgm:pt>
    <dgm:pt modelId="{88443B28-FE8A-4581-A479-D49BDAF1FB31}" type="sibTrans" cxnId="{A2F8119D-1ED8-44B2-A477-668E57565820}">
      <dgm:prSet/>
      <dgm:spPr/>
      <dgm:t>
        <a:bodyPr/>
        <a:lstStyle/>
        <a:p>
          <a:endParaRPr lang="de-AT"/>
        </a:p>
      </dgm:t>
    </dgm:pt>
    <dgm:pt modelId="{A45E2966-71B5-4427-8E84-33E0D671461E}">
      <dgm:prSet custT="1"/>
      <dgm:spPr/>
      <dgm:t>
        <a:bodyPr/>
        <a:lstStyle/>
        <a:p>
          <a:r>
            <a:rPr lang="de-AT" sz="1600" dirty="0"/>
            <a:t> </a:t>
          </a:r>
          <a:r>
            <a:rPr lang="en-US" sz="1600" dirty="0"/>
            <a:t>From what do we draw our </a:t>
          </a:r>
          <a:r>
            <a:rPr lang="en-US" sz="1600" dirty="0" err="1"/>
            <a:t>strenghth</a:t>
          </a:r>
          <a:r>
            <a:rPr lang="en-US" sz="1600" dirty="0"/>
            <a:t>?</a:t>
          </a:r>
          <a:endParaRPr lang="de-AT" sz="1600" dirty="0"/>
        </a:p>
      </dgm:t>
    </dgm:pt>
    <dgm:pt modelId="{7AEDD426-ED84-4913-A357-87FE33B7E133}" type="parTrans" cxnId="{EBAFF922-FEE4-4EFF-9101-BE4243703E56}">
      <dgm:prSet/>
      <dgm:spPr/>
      <dgm:t>
        <a:bodyPr/>
        <a:lstStyle/>
        <a:p>
          <a:endParaRPr lang="de-AT"/>
        </a:p>
      </dgm:t>
    </dgm:pt>
    <dgm:pt modelId="{BABA74F2-047C-4E75-8319-87CAE9EBA618}" type="sibTrans" cxnId="{EBAFF922-FEE4-4EFF-9101-BE4243703E56}">
      <dgm:prSet/>
      <dgm:spPr/>
      <dgm:t>
        <a:bodyPr/>
        <a:lstStyle/>
        <a:p>
          <a:endParaRPr lang="de-AT"/>
        </a:p>
      </dgm:t>
    </dgm:pt>
    <dgm:pt modelId="{ADFDA52A-D9D5-48D2-B3E4-26AE84849D22}">
      <dgm:prSet custT="1"/>
      <dgm:spPr/>
      <dgm:t>
        <a:bodyPr/>
        <a:lstStyle/>
        <a:p>
          <a:r>
            <a:rPr lang="en-US" sz="1600" dirty="0" err="1"/>
            <a:t>Which special ressources are available for our work?</a:t>
          </a:r>
          <a:endParaRPr lang="de-AT" sz="1600" dirty="0" err="1"/>
        </a:p>
      </dgm:t>
    </dgm:pt>
    <dgm:pt modelId="{85D8705B-BD0C-41FB-B28C-1818D55C4A0E}" type="parTrans" cxnId="{4C41D56A-C79E-4D79-B9E0-090879B780EA}">
      <dgm:prSet/>
      <dgm:spPr/>
      <dgm:t>
        <a:bodyPr/>
        <a:lstStyle/>
        <a:p>
          <a:endParaRPr lang="de-AT"/>
        </a:p>
      </dgm:t>
    </dgm:pt>
    <dgm:pt modelId="{F0B3D808-9FAA-47AC-808D-0B5A4FBE15CC}" type="sibTrans" cxnId="{4C41D56A-C79E-4D79-B9E0-090879B780EA}">
      <dgm:prSet/>
      <dgm:spPr/>
      <dgm:t>
        <a:bodyPr/>
        <a:lstStyle/>
        <a:p>
          <a:endParaRPr lang="de-AT"/>
        </a:p>
      </dgm:t>
    </dgm:pt>
    <dgm:pt modelId="{7E734320-2CFE-439F-A05A-51B2BE36C555}">
      <dgm:prSet custT="1"/>
      <dgm:spPr/>
      <dgm:t>
        <a:bodyPr/>
        <a:lstStyle/>
        <a:p>
          <a:r>
            <a:rPr lang="en-US" sz="1600" dirty="0" err="1"/>
            <a:t>What ressources can we rely on?</a:t>
          </a:r>
          <a:endParaRPr lang="de-AT" sz="1600" dirty="0" err="1"/>
        </a:p>
      </dgm:t>
    </dgm:pt>
    <dgm:pt modelId="{98CC1A1B-3CFD-4717-B709-3153CD4BB147}" type="parTrans" cxnId="{30AC8642-0622-4EC8-A0E6-135253831CB0}">
      <dgm:prSet/>
      <dgm:spPr/>
      <dgm:t>
        <a:bodyPr/>
        <a:lstStyle/>
        <a:p>
          <a:endParaRPr lang="de-AT"/>
        </a:p>
      </dgm:t>
    </dgm:pt>
    <dgm:pt modelId="{F231EB42-22BD-4F85-BCDC-D3ED51599954}" type="sibTrans" cxnId="{30AC8642-0622-4EC8-A0E6-135253831CB0}">
      <dgm:prSet/>
      <dgm:spPr/>
      <dgm:t>
        <a:bodyPr/>
        <a:lstStyle/>
        <a:p>
          <a:endParaRPr lang="de-AT"/>
        </a:p>
      </dgm:t>
    </dgm:pt>
    <dgm:pt modelId="{645719B3-16B0-415A-9AD0-B7F0BB1DC54F}" type="pres">
      <dgm:prSet presAssocID="{10DFB243-8B13-4120-BA1A-43C8173D4BDB}" presName="linear" presStyleCnt="0">
        <dgm:presLayoutVars>
          <dgm:dir/>
          <dgm:animLvl val="lvl"/>
          <dgm:resizeHandles val="exact"/>
        </dgm:presLayoutVars>
      </dgm:prSet>
      <dgm:spPr/>
    </dgm:pt>
    <dgm:pt modelId="{F267B797-0300-4ECE-902F-E374517A35D9}" type="pres">
      <dgm:prSet presAssocID="{E15440D2-AA91-42EF-AC85-40B6AEB195DF}" presName="parentLin" presStyleCnt="0"/>
      <dgm:spPr/>
    </dgm:pt>
    <dgm:pt modelId="{733A2D91-EBAF-4F70-9DD8-4A7E53B2993E}" type="pres">
      <dgm:prSet presAssocID="{E15440D2-AA91-42EF-AC85-40B6AEB195DF}" presName="parentLeftMargin" presStyleLbl="node1" presStyleIdx="0" presStyleCnt="2"/>
      <dgm:spPr/>
    </dgm:pt>
    <dgm:pt modelId="{E94AF717-B384-43E4-AC80-09EAA326B0BC}" type="pres">
      <dgm:prSet presAssocID="{E15440D2-AA91-42EF-AC85-40B6AEB195DF}" presName="parentText" presStyleLbl="node1" presStyleIdx="0" presStyleCnt="2" custScaleY="72653">
        <dgm:presLayoutVars>
          <dgm:chMax val="0"/>
          <dgm:bulletEnabled val="1"/>
        </dgm:presLayoutVars>
      </dgm:prSet>
      <dgm:spPr/>
    </dgm:pt>
    <dgm:pt modelId="{86DD387C-68CD-42AE-84C2-A85235502D3B}" type="pres">
      <dgm:prSet presAssocID="{E15440D2-AA91-42EF-AC85-40B6AEB195DF}" presName="negativeSpace" presStyleCnt="0"/>
      <dgm:spPr/>
    </dgm:pt>
    <dgm:pt modelId="{E27D1A3C-3636-47C2-B16F-B223D9B51A97}" type="pres">
      <dgm:prSet presAssocID="{E15440D2-AA91-42EF-AC85-40B6AEB195DF}" presName="childText" presStyleLbl="conFgAcc1" presStyleIdx="0" presStyleCnt="2" custLinFactY="3448" custLinFactNeighborY="100000">
        <dgm:presLayoutVars>
          <dgm:bulletEnabled val="1"/>
        </dgm:presLayoutVars>
      </dgm:prSet>
      <dgm:spPr/>
    </dgm:pt>
    <dgm:pt modelId="{6D88180B-B952-408E-8E67-8C823224EA9C}" type="pres">
      <dgm:prSet presAssocID="{88443B28-FE8A-4581-A479-D49BDAF1FB31}" presName="spaceBetweenRectangles" presStyleCnt="0"/>
      <dgm:spPr/>
    </dgm:pt>
    <dgm:pt modelId="{ED3ECFA8-A0E7-4391-B35B-927117A45CBF}" type="pres">
      <dgm:prSet presAssocID="{86487114-3D39-4D6B-A6C5-C7C2A3D84E92}" presName="parentLin" presStyleCnt="0"/>
      <dgm:spPr/>
    </dgm:pt>
    <dgm:pt modelId="{AC869A14-22FE-4B04-B904-0311B2F55F10}" type="pres">
      <dgm:prSet presAssocID="{86487114-3D39-4D6B-A6C5-C7C2A3D84E92}" presName="parentLeftMargin" presStyleLbl="node1" presStyleIdx="0" presStyleCnt="2"/>
      <dgm:spPr/>
    </dgm:pt>
    <dgm:pt modelId="{4DBD9BC0-F489-4C25-A61A-8837660F1CBE}" type="pres">
      <dgm:prSet presAssocID="{86487114-3D39-4D6B-A6C5-C7C2A3D84E92}" presName="parentText" presStyleLbl="node1" presStyleIdx="1" presStyleCnt="2" custScaleY="72653">
        <dgm:presLayoutVars>
          <dgm:chMax val="0"/>
          <dgm:bulletEnabled val="1"/>
        </dgm:presLayoutVars>
      </dgm:prSet>
      <dgm:spPr/>
    </dgm:pt>
    <dgm:pt modelId="{EBE41999-CABA-4627-9FDF-A13DC0200207}" type="pres">
      <dgm:prSet presAssocID="{86487114-3D39-4D6B-A6C5-C7C2A3D84E92}" presName="negativeSpace" presStyleCnt="0"/>
      <dgm:spPr/>
    </dgm:pt>
    <dgm:pt modelId="{4EE35134-F4FB-4272-B60E-445E18153982}" type="pres">
      <dgm:prSet presAssocID="{86487114-3D39-4D6B-A6C5-C7C2A3D84E92}" presName="childText" presStyleLbl="conFgAcc1" presStyleIdx="1" presStyleCnt="2">
        <dgm:presLayoutVars>
          <dgm:bulletEnabled val="1"/>
        </dgm:presLayoutVars>
      </dgm:prSet>
      <dgm:spPr/>
    </dgm:pt>
  </dgm:ptLst>
  <dgm:cxnLst>
    <dgm:cxn modelId="{A1422D08-5AB5-4160-87F3-6B98FB2DDE4C}" type="presOf" srcId="{ADFDA52A-D9D5-48D2-B3E4-26AE84849D22}" destId="{E27D1A3C-3636-47C2-B16F-B223D9B51A97}" srcOrd="0" destOrd="1" presId="urn:microsoft.com/office/officeart/2005/8/layout/list1"/>
    <dgm:cxn modelId="{9B330F09-B145-442F-928E-03578F5A65D5}" type="presOf" srcId="{A45E2966-71B5-4427-8E84-33E0D671461E}" destId="{E27D1A3C-3636-47C2-B16F-B223D9B51A97}" srcOrd="0" destOrd="0" presId="urn:microsoft.com/office/officeart/2005/8/layout/list1"/>
    <dgm:cxn modelId="{EBAFF922-FEE4-4EFF-9101-BE4243703E56}" srcId="{E15440D2-AA91-42EF-AC85-40B6AEB195DF}" destId="{A45E2966-71B5-4427-8E84-33E0D671461E}" srcOrd="0" destOrd="0" parTransId="{7AEDD426-ED84-4913-A357-87FE33B7E133}" sibTransId="{BABA74F2-047C-4E75-8319-87CAE9EBA618}"/>
    <dgm:cxn modelId="{A468533C-04FE-41DB-83FC-21ECED157F91}" type="presOf" srcId="{7E734320-2CFE-439F-A05A-51B2BE36C555}" destId="{E27D1A3C-3636-47C2-B16F-B223D9B51A97}" srcOrd="0" destOrd="2" presId="urn:microsoft.com/office/officeart/2005/8/layout/list1"/>
    <dgm:cxn modelId="{D4B5565C-7991-4292-8CBC-4073AF32788B}" type="presOf" srcId="{E15440D2-AA91-42EF-AC85-40B6AEB195DF}" destId="{E94AF717-B384-43E4-AC80-09EAA326B0BC}" srcOrd="1" destOrd="0" presId="urn:microsoft.com/office/officeart/2005/8/layout/list1"/>
    <dgm:cxn modelId="{30AC8642-0622-4EC8-A0E6-135253831CB0}" srcId="{E15440D2-AA91-42EF-AC85-40B6AEB195DF}" destId="{7E734320-2CFE-439F-A05A-51B2BE36C555}" srcOrd="2" destOrd="0" parTransId="{98CC1A1B-3CFD-4717-B709-3153CD4BB147}" sibTransId="{F231EB42-22BD-4F85-BCDC-D3ED51599954}"/>
    <dgm:cxn modelId="{35276543-AB37-4EC6-A57E-825237585AB7}" type="presOf" srcId="{10DFB243-8B13-4120-BA1A-43C8173D4BDB}" destId="{645719B3-16B0-415A-9AD0-B7F0BB1DC54F}" srcOrd="0" destOrd="0" presId="urn:microsoft.com/office/officeart/2005/8/layout/list1"/>
    <dgm:cxn modelId="{4C41D56A-C79E-4D79-B9E0-090879B780EA}" srcId="{E15440D2-AA91-42EF-AC85-40B6AEB195DF}" destId="{ADFDA52A-D9D5-48D2-B3E4-26AE84849D22}" srcOrd="1" destOrd="0" parTransId="{85D8705B-BD0C-41FB-B28C-1818D55C4A0E}" sibTransId="{F0B3D808-9FAA-47AC-808D-0B5A4FBE15CC}"/>
    <dgm:cxn modelId="{CDF5F07F-213B-47F5-8ED2-C9C6661835A6}" type="presOf" srcId="{885F1A18-C8A3-4906-A4B2-0D7F4CB28924}" destId="{4EE35134-F4FB-4272-B60E-445E18153982}" srcOrd="0" destOrd="0" presId="urn:microsoft.com/office/officeart/2005/8/layout/list1"/>
    <dgm:cxn modelId="{825E389A-0CF3-4BA5-849C-2F09C60FC1A9}" srcId="{86487114-3D39-4D6B-A6C5-C7C2A3D84E92}" destId="{885F1A18-C8A3-4906-A4B2-0D7F4CB28924}" srcOrd="0" destOrd="0" parTransId="{FBBE9494-46B8-4DC4-92FB-C5615732FC02}" sibTransId="{F53AB1B4-43C1-4FFA-9181-9227C13AEF35}"/>
    <dgm:cxn modelId="{A2F8119D-1ED8-44B2-A477-668E57565820}" srcId="{10DFB243-8B13-4120-BA1A-43C8173D4BDB}" destId="{E15440D2-AA91-42EF-AC85-40B6AEB195DF}" srcOrd="0" destOrd="0" parTransId="{B94D787A-EE3A-4804-A786-8EB193AC9BF6}" sibTransId="{88443B28-FE8A-4581-A479-D49BDAF1FB31}"/>
    <dgm:cxn modelId="{69E5B1AC-4B5F-4FF0-9C4C-4EA9C0ABB508}" type="presOf" srcId="{86487114-3D39-4D6B-A6C5-C7C2A3D84E92}" destId="{AC869A14-22FE-4B04-B904-0311B2F55F10}" srcOrd="0" destOrd="0" presId="urn:microsoft.com/office/officeart/2005/8/layout/list1"/>
    <dgm:cxn modelId="{E0D417B7-BC51-46EE-AF32-AE2630E535E5}" srcId="{10DFB243-8B13-4120-BA1A-43C8173D4BDB}" destId="{86487114-3D39-4D6B-A6C5-C7C2A3D84E92}" srcOrd="1" destOrd="0" parTransId="{47E3C782-455A-4D09-B0F2-E82A9150492C}" sibTransId="{546FF01C-FDEB-4B54-A7FB-A782C6CCB363}"/>
    <dgm:cxn modelId="{83FDCEE2-EC3B-4DAB-B264-950A0A7A8756}" type="presOf" srcId="{86487114-3D39-4D6B-A6C5-C7C2A3D84E92}" destId="{4DBD9BC0-F489-4C25-A61A-8837660F1CBE}" srcOrd="1" destOrd="0" presId="urn:microsoft.com/office/officeart/2005/8/layout/list1"/>
    <dgm:cxn modelId="{ABEBA2E9-7B4E-4C98-85C5-96C03FC0D9EE}" type="presOf" srcId="{E15440D2-AA91-42EF-AC85-40B6AEB195DF}" destId="{733A2D91-EBAF-4F70-9DD8-4A7E53B2993E}" srcOrd="0" destOrd="0" presId="urn:microsoft.com/office/officeart/2005/8/layout/list1"/>
    <dgm:cxn modelId="{40FB49F3-E5EF-4CE4-BAE8-2AD512063C9E}" type="presParOf" srcId="{645719B3-16B0-415A-9AD0-B7F0BB1DC54F}" destId="{F267B797-0300-4ECE-902F-E374517A35D9}" srcOrd="0" destOrd="0" presId="urn:microsoft.com/office/officeart/2005/8/layout/list1"/>
    <dgm:cxn modelId="{7F219099-1636-47F0-A41D-098A5006164A}" type="presParOf" srcId="{F267B797-0300-4ECE-902F-E374517A35D9}" destId="{733A2D91-EBAF-4F70-9DD8-4A7E53B2993E}" srcOrd="0" destOrd="0" presId="urn:microsoft.com/office/officeart/2005/8/layout/list1"/>
    <dgm:cxn modelId="{9C27DA57-8AF6-41A6-A03F-2093F54033B2}" type="presParOf" srcId="{F267B797-0300-4ECE-902F-E374517A35D9}" destId="{E94AF717-B384-43E4-AC80-09EAA326B0BC}" srcOrd="1" destOrd="0" presId="urn:microsoft.com/office/officeart/2005/8/layout/list1"/>
    <dgm:cxn modelId="{3687F1C4-80E2-413E-9204-4CCDFBF0B90D}" type="presParOf" srcId="{645719B3-16B0-415A-9AD0-B7F0BB1DC54F}" destId="{86DD387C-68CD-42AE-84C2-A85235502D3B}" srcOrd="1" destOrd="0" presId="urn:microsoft.com/office/officeart/2005/8/layout/list1"/>
    <dgm:cxn modelId="{1895CBDB-FB53-40C0-9B51-F661CFCF392C}" type="presParOf" srcId="{645719B3-16B0-415A-9AD0-B7F0BB1DC54F}" destId="{E27D1A3C-3636-47C2-B16F-B223D9B51A97}" srcOrd="2" destOrd="0" presId="urn:microsoft.com/office/officeart/2005/8/layout/list1"/>
    <dgm:cxn modelId="{E7C5F5AC-76F8-4E89-ADB2-684A83632EC7}" type="presParOf" srcId="{645719B3-16B0-415A-9AD0-B7F0BB1DC54F}" destId="{6D88180B-B952-408E-8E67-8C823224EA9C}" srcOrd="3" destOrd="0" presId="urn:microsoft.com/office/officeart/2005/8/layout/list1"/>
    <dgm:cxn modelId="{6555E2B4-2774-4253-9590-7DCA39A0C69E}" type="presParOf" srcId="{645719B3-16B0-415A-9AD0-B7F0BB1DC54F}" destId="{ED3ECFA8-A0E7-4391-B35B-927117A45CBF}" srcOrd="4" destOrd="0" presId="urn:microsoft.com/office/officeart/2005/8/layout/list1"/>
    <dgm:cxn modelId="{0774C8C2-E0E9-4709-B9E3-5BFC478BDAAA}" type="presParOf" srcId="{ED3ECFA8-A0E7-4391-B35B-927117A45CBF}" destId="{AC869A14-22FE-4B04-B904-0311B2F55F10}" srcOrd="0" destOrd="0" presId="urn:microsoft.com/office/officeart/2005/8/layout/list1"/>
    <dgm:cxn modelId="{337B8A83-FD08-4661-8854-CB0E818ED09E}" type="presParOf" srcId="{ED3ECFA8-A0E7-4391-B35B-927117A45CBF}" destId="{4DBD9BC0-F489-4C25-A61A-8837660F1CBE}" srcOrd="1" destOrd="0" presId="urn:microsoft.com/office/officeart/2005/8/layout/list1"/>
    <dgm:cxn modelId="{68DCD12B-C3F1-4F04-91F6-3BC4171692FE}" type="presParOf" srcId="{645719B3-16B0-415A-9AD0-B7F0BB1DC54F}" destId="{EBE41999-CABA-4627-9FDF-A13DC0200207}" srcOrd="5" destOrd="0" presId="urn:microsoft.com/office/officeart/2005/8/layout/list1"/>
    <dgm:cxn modelId="{E48818C2-4BB2-45B6-9FDD-E8DE38EE88B6}" type="presParOf" srcId="{645719B3-16B0-415A-9AD0-B7F0BB1DC54F}" destId="{4EE35134-F4FB-4272-B60E-445E1815398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76B91B-6F44-462C-B28D-A1362C06549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AT"/>
        </a:p>
      </dgm:t>
    </dgm:pt>
    <dgm:pt modelId="{503C44E2-2CAA-4E6A-B633-D24D38A601A9}">
      <dgm:prSet phldrT="[Text]" custT="1"/>
      <dgm:spPr/>
      <dgm:t>
        <a:bodyPr/>
        <a:lstStyle/>
        <a:p>
          <a:r>
            <a:rPr lang="en-US" sz="1800" dirty="0"/>
            <a:t>When sharing and communicating motives, experiences and thoughts, we reduce the necessary effort of concealing things from others.</a:t>
          </a:r>
          <a:endParaRPr lang="de-AT" sz="1800" dirty="0"/>
        </a:p>
      </dgm:t>
    </dgm:pt>
    <dgm:pt modelId="{DC960747-40CD-4CB5-B45B-85BF80DF861D}" type="parTrans" cxnId="{3AA4B6D7-BDDD-4C6C-B68F-7922C79E8159}">
      <dgm:prSet/>
      <dgm:spPr/>
      <dgm:t>
        <a:bodyPr/>
        <a:lstStyle/>
        <a:p>
          <a:endParaRPr lang="de-AT" sz="1800"/>
        </a:p>
      </dgm:t>
    </dgm:pt>
    <dgm:pt modelId="{80B770DE-0425-41F3-9386-745E851E146E}" type="sibTrans" cxnId="{3AA4B6D7-BDDD-4C6C-B68F-7922C79E8159}">
      <dgm:prSet/>
      <dgm:spPr/>
      <dgm:t>
        <a:bodyPr/>
        <a:lstStyle/>
        <a:p>
          <a:endParaRPr lang="de-AT" sz="1800"/>
        </a:p>
      </dgm:t>
    </dgm:pt>
    <dgm:pt modelId="{640ACC45-3452-49E2-9AEC-07905EDF42DC}">
      <dgm:prSet custT="1"/>
      <dgm:spPr/>
      <dgm:t>
        <a:bodyPr/>
        <a:lstStyle/>
        <a:p>
          <a:r>
            <a:rPr lang="en-US" sz="1800"/>
            <a:t>This gives us more freedom and scope for action in the public.</a:t>
          </a:r>
          <a:endParaRPr lang="en-US" sz="1800" dirty="0"/>
        </a:p>
      </dgm:t>
    </dgm:pt>
    <dgm:pt modelId="{3D89F1BC-E27F-4E05-933C-F457CAFDF48E}" type="parTrans" cxnId="{ED5FDBF6-782F-4647-AB38-2B1637F148E2}">
      <dgm:prSet/>
      <dgm:spPr/>
      <dgm:t>
        <a:bodyPr/>
        <a:lstStyle/>
        <a:p>
          <a:endParaRPr lang="de-AT" sz="1800"/>
        </a:p>
      </dgm:t>
    </dgm:pt>
    <dgm:pt modelId="{CC51A102-0620-469C-8FB9-D957BAC15277}" type="sibTrans" cxnId="{ED5FDBF6-782F-4647-AB38-2B1637F148E2}">
      <dgm:prSet/>
      <dgm:spPr/>
      <dgm:t>
        <a:bodyPr/>
        <a:lstStyle/>
        <a:p>
          <a:endParaRPr lang="de-AT" sz="1800"/>
        </a:p>
      </dgm:t>
    </dgm:pt>
    <dgm:pt modelId="{3E19A665-CEF1-4901-B31B-68B41B84E339}" type="pres">
      <dgm:prSet presAssocID="{6676B91B-6F44-462C-B28D-A1362C065492}" presName="linear" presStyleCnt="0">
        <dgm:presLayoutVars>
          <dgm:dir/>
          <dgm:animLvl val="lvl"/>
          <dgm:resizeHandles val="exact"/>
        </dgm:presLayoutVars>
      </dgm:prSet>
      <dgm:spPr/>
    </dgm:pt>
    <dgm:pt modelId="{609E70B8-6F67-47B8-AC30-F2DB32B6EACF}" type="pres">
      <dgm:prSet presAssocID="{503C44E2-2CAA-4E6A-B633-D24D38A601A9}" presName="parentLin" presStyleCnt="0"/>
      <dgm:spPr/>
    </dgm:pt>
    <dgm:pt modelId="{63CD0BFE-8F5B-4851-895A-5421344E3C4B}" type="pres">
      <dgm:prSet presAssocID="{503C44E2-2CAA-4E6A-B633-D24D38A601A9}" presName="parentLeftMargin" presStyleLbl="node1" presStyleIdx="0" presStyleCnt="2"/>
      <dgm:spPr/>
    </dgm:pt>
    <dgm:pt modelId="{98461710-72A7-4DD2-84D4-079E88094CA0}" type="pres">
      <dgm:prSet presAssocID="{503C44E2-2CAA-4E6A-B633-D24D38A601A9}" presName="parentText" presStyleLbl="node1" presStyleIdx="0" presStyleCnt="2" custScaleX="118110">
        <dgm:presLayoutVars>
          <dgm:chMax val="0"/>
          <dgm:bulletEnabled val="1"/>
        </dgm:presLayoutVars>
      </dgm:prSet>
      <dgm:spPr/>
    </dgm:pt>
    <dgm:pt modelId="{76D27DDF-6CCD-4D5F-BA31-55F1DC3C58E3}" type="pres">
      <dgm:prSet presAssocID="{503C44E2-2CAA-4E6A-B633-D24D38A601A9}" presName="negativeSpace" presStyleCnt="0"/>
      <dgm:spPr/>
    </dgm:pt>
    <dgm:pt modelId="{DC7FF4F8-5D39-4968-9295-664BDCE787F6}" type="pres">
      <dgm:prSet presAssocID="{503C44E2-2CAA-4E6A-B633-D24D38A601A9}" presName="childText" presStyleLbl="conFgAcc1" presStyleIdx="0" presStyleCnt="2">
        <dgm:presLayoutVars>
          <dgm:bulletEnabled val="1"/>
        </dgm:presLayoutVars>
      </dgm:prSet>
      <dgm:spPr/>
    </dgm:pt>
    <dgm:pt modelId="{75083DE3-CC6D-458A-AA22-A7FFFFC5EC14}" type="pres">
      <dgm:prSet presAssocID="{80B770DE-0425-41F3-9386-745E851E146E}" presName="spaceBetweenRectangles" presStyleCnt="0"/>
      <dgm:spPr/>
    </dgm:pt>
    <dgm:pt modelId="{B4664AC4-8017-4BDC-8F15-0CFC0492D8A2}" type="pres">
      <dgm:prSet presAssocID="{640ACC45-3452-49E2-9AEC-07905EDF42DC}" presName="parentLin" presStyleCnt="0"/>
      <dgm:spPr/>
    </dgm:pt>
    <dgm:pt modelId="{40636570-3AEC-4A15-941A-9D3DC040E68A}" type="pres">
      <dgm:prSet presAssocID="{640ACC45-3452-49E2-9AEC-07905EDF42DC}" presName="parentLeftMargin" presStyleLbl="node1" presStyleIdx="0" presStyleCnt="2"/>
      <dgm:spPr/>
    </dgm:pt>
    <dgm:pt modelId="{5FEFFE43-79B5-42F0-9030-A88BEB8C894F}" type="pres">
      <dgm:prSet presAssocID="{640ACC45-3452-49E2-9AEC-07905EDF42DC}" presName="parentText" presStyleLbl="node1" presStyleIdx="1" presStyleCnt="2" custScaleX="118110">
        <dgm:presLayoutVars>
          <dgm:chMax val="0"/>
          <dgm:bulletEnabled val="1"/>
        </dgm:presLayoutVars>
      </dgm:prSet>
      <dgm:spPr/>
    </dgm:pt>
    <dgm:pt modelId="{8FD6BEF4-5588-42A3-917A-3F10C7C45C12}" type="pres">
      <dgm:prSet presAssocID="{640ACC45-3452-49E2-9AEC-07905EDF42DC}" presName="negativeSpace" presStyleCnt="0"/>
      <dgm:spPr/>
    </dgm:pt>
    <dgm:pt modelId="{7492504E-5F67-418A-A04E-285B7DC9DBA0}" type="pres">
      <dgm:prSet presAssocID="{640ACC45-3452-49E2-9AEC-07905EDF42DC}" presName="childText" presStyleLbl="conFgAcc1" presStyleIdx="1" presStyleCnt="2">
        <dgm:presLayoutVars>
          <dgm:bulletEnabled val="1"/>
        </dgm:presLayoutVars>
      </dgm:prSet>
      <dgm:spPr/>
    </dgm:pt>
  </dgm:ptLst>
  <dgm:cxnLst>
    <dgm:cxn modelId="{2B7CDE0D-79D0-46CF-97C0-1D40813097D3}" type="presOf" srcId="{6676B91B-6F44-462C-B28D-A1362C065492}" destId="{3E19A665-CEF1-4901-B31B-68B41B84E339}" srcOrd="0" destOrd="0" presId="urn:microsoft.com/office/officeart/2005/8/layout/list1"/>
    <dgm:cxn modelId="{4206EF13-A715-4A42-B81C-394A2231333E}" type="presOf" srcId="{503C44E2-2CAA-4E6A-B633-D24D38A601A9}" destId="{98461710-72A7-4DD2-84D4-079E88094CA0}" srcOrd="1" destOrd="0" presId="urn:microsoft.com/office/officeart/2005/8/layout/list1"/>
    <dgm:cxn modelId="{D5CB4528-4986-467D-BA36-562FDA394CEB}" type="presOf" srcId="{640ACC45-3452-49E2-9AEC-07905EDF42DC}" destId="{40636570-3AEC-4A15-941A-9D3DC040E68A}" srcOrd="0" destOrd="0" presId="urn:microsoft.com/office/officeart/2005/8/layout/list1"/>
    <dgm:cxn modelId="{37222932-4ADE-49AB-94DF-0F29B2513740}" type="presOf" srcId="{640ACC45-3452-49E2-9AEC-07905EDF42DC}" destId="{5FEFFE43-79B5-42F0-9030-A88BEB8C894F}" srcOrd="1" destOrd="0" presId="urn:microsoft.com/office/officeart/2005/8/layout/list1"/>
    <dgm:cxn modelId="{3AA4B6D7-BDDD-4C6C-B68F-7922C79E8159}" srcId="{6676B91B-6F44-462C-B28D-A1362C065492}" destId="{503C44E2-2CAA-4E6A-B633-D24D38A601A9}" srcOrd="0" destOrd="0" parTransId="{DC960747-40CD-4CB5-B45B-85BF80DF861D}" sibTransId="{80B770DE-0425-41F3-9386-745E851E146E}"/>
    <dgm:cxn modelId="{083E2BD9-95BC-4CC5-902F-55DCC63F2113}" type="presOf" srcId="{503C44E2-2CAA-4E6A-B633-D24D38A601A9}" destId="{63CD0BFE-8F5B-4851-895A-5421344E3C4B}" srcOrd="0" destOrd="0" presId="urn:microsoft.com/office/officeart/2005/8/layout/list1"/>
    <dgm:cxn modelId="{ED5FDBF6-782F-4647-AB38-2B1637F148E2}" srcId="{6676B91B-6F44-462C-B28D-A1362C065492}" destId="{640ACC45-3452-49E2-9AEC-07905EDF42DC}" srcOrd="1" destOrd="0" parTransId="{3D89F1BC-E27F-4E05-933C-F457CAFDF48E}" sibTransId="{CC51A102-0620-469C-8FB9-D957BAC15277}"/>
    <dgm:cxn modelId="{CED33D31-DBB0-4A81-A59F-D8C0D092B46B}" type="presParOf" srcId="{3E19A665-CEF1-4901-B31B-68B41B84E339}" destId="{609E70B8-6F67-47B8-AC30-F2DB32B6EACF}" srcOrd="0" destOrd="0" presId="urn:microsoft.com/office/officeart/2005/8/layout/list1"/>
    <dgm:cxn modelId="{2C3B8E53-0151-4F1E-A93D-37BE7ECAA082}" type="presParOf" srcId="{609E70B8-6F67-47B8-AC30-F2DB32B6EACF}" destId="{63CD0BFE-8F5B-4851-895A-5421344E3C4B}" srcOrd="0" destOrd="0" presId="urn:microsoft.com/office/officeart/2005/8/layout/list1"/>
    <dgm:cxn modelId="{DF6626A8-304E-4B37-9C08-5E641AAD9DF9}" type="presParOf" srcId="{609E70B8-6F67-47B8-AC30-F2DB32B6EACF}" destId="{98461710-72A7-4DD2-84D4-079E88094CA0}" srcOrd="1" destOrd="0" presId="urn:microsoft.com/office/officeart/2005/8/layout/list1"/>
    <dgm:cxn modelId="{86A89042-28D9-44FC-957D-0A7A4CC5586E}" type="presParOf" srcId="{3E19A665-CEF1-4901-B31B-68B41B84E339}" destId="{76D27DDF-6CCD-4D5F-BA31-55F1DC3C58E3}" srcOrd="1" destOrd="0" presId="urn:microsoft.com/office/officeart/2005/8/layout/list1"/>
    <dgm:cxn modelId="{CFBA075F-5163-421F-B174-1B54E57B0884}" type="presParOf" srcId="{3E19A665-CEF1-4901-B31B-68B41B84E339}" destId="{DC7FF4F8-5D39-4968-9295-664BDCE787F6}" srcOrd="2" destOrd="0" presId="urn:microsoft.com/office/officeart/2005/8/layout/list1"/>
    <dgm:cxn modelId="{415177BA-57D5-44B2-8665-85F2E58ED9B4}" type="presParOf" srcId="{3E19A665-CEF1-4901-B31B-68B41B84E339}" destId="{75083DE3-CC6D-458A-AA22-A7FFFFC5EC14}" srcOrd="3" destOrd="0" presId="urn:microsoft.com/office/officeart/2005/8/layout/list1"/>
    <dgm:cxn modelId="{B9EFDDBC-02AF-4BFF-A101-B9BE90038B6F}" type="presParOf" srcId="{3E19A665-CEF1-4901-B31B-68B41B84E339}" destId="{B4664AC4-8017-4BDC-8F15-0CFC0492D8A2}" srcOrd="4" destOrd="0" presId="urn:microsoft.com/office/officeart/2005/8/layout/list1"/>
    <dgm:cxn modelId="{3D10A3D7-D360-46AC-805D-FCDADCFF5412}" type="presParOf" srcId="{B4664AC4-8017-4BDC-8F15-0CFC0492D8A2}" destId="{40636570-3AEC-4A15-941A-9D3DC040E68A}" srcOrd="0" destOrd="0" presId="urn:microsoft.com/office/officeart/2005/8/layout/list1"/>
    <dgm:cxn modelId="{07C8ADFB-1BF7-4962-A310-D93AB6A4FA7C}" type="presParOf" srcId="{B4664AC4-8017-4BDC-8F15-0CFC0492D8A2}" destId="{5FEFFE43-79B5-42F0-9030-A88BEB8C894F}" srcOrd="1" destOrd="0" presId="urn:microsoft.com/office/officeart/2005/8/layout/list1"/>
    <dgm:cxn modelId="{9E6C2420-7AFA-4F6A-9F04-B6A7F81CF8CA}" type="presParOf" srcId="{3E19A665-CEF1-4901-B31B-68B41B84E339}" destId="{8FD6BEF4-5588-42A3-917A-3F10C7C45C12}" srcOrd="5" destOrd="0" presId="urn:microsoft.com/office/officeart/2005/8/layout/list1"/>
    <dgm:cxn modelId="{3C5A58D7-87A8-47EC-B9C2-DC3AFC5ADF73}" type="presParOf" srcId="{3E19A665-CEF1-4901-B31B-68B41B84E339}" destId="{7492504E-5F67-418A-A04E-285B7DC9DBA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B98D7F8-3F20-481C-8CCB-C27B6461B928}" type="doc">
      <dgm:prSet loTypeId="urn:microsoft.com/office/officeart/2005/8/layout/list1" loCatId="list" qsTypeId="urn:microsoft.com/office/officeart/2005/8/quickstyle/simple1" qsCatId="simple" csTypeId="urn:microsoft.com/office/officeart/2005/8/colors/accent6_2" csCatId="accent6" phldr="1"/>
      <dgm:spPr/>
      <dgm:t>
        <a:bodyPr/>
        <a:lstStyle/>
        <a:p>
          <a:endParaRPr lang="de-AT"/>
        </a:p>
      </dgm:t>
    </dgm:pt>
    <dgm:pt modelId="{78181372-0FEE-4BDE-B40D-7C7B18FBDFEA}">
      <dgm:prSet phldrT="[Text]" custT="1"/>
      <dgm:spPr/>
      <dgm:t>
        <a:bodyPr/>
        <a:lstStyle/>
        <a:p>
          <a:r>
            <a:rPr lang="en-US" sz="1800" dirty="0"/>
            <a:t>When communicating our observations on blind spots directly to others (feedback), they immediately gain knowledge about themselves!</a:t>
          </a:r>
          <a:endParaRPr lang="de-AT" sz="1800" dirty="0"/>
        </a:p>
      </dgm:t>
    </dgm:pt>
    <dgm:pt modelId="{8BEDD542-3762-4AD6-8F48-0E3112158274}" type="parTrans" cxnId="{C5AE73F0-3211-45CE-97D2-5C9238BF6D2B}">
      <dgm:prSet/>
      <dgm:spPr/>
      <dgm:t>
        <a:bodyPr/>
        <a:lstStyle/>
        <a:p>
          <a:endParaRPr lang="de-AT" sz="1800"/>
        </a:p>
      </dgm:t>
    </dgm:pt>
    <dgm:pt modelId="{8CA603BE-0DAA-40FA-B617-C8A6066790AB}" type="sibTrans" cxnId="{C5AE73F0-3211-45CE-97D2-5C9238BF6D2B}">
      <dgm:prSet/>
      <dgm:spPr/>
      <dgm:t>
        <a:bodyPr/>
        <a:lstStyle/>
        <a:p>
          <a:endParaRPr lang="de-AT" sz="1800"/>
        </a:p>
      </dgm:t>
    </dgm:pt>
    <dgm:pt modelId="{F3BBAFFA-D695-475C-9E4F-86B14F00A1D2}">
      <dgm:prSet custT="1"/>
      <dgm:spPr/>
      <dgm:t>
        <a:bodyPr/>
        <a:lstStyle/>
        <a:p>
          <a:r>
            <a:rPr lang="en-US" sz="1800"/>
            <a:t>This gives them the opportunity to become more aware of and use their private and public scope for action.</a:t>
          </a:r>
          <a:endParaRPr lang="en-US" sz="1800" dirty="0"/>
        </a:p>
      </dgm:t>
    </dgm:pt>
    <dgm:pt modelId="{99523702-F4E6-453D-B0D1-C8ED1F74FA46}" type="parTrans" cxnId="{E413BEAF-A63D-4351-8C9D-8E48E7A566E3}">
      <dgm:prSet/>
      <dgm:spPr/>
      <dgm:t>
        <a:bodyPr/>
        <a:lstStyle/>
        <a:p>
          <a:endParaRPr lang="de-AT" sz="1800"/>
        </a:p>
      </dgm:t>
    </dgm:pt>
    <dgm:pt modelId="{890E8354-6F90-4B2F-AF2C-66402677F8C3}" type="sibTrans" cxnId="{E413BEAF-A63D-4351-8C9D-8E48E7A566E3}">
      <dgm:prSet/>
      <dgm:spPr/>
      <dgm:t>
        <a:bodyPr/>
        <a:lstStyle/>
        <a:p>
          <a:endParaRPr lang="de-AT" sz="1800"/>
        </a:p>
      </dgm:t>
    </dgm:pt>
    <dgm:pt modelId="{F3F2BE72-EDC7-4980-95E5-3E333162C5BE}" type="pres">
      <dgm:prSet presAssocID="{8B98D7F8-3F20-481C-8CCB-C27B6461B928}" presName="linear" presStyleCnt="0">
        <dgm:presLayoutVars>
          <dgm:dir/>
          <dgm:animLvl val="lvl"/>
          <dgm:resizeHandles val="exact"/>
        </dgm:presLayoutVars>
      </dgm:prSet>
      <dgm:spPr/>
    </dgm:pt>
    <dgm:pt modelId="{28F22620-45F9-47CA-8AD1-24260C7BEA90}" type="pres">
      <dgm:prSet presAssocID="{78181372-0FEE-4BDE-B40D-7C7B18FBDFEA}" presName="parentLin" presStyleCnt="0"/>
      <dgm:spPr/>
    </dgm:pt>
    <dgm:pt modelId="{09CD62E0-D6BD-480E-97A6-242A1AB403EA}" type="pres">
      <dgm:prSet presAssocID="{78181372-0FEE-4BDE-B40D-7C7B18FBDFEA}" presName="parentLeftMargin" presStyleLbl="node1" presStyleIdx="0" presStyleCnt="2"/>
      <dgm:spPr/>
    </dgm:pt>
    <dgm:pt modelId="{65A75A44-70B6-45C4-B6CC-D3D1D710E5A7}" type="pres">
      <dgm:prSet presAssocID="{78181372-0FEE-4BDE-B40D-7C7B18FBDFEA}" presName="parentText" presStyleLbl="node1" presStyleIdx="0" presStyleCnt="2" custScaleX="123198">
        <dgm:presLayoutVars>
          <dgm:chMax val="0"/>
          <dgm:bulletEnabled val="1"/>
        </dgm:presLayoutVars>
      </dgm:prSet>
      <dgm:spPr/>
    </dgm:pt>
    <dgm:pt modelId="{7D303395-9CFE-412D-874C-A40CF0BCDF8A}" type="pres">
      <dgm:prSet presAssocID="{78181372-0FEE-4BDE-B40D-7C7B18FBDFEA}" presName="negativeSpace" presStyleCnt="0"/>
      <dgm:spPr/>
    </dgm:pt>
    <dgm:pt modelId="{6330FCE4-C8B6-48A0-A743-0186F3F781F8}" type="pres">
      <dgm:prSet presAssocID="{78181372-0FEE-4BDE-B40D-7C7B18FBDFEA}" presName="childText" presStyleLbl="conFgAcc1" presStyleIdx="0" presStyleCnt="2">
        <dgm:presLayoutVars>
          <dgm:bulletEnabled val="1"/>
        </dgm:presLayoutVars>
      </dgm:prSet>
      <dgm:spPr/>
    </dgm:pt>
    <dgm:pt modelId="{221D1113-E90D-4A18-959F-3AD07345EE07}" type="pres">
      <dgm:prSet presAssocID="{8CA603BE-0DAA-40FA-B617-C8A6066790AB}" presName="spaceBetweenRectangles" presStyleCnt="0"/>
      <dgm:spPr/>
    </dgm:pt>
    <dgm:pt modelId="{B1635CE5-D2CC-4F1D-8D08-F8259EE3C6A1}" type="pres">
      <dgm:prSet presAssocID="{F3BBAFFA-D695-475C-9E4F-86B14F00A1D2}" presName="parentLin" presStyleCnt="0"/>
      <dgm:spPr/>
    </dgm:pt>
    <dgm:pt modelId="{5724EE2D-B920-4434-904E-E57BE31D7F26}" type="pres">
      <dgm:prSet presAssocID="{F3BBAFFA-D695-475C-9E4F-86B14F00A1D2}" presName="parentLeftMargin" presStyleLbl="node1" presStyleIdx="0" presStyleCnt="2"/>
      <dgm:spPr/>
    </dgm:pt>
    <dgm:pt modelId="{70C0EC85-AAE9-4B6E-949D-07DF062FEF43}" type="pres">
      <dgm:prSet presAssocID="{F3BBAFFA-D695-475C-9E4F-86B14F00A1D2}" presName="parentText" presStyleLbl="node1" presStyleIdx="1" presStyleCnt="2" custScaleX="123198">
        <dgm:presLayoutVars>
          <dgm:chMax val="0"/>
          <dgm:bulletEnabled val="1"/>
        </dgm:presLayoutVars>
      </dgm:prSet>
      <dgm:spPr/>
    </dgm:pt>
    <dgm:pt modelId="{68E00389-95B1-468E-8EA1-D4C4E73F26BB}" type="pres">
      <dgm:prSet presAssocID="{F3BBAFFA-D695-475C-9E4F-86B14F00A1D2}" presName="negativeSpace" presStyleCnt="0"/>
      <dgm:spPr/>
    </dgm:pt>
    <dgm:pt modelId="{E052215B-698E-4C64-A20F-586C7069C216}" type="pres">
      <dgm:prSet presAssocID="{F3BBAFFA-D695-475C-9E4F-86B14F00A1D2}" presName="childText" presStyleLbl="conFgAcc1" presStyleIdx="1" presStyleCnt="2">
        <dgm:presLayoutVars>
          <dgm:bulletEnabled val="1"/>
        </dgm:presLayoutVars>
      </dgm:prSet>
      <dgm:spPr/>
    </dgm:pt>
  </dgm:ptLst>
  <dgm:cxnLst>
    <dgm:cxn modelId="{70E4056B-00E1-4264-82E4-36DDB3B559ED}" type="presOf" srcId="{8B98D7F8-3F20-481C-8CCB-C27B6461B928}" destId="{F3F2BE72-EDC7-4980-95E5-3E333162C5BE}" srcOrd="0" destOrd="0" presId="urn:microsoft.com/office/officeart/2005/8/layout/list1"/>
    <dgm:cxn modelId="{4B776756-6A83-443D-9CBC-CDE0B5981B0A}" type="presOf" srcId="{78181372-0FEE-4BDE-B40D-7C7B18FBDFEA}" destId="{65A75A44-70B6-45C4-B6CC-D3D1D710E5A7}" srcOrd="1" destOrd="0" presId="urn:microsoft.com/office/officeart/2005/8/layout/list1"/>
    <dgm:cxn modelId="{B57BC295-0EA4-4C18-97FB-E1D848791A3A}" type="presOf" srcId="{F3BBAFFA-D695-475C-9E4F-86B14F00A1D2}" destId="{70C0EC85-AAE9-4B6E-949D-07DF062FEF43}" srcOrd="1" destOrd="0" presId="urn:microsoft.com/office/officeart/2005/8/layout/list1"/>
    <dgm:cxn modelId="{E413BEAF-A63D-4351-8C9D-8E48E7A566E3}" srcId="{8B98D7F8-3F20-481C-8CCB-C27B6461B928}" destId="{F3BBAFFA-D695-475C-9E4F-86B14F00A1D2}" srcOrd="1" destOrd="0" parTransId="{99523702-F4E6-453D-B0D1-C8ED1F74FA46}" sibTransId="{890E8354-6F90-4B2F-AF2C-66402677F8C3}"/>
    <dgm:cxn modelId="{8A593DC7-B156-4440-9D05-B345C7F4BB0E}" type="presOf" srcId="{78181372-0FEE-4BDE-B40D-7C7B18FBDFEA}" destId="{09CD62E0-D6BD-480E-97A6-242A1AB403EA}" srcOrd="0" destOrd="0" presId="urn:microsoft.com/office/officeart/2005/8/layout/list1"/>
    <dgm:cxn modelId="{D79ECED2-3EF2-4A44-A252-ED2EB881F0EF}" type="presOf" srcId="{F3BBAFFA-D695-475C-9E4F-86B14F00A1D2}" destId="{5724EE2D-B920-4434-904E-E57BE31D7F26}" srcOrd="0" destOrd="0" presId="urn:microsoft.com/office/officeart/2005/8/layout/list1"/>
    <dgm:cxn modelId="{C5AE73F0-3211-45CE-97D2-5C9238BF6D2B}" srcId="{8B98D7F8-3F20-481C-8CCB-C27B6461B928}" destId="{78181372-0FEE-4BDE-B40D-7C7B18FBDFEA}" srcOrd="0" destOrd="0" parTransId="{8BEDD542-3762-4AD6-8F48-0E3112158274}" sibTransId="{8CA603BE-0DAA-40FA-B617-C8A6066790AB}"/>
    <dgm:cxn modelId="{D4EBEEAA-ABE3-44BE-B7FA-AA8374C93953}" type="presParOf" srcId="{F3F2BE72-EDC7-4980-95E5-3E333162C5BE}" destId="{28F22620-45F9-47CA-8AD1-24260C7BEA90}" srcOrd="0" destOrd="0" presId="urn:microsoft.com/office/officeart/2005/8/layout/list1"/>
    <dgm:cxn modelId="{89A2A235-BABA-4431-8C36-67749FF298A1}" type="presParOf" srcId="{28F22620-45F9-47CA-8AD1-24260C7BEA90}" destId="{09CD62E0-D6BD-480E-97A6-242A1AB403EA}" srcOrd="0" destOrd="0" presId="urn:microsoft.com/office/officeart/2005/8/layout/list1"/>
    <dgm:cxn modelId="{0C08FB56-DC4F-46DE-9AC0-34569DE4D318}" type="presParOf" srcId="{28F22620-45F9-47CA-8AD1-24260C7BEA90}" destId="{65A75A44-70B6-45C4-B6CC-D3D1D710E5A7}" srcOrd="1" destOrd="0" presId="urn:microsoft.com/office/officeart/2005/8/layout/list1"/>
    <dgm:cxn modelId="{478E6EAF-66C8-422F-BF64-08773F724E57}" type="presParOf" srcId="{F3F2BE72-EDC7-4980-95E5-3E333162C5BE}" destId="{7D303395-9CFE-412D-874C-A40CF0BCDF8A}" srcOrd="1" destOrd="0" presId="urn:microsoft.com/office/officeart/2005/8/layout/list1"/>
    <dgm:cxn modelId="{E8CEBA9D-1C61-4A25-87A5-2A63C1F95E4C}" type="presParOf" srcId="{F3F2BE72-EDC7-4980-95E5-3E333162C5BE}" destId="{6330FCE4-C8B6-48A0-A743-0186F3F781F8}" srcOrd="2" destOrd="0" presId="urn:microsoft.com/office/officeart/2005/8/layout/list1"/>
    <dgm:cxn modelId="{FB54F85B-02E9-4912-85FD-E1F1451E564B}" type="presParOf" srcId="{F3F2BE72-EDC7-4980-95E5-3E333162C5BE}" destId="{221D1113-E90D-4A18-959F-3AD07345EE07}" srcOrd="3" destOrd="0" presId="urn:microsoft.com/office/officeart/2005/8/layout/list1"/>
    <dgm:cxn modelId="{58562782-3EAA-4280-BE4A-41A2C7EC9A2E}" type="presParOf" srcId="{F3F2BE72-EDC7-4980-95E5-3E333162C5BE}" destId="{B1635CE5-D2CC-4F1D-8D08-F8259EE3C6A1}" srcOrd="4" destOrd="0" presId="urn:microsoft.com/office/officeart/2005/8/layout/list1"/>
    <dgm:cxn modelId="{3819AF26-B299-44EE-B3FE-E0F693E26D1E}" type="presParOf" srcId="{B1635CE5-D2CC-4F1D-8D08-F8259EE3C6A1}" destId="{5724EE2D-B920-4434-904E-E57BE31D7F26}" srcOrd="0" destOrd="0" presId="urn:microsoft.com/office/officeart/2005/8/layout/list1"/>
    <dgm:cxn modelId="{1A7FC779-BE5F-4F58-8D5E-1E4DC13B778D}" type="presParOf" srcId="{B1635CE5-D2CC-4F1D-8D08-F8259EE3C6A1}" destId="{70C0EC85-AAE9-4B6E-949D-07DF062FEF43}" srcOrd="1" destOrd="0" presId="urn:microsoft.com/office/officeart/2005/8/layout/list1"/>
    <dgm:cxn modelId="{FA5C1F60-CEAC-4819-955B-FB83B7642C7C}" type="presParOf" srcId="{F3F2BE72-EDC7-4980-95E5-3E333162C5BE}" destId="{68E00389-95B1-468E-8EA1-D4C4E73F26BB}" srcOrd="5" destOrd="0" presId="urn:microsoft.com/office/officeart/2005/8/layout/list1"/>
    <dgm:cxn modelId="{8C5DFE30-E45E-4B7D-8BAC-8FDD6B2D367B}" type="presParOf" srcId="{F3F2BE72-EDC7-4980-95E5-3E333162C5BE}" destId="{E052215B-698E-4C64-A20F-586C7069C216}"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6D761C6-E241-40D3-A096-A13AC809C3CD}"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de-AT"/>
        </a:p>
      </dgm:t>
    </dgm:pt>
    <dgm:pt modelId="{59E06CEF-FE99-4C83-9F69-A281EC4C8E1E}">
      <dgm:prSet phldrT="[Text]"/>
      <dgm:spPr/>
      <dgm:t>
        <a:bodyPr/>
        <a:lstStyle/>
        <a:p>
          <a:r>
            <a:rPr lang="de-AT"/>
            <a:t>recognize and appreciate proven methods</a:t>
          </a:r>
        </a:p>
      </dgm:t>
    </dgm:pt>
    <dgm:pt modelId="{A3CD7B16-B9EF-4ABD-9DDC-E1F2750FF21C}" type="parTrans" cxnId="{7F06AB9C-614A-43CA-A667-18078DB8DFF1}">
      <dgm:prSet/>
      <dgm:spPr/>
      <dgm:t>
        <a:bodyPr/>
        <a:lstStyle/>
        <a:p>
          <a:endParaRPr lang="de-AT"/>
        </a:p>
      </dgm:t>
    </dgm:pt>
    <dgm:pt modelId="{07DD7900-ADF5-4265-AFDF-4EE65B8312DD}" type="sibTrans" cxnId="{7F06AB9C-614A-43CA-A667-18078DB8DFF1}">
      <dgm:prSet/>
      <dgm:spPr/>
      <dgm:t>
        <a:bodyPr/>
        <a:lstStyle/>
        <a:p>
          <a:endParaRPr lang="de-AT"/>
        </a:p>
      </dgm:t>
    </dgm:pt>
    <dgm:pt modelId="{BD5D11DE-08BC-4D37-96B0-8827D4BE9187}">
      <dgm:prSet/>
      <dgm:spPr/>
      <dgm:t>
        <a:bodyPr/>
        <a:lstStyle/>
        <a:p>
          <a:r>
            <a:rPr lang="de-AT"/>
            <a:t>identify need for change</a:t>
          </a:r>
        </a:p>
      </dgm:t>
    </dgm:pt>
    <dgm:pt modelId="{5EDB5C1E-8427-4999-A653-6492F9899414}" type="parTrans" cxnId="{1A190EB9-2F54-48F8-9FB6-AE0BC6B37D35}">
      <dgm:prSet/>
      <dgm:spPr/>
      <dgm:t>
        <a:bodyPr/>
        <a:lstStyle/>
        <a:p>
          <a:endParaRPr lang="de-AT"/>
        </a:p>
      </dgm:t>
    </dgm:pt>
    <dgm:pt modelId="{227A9A12-D8AA-4900-A2BF-9985F2959DB9}" type="sibTrans" cxnId="{1A190EB9-2F54-48F8-9FB6-AE0BC6B37D35}">
      <dgm:prSet/>
      <dgm:spPr/>
      <dgm:t>
        <a:bodyPr/>
        <a:lstStyle/>
        <a:p>
          <a:endParaRPr lang="de-AT"/>
        </a:p>
      </dgm:t>
    </dgm:pt>
    <dgm:pt modelId="{BC358B06-2F4A-4843-91EF-A4685AA99D01}" type="pres">
      <dgm:prSet presAssocID="{56D761C6-E241-40D3-A096-A13AC809C3CD}" presName="diagram" presStyleCnt="0">
        <dgm:presLayoutVars>
          <dgm:dir/>
          <dgm:resizeHandles val="exact"/>
        </dgm:presLayoutVars>
      </dgm:prSet>
      <dgm:spPr/>
    </dgm:pt>
    <dgm:pt modelId="{629D0345-9CFB-4C17-9A7C-169A9991D3C5}" type="pres">
      <dgm:prSet presAssocID="{59E06CEF-FE99-4C83-9F69-A281EC4C8E1E}" presName="node" presStyleLbl="node1" presStyleIdx="0" presStyleCnt="2">
        <dgm:presLayoutVars>
          <dgm:bulletEnabled val="1"/>
        </dgm:presLayoutVars>
      </dgm:prSet>
      <dgm:spPr/>
    </dgm:pt>
    <dgm:pt modelId="{B3891346-D7FC-4B4D-94B5-16F565F5D00C}" type="pres">
      <dgm:prSet presAssocID="{07DD7900-ADF5-4265-AFDF-4EE65B8312DD}" presName="sibTrans" presStyleCnt="0"/>
      <dgm:spPr/>
    </dgm:pt>
    <dgm:pt modelId="{A106D20D-347D-4051-814C-954865CA1DBE}" type="pres">
      <dgm:prSet presAssocID="{BD5D11DE-08BC-4D37-96B0-8827D4BE9187}" presName="node" presStyleLbl="node1" presStyleIdx="1" presStyleCnt="2">
        <dgm:presLayoutVars>
          <dgm:bulletEnabled val="1"/>
        </dgm:presLayoutVars>
      </dgm:prSet>
      <dgm:spPr/>
    </dgm:pt>
  </dgm:ptLst>
  <dgm:cxnLst>
    <dgm:cxn modelId="{0FBDB01B-F05E-4E58-9E21-5D3D67DA222B}" type="presOf" srcId="{56D761C6-E241-40D3-A096-A13AC809C3CD}" destId="{BC358B06-2F4A-4843-91EF-A4685AA99D01}" srcOrd="0" destOrd="0" presId="urn:microsoft.com/office/officeart/2005/8/layout/default"/>
    <dgm:cxn modelId="{6D667240-ED0A-473D-B4FA-5ECD248E4B0A}" type="presOf" srcId="{BD5D11DE-08BC-4D37-96B0-8827D4BE9187}" destId="{A106D20D-347D-4051-814C-954865CA1DBE}" srcOrd="0" destOrd="0" presId="urn:microsoft.com/office/officeart/2005/8/layout/default"/>
    <dgm:cxn modelId="{7F06AB9C-614A-43CA-A667-18078DB8DFF1}" srcId="{56D761C6-E241-40D3-A096-A13AC809C3CD}" destId="{59E06CEF-FE99-4C83-9F69-A281EC4C8E1E}" srcOrd="0" destOrd="0" parTransId="{A3CD7B16-B9EF-4ABD-9DDC-E1F2750FF21C}" sibTransId="{07DD7900-ADF5-4265-AFDF-4EE65B8312DD}"/>
    <dgm:cxn modelId="{1A190EB9-2F54-48F8-9FB6-AE0BC6B37D35}" srcId="{56D761C6-E241-40D3-A096-A13AC809C3CD}" destId="{BD5D11DE-08BC-4D37-96B0-8827D4BE9187}" srcOrd="1" destOrd="0" parTransId="{5EDB5C1E-8427-4999-A653-6492F9899414}" sibTransId="{227A9A12-D8AA-4900-A2BF-9985F2959DB9}"/>
    <dgm:cxn modelId="{8E8A13BE-A2E7-4794-8301-FB3CE4129C57}" type="presOf" srcId="{59E06CEF-FE99-4C83-9F69-A281EC4C8E1E}" destId="{629D0345-9CFB-4C17-9A7C-169A9991D3C5}" srcOrd="0" destOrd="0" presId="urn:microsoft.com/office/officeart/2005/8/layout/default"/>
    <dgm:cxn modelId="{14ED7CFD-BCAD-4AD3-9767-13F69378B35A}" type="presParOf" srcId="{BC358B06-2F4A-4843-91EF-A4685AA99D01}" destId="{629D0345-9CFB-4C17-9A7C-169A9991D3C5}" srcOrd="0" destOrd="0" presId="urn:microsoft.com/office/officeart/2005/8/layout/default"/>
    <dgm:cxn modelId="{576A4CB5-4A41-4DD4-897D-EE224480384C}" type="presParOf" srcId="{BC358B06-2F4A-4843-91EF-A4685AA99D01}" destId="{B3891346-D7FC-4B4D-94B5-16F565F5D00C}" srcOrd="1" destOrd="0" presId="urn:microsoft.com/office/officeart/2005/8/layout/default"/>
    <dgm:cxn modelId="{1B0F74FB-81C0-4B0D-8E31-8AD2906E1D0B}" type="presParOf" srcId="{BC358B06-2F4A-4843-91EF-A4685AA99D01}" destId="{A106D20D-347D-4051-814C-954865CA1DBE}"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513B9-C5F7-4D7A-A6CB-B68959BB2AF3}">
      <dsp:nvSpPr>
        <dsp:cNvPr id="0" name=""/>
        <dsp:cNvSpPr/>
      </dsp:nvSpPr>
      <dsp:spPr>
        <a:xfrm rot="16200000">
          <a:off x="-621247" y="1996500"/>
          <a:ext cx="3533299" cy="747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59191" bIns="0" numCol="1" spcCol="1270" anchor="t" anchorCtr="0">
          <a:noAutofit/>
        </a:bodyPr>
        <a:lstStyle/>
        <a:p>
          <a:pPr marL="0" lvl="0" indent="0" algn="r" defTabSz="1689100">
            <a:lnSpc>
              <a:spcPct val="90000"/>
            </a:lnSpc>
            <a:spcBef>
              <a:spcPct val="0"/>
            </a:spcBef>
            <a:spcAft>
              <a:spcPct val="35000"/>
            </a:spcAft>
            <a:buNone/>
          </a:pPr>
          <a:r>
            <a:rPr lang="de-AT" sz="3800" kern="1200" dirty="0"/>
            <a:t>School Culture</a:t>
          </a:r>
        </a:p>
      </dsp:txBody>
      <dsp:txXfrm>
        <a:off x="-621247" y="1996500"/>
        <a:ext cx="3533299" cy="747428"/>
      </dsp:txXfrm>
    </dsp:sp>
    <dsp:sp modelId="{60C679B9-23C8-4DCC-A284-F16ED9C4DD33}">
      <dsp:nvSpPr>
        <dsp:cNvPr id="0" name=""/>
        <dsp:cNvSpPr/>
      </dsp:nvSpPr>
      <dsp:spPr>
        <a:xfrm>
          <a:off x="1519116" y="149271"/>
          <a:ext cx="8224795" cy="4441887"/>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659191" rIns="227584" bIns="227584" numCol="1" spcCol="1270" anchor="t" anchorCtr="0">
          <a:noAutofit/>
        </a:bodyPr>
        <a:lstStyle/>
        <a:p>
          <a:pPr marL="285750" lvl="1" indent="-285750" algn="l" defTabSz="1422400">
            <a:lnSpc>
              <a:spcPct val="90000"/>
            </a:lnSpc>
            <a:spcBef>
              <a:spcPct val="0"/>
            </a:spcBef>
            <a:spcAft>
              <a:spcPct val="15000"/>
            </a:spcAft>
            <a:buChar char="•"/>
          </a:pPr>
          <a:r>
            <a:rPr lang="de-AT" sz="3200" kern="1200" dirty="0"/>
            <a:t>Organizational Development</a:t>
          </a:r>
        </a:p>
        <a:p>
          <a:pPr marL="285750" lvl="1" indent="-285750" algn="l" defTabSz="1422400">
            <a:lnSpc>
              <a:spcPct val="90000"/>
            </a:lnSpc>
            <a:spcBef>
              <a:spcPct val="0"/>
            </a:spcBef>
            <a:spcAft>
              <a:spcPct val="15000"/>
            </a:spcAft>
            <a:buChar char="•"/>
          </a:pPr>
          <a:r>
            <a:rPr lang="de-AT" sz="3200" kern="1200" dirty="0"/>
            <a:t>Mission Statement</a:t>
          </a:r>
        </a:p>
        <a:p>
          <a:pPr marL="457200" lvl="2" indent="-228600" algn="l" defTabSz="1066800">
            <a:lnSpc>
              <a:spcPct val="90000"/>
            </a:lnSpc>
            <a:spcBef>
              <a:spcPct val="0"/>
            </a:spcBef>
            <a:spcAft>
              <a:spcPct val="15000"/>
            </a:spcAft>
            <a:buChar char="•"/>
          </a:pPr>
          <a:r>
            <a:rPr lang="de-AT" sz="2400" kern="1200" dirty="0" err="1"/>
            <a:t>Principles</a:t>
          </a:r>
          <a:r>
            <a:rPr lang="de-AT" sz="2400" kern="1200" dirty="0"/>
            <a:t> and </a:t>
          </a:r>
          <a:r>
            <a:rPr lang="de-AT" sz="2400" kern="1200" dirty="0" err="1"/>
            <a:t>explanations</a:t>
          </a:r>
          <a:endParaRPr lang="de-AT" sz="2400" kern="1200" dirty="0"/>
        </a:p>
        <a:p>
          <a:pPr marL="457200" lvl="2" indent="-228600" algn="l" defTabSz="1066800">
            <a:lnSpc>
              <a:spcPct val="90000"/>
            </a:lnSpc>
            <a:spcBef>
              <a:spcPct val="0"/>
            </a:spcBef>
            <a:spcAft>
              <a:spcPct val="15000"/>
            </a:spcAft>
            <a:buChar char="•"/>
          </a:pPr>
          <a:r>
            <a:rPr lang="en-US" sz="2400" kern="1200" dirty="0"/>
            <a:t>Developing a mission statement together</a:t>
          </a:r>
          <a:endParaRPr lang="de-AT" sz="2400" kern="1200" dirty="0"/>
        </a:p>
        <a:p>
          <a:pPr marL="457200" lvl="2" indent="-228600" algn="l" defTabSz="1066800">
            <a:lnSpc>
              <a:spcPct val="90000"/>
            </a:lnSpc>
            <a:spcBef>
              <a:spcPct val="0"/>
            </a:spcBef>
            <a:spcAft>
              <a:spcPct val="15000"/>
            </a:spcAft>
            <a:buChar char="•"/>
          </a:pPr>
          <a:r>
            <a:rPr lang="en-US" sz="2400" kern="1200" dirty="0"/>
            <a:t>Key points for creating a mission statement for your school </a:t>
          </a:r>
          <a:endParaRPr lang="de-AT" sz="2400" kern="1200" dirty="0"/>
        </a:p>
        <a:p>
          <a:pPr marL="285750" lvl="1" indent="-285750" algn="l" defTabSz="1422400">
            <a:lnSpc>
              <a:spcPct val="90000"/>
            </a:lnSpc>
            <a:spcBef>
              <a:spcPct val="0"/>
            </a:spcBef>
            <a:spcAft>
              <a:spcPct val="15000"/>
            </a:spcAft>
            <a:buChar char="•"/>
          </a:pPr>
          <a:r>
            <a:rPr lang="en-US" sz="3200" kern="1200" dirty="0"/>
            <a:t>Feedback culture - learning from each other</a:t>
          </a:r>
          <a:endParaRPr lang="de-AT" sz="3200" kern="1200" dirty="0"/>
        </a:p>
        <a:p>
          <a:pPr marL="457200" lvl="2" indent="-22860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The Johari </a:t>
          </a:r>
          <a:r>
            <a:rPr lang="de-AT" sz="2400" kern="1200" dirty="0" err="1">
              <a:solidFill>
                <a:prstClr val="white"/>
              </a:solidFill>
              <a:latin typeface="Calibri" panose="020F0502020204030204"/>
              <a:ea typeface="+mn-ea"/>
              <a:cs typeface="+mn-cs"/>
            </a:rPr>
            <a:t>window</a:t>
          </a:r>
          <a:endParaRPr lang="de-AT" sz="2400" kern="1200" dirty="0">
            <a:solidFill>
              <a:prstClr val="white"/>
            </a:solidFill>
            <a:latin typeface="Calibri" panose="020F0502020204030204"/>
            <a:ea typeface="+mn-ea"/>
            <a:cs typeface="+mn-cs"/>
          </a:endParaRPr>
        </a:p>
        <a:p>
          <a:pPr marL="457200" lvl="2" indent="-228600" algn="l" defTabSz="1066800">
            <a:lnSpc>
              <a:spcPct val="90000"/>
            </a:lnSpc>
            <a:spcBef>
              <a:spcPct val="0"/>
            </a:spcBef>
            <a:spcAft>
              <a:spcPct val="15000"/>
            </a:spcAft>
            <a:buChar char="•"/>
          </a:pPr>
          <a:r>
            <a:rPr lang="en-US" sz="2400" kern="1200" dirty="0">
              <a:solidFill>
                <a:prstClr val="white"/>
              </a:solidFill>
              <a:latin typeface="Calibri" panose="020F0502020204030204"/>
              <a:ea typeface="+mn-ea"/>
              <a:cs typeface="+mn-cs"/>
            </a:rPr>
            <a:t>Feedback guide for working groups</a:t>
          </a:r>
          <a:endParaRPr lang="de-AT" sz="2400" kern="1200" dirty="0">
            <a:solidFill>
              <a:prstClr val="white"/>
            </a:solidFill>
            <a:latin typeface="Calibri" panose="020F0502020204030204"/>
            <a:ea typeface="+mn-ea"/>
            <a:cs typeface="+mn-cs"/>
          </a:endParaRPr>
        </a:p>
      </dsp:txBody>
      <dsp:txXfrm>
        <a:off x="1519116" y="149271"/>
        <a:ext cx="8224795" cy="4441887"/>
      </dsp:txXfrm>
    </dsp:sp>
    <dsp:sp modelId="{0D738745-F9D4-4CD7-8857-2AE83CB41358}">
      <dsp:nvSpPr>
        <dsp:cNvPr id="0" name=""/>
        <dsp:cNvSpPr/>
      </dsp:nvSpPr>
      <dsp:spPr>
        <a:xfrm>
          <a:off x="1165627" y="-61287"/>
          <a:ext cx="706977" cy="851351"/>
        </a:xfrm>
        <a:prstGeom prst="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E1CF7-45A8-4248-A57C-DE504DE8F4C0}">
      <dsp:nvSpPr>
        <dsp:cNvPr id="0" name=""/>
        <dsp:cNvSpPr/>
      </dsp:nvSpPr>
      <dsp:spPr>
        <a:xfrm>
          <a:off x="0" y="485342"/>
          <a:ext cx="10515600" cy="867098"/>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de-AT" sz="4000" kern="1200"/>
            <a:t>criteria for writing</a:t>
          </a:r>
        </a:p>
      </dsp:txBody>
      <dsp:txXfrm>
        <a:off x="0" y="485342"/>
        <a:ext cx="10515600" cy="867098"/>
      </dsp:txXfrm>
    </dsp:sp>
    <dsp:sp modelId="{9BC5D3C1-5567-4987-8FA9-B3B87B2FD5DA}">
      <dsp:nvSpPr>
        <dsp:cNvPr id="0" name=""/>
        <dsp:cNvSpPr/>
      </dsp:nvSpPr>
      <dsp:spPr>
        <a:xfrm>
          <a:off x="5134" y="1144747"/>
          <a:ext cx="1750888" cy="2598324"/>
        </a:xfrm>
        <a:prstGeom prst="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a:t>meaningful phrasing</a:t>
          </a:r>
        </a:p>
      </dsp:txBody>
      <dsp:txXfrm>
        <a:off x="5134" y="1144747"/>
        <a:ext cx="1750888" cy="2598324"/>
      </dsp:txXfrm>
    </dsp:sp>
    <dsp:sp modelId="{D5EF8917-5F95-4331-9FFE-8A4B19D59308}">
      <dsp:nvSpPr>
        <dsp:cNvPr id="0" name=""/>
        <dsp:cNvSpPr/>
      </dsp:nvSpPr>
      <dsp:spPr>
        <a:xfrm>
          <a:off x="1756023" y="1144747"/>
          <a:ext cx="1750888" cy="2598324"/>
        </a:xfrm>
        <a:prstGeom prst="rect">
          <a:avLst/>
        </a:prstGeom>
        <a:solidFill>
          <a:schemeClr val="accent6">
            <a:shade val="50000"/>
            <a:hueOff val="122808"/>
            <a:satOff val="-5368"/>
            <a:lumOff val="14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a:t>short and simple sentences</a:t>
          </a:r>
        </a:p>
      </dsp:txBody>
      <dsp:txXfrm>
        <a:off x="1756023" y="1144747"/>
        <a:ext cx="1750888" cy="2598324"/>
      </dsp:txXfrm>
    </dsp:sp>
    <dsp:sp modelId="{7BF53E21-BAF1-44B0-908B-64579B15869A}">
      <dsp:nvSpPr>
        <dsp:cNvPr id="0" name=""/>
        <dsp:cNvSpPr/>
      </dsp:nvSpPr>
      <dsp:spPr>
        <a:xfrm>
          <a:off x="3506911" y="1144747"/>
          <a:ext cx="1750888" cy="2598324"/>
        </a:xfrm>
        <a:prstGeom prst="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a:t>honest statements</a:t>
          </a:r>
        </a:p>
      </dsp:txBody>
      <dsp:txXfrm>
        <a:off x="3506911" y="1144747"/>
        <a:ext cx="1750888" cy="2598324"/>
      </dsp:txXfrm>
    </dsp:sp>
    <dsp:sp modelId="{09E8FA23-B58D-4EDE-9624-E00A054960C4}">
      <dsp:nvSpPr>
        <dsp:cNvPr id="0" name=""/>
        <dsp:cNvSpPr/>
      </dsp:nvSpPr>
      <dsp:spPr>
        <a:xfrm>
          <a:off x="5257800" y="1144747"/>
          <a:ext cx="1750888" cy="2598324"/>
        </a:xfrm>
        <a:prstGeom prst="rect">
          <a:avLst/>
        </a:prstGeom>
        <a:solidFill>
          <a:schemeClr val="accent6">
            <a:shade val="50000"/>
            <a:hueOff val="368424"/>
            <a:satOff val="-16105"/>
            <a:lumOff val="43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a:t>objective, accurate and future-oriented wording</a:t>
          </a:r>
        </a:p>
      </dsp:txBody>
      <dsp:txXfrm>
        <a:off x="5257800" y="1144747"/>
        <a:ext cx="1750888" cy="2598324"/>
      </dsp:txXfrm>
    </dsp:sp>
    <dsp:sp modelId="{2EBA98A1-0ECD-4DC7-8B07-6AA83167881E}">
      <dsp:nvSpPr>
        <dsp:cNvPr id="0" name=""/>
        <dsp:cNvSpPr/>
      </dsp:nvSpPr>
      <dsp:spPr>
        <a:xfrm>
          <a:off x="7008688" y="1144747"/>
          <a:ext cx="1750888" cy="2598324"/>
        </a:xfrm>
        <a:prstGeom prst="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a:t>direct speech</a:t>
          </a:r>
        </a:p>
      </dsp:txBody>
      <dsp:txXfrm>
        <a:off x="7008688" y="1144747"/>
        <a:ext cx="1750888" cy="2598324"/>
      </dsp:txXfrm>
    </dsp:sp>
    <dsp:sp modelId="{6A3027E1-C21D-4F02-8D80-E617228121C7}">
      <dsp:nvSpPr>
        <dsp:cNvPr id="0" name=""/>
        <dsp:cNvSpPr/>
      </dsp:nvSpPr>
      <dsp:spPr>
        <a:xfrm>
          <a:off x="8759576" y="1144747"/>
          <a:ext cx="1750888" cy="2598324"/>
        </a:xfrm>
        <a:prstGeom prst="rect">
          <a:avLst/>
        </a:prstGeom>
        <a:solidFill>
          <a:schemeClr val="accent6">
            <a:shade val="50000"/>
            <a:hueOff val="122808"/>
            <a:satOff val="-5368"/>
            <a:lumOff val="14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a:t>consistent style</a:t>
          </a:r>
        </a:p>
      </dsp:txBody>
      <dsp:txXfrm>
        <a:off x="8759576" y="1144747"/>
        <a:ext cx="1750888" cy="2598324"/>
      </dsp:txXfrm>
    </dsp:sp>
    <dsp:sp modelId="{38B847E0-56A9-44F2-BA05-25E7B2F539AC}">
      <dsp:nvSpPr>
        <dsp:cNvPr id="0" name=""/>
        <dsp:cNvSpPr/>
      </dsp:nvSpPr>
      <dsp:spPr>
        <a:xfrm>
          <a:off x="0" y="3743072"/>
          <a:ext cx="10515600" cy="288702"/>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1A3C-3636-47C2-B16F-B223D9B51A97}">
      <dsp:nvSpPr>
        <dsp:cNvPr id="0" name=""/>
        <dsp:cNvSpPr/>
      </dsp:nvSpPr>
      <dsp:spPr>
        <a:xfrm>
          <a:off x="0" y="347715"/>
          <a:ext cx="10515600" cy="11151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99872"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 Who </a:t>
          </a:r>
          <a:r>
            <a:rPr lang="de-AT" sz="1600" kern="1200" dirty="0" err="1"/>
            <a:t>are</a:t>
          </a:r>
          <a:r>
            <a:rPr lang="de-AT" sz="1600" kern="1200" dirty="0"/>
            <a:t> </a:t>
          </a:r>
          <a:r>
            <a:rPr lang="de-AT" sz="1600" kern="1200" dirty="0" err="1"/>
            <a:t>we</a:t>
          </a:r>
          <a:r>
            <a:rPr lang="de-AT" sz="1600" kern="1200" dirty="0"/>
            <a:t>?</a:t>
          </a:r>
        </a:p>
        <a:p>
          <a:pPr marL="171450" lvl="1" indent="-171450" algn="l" defTabSz="711200">
            <a:lnSpc>
              <a:spcPct val="90000"/>
            </a:lnSpc>
            <a:spcBef>
              <a:spcPct val="0"/>
            </a:spcBef>
            <a:spcAft>
              <a:spcPct val="15000"/>
            </a:spcAft>
            <a:buChar char="•"/>
          </a:pPr>
          <a:r>
            <a:rPr lang="en-US" sz="1600" kern="1200" dirty="0" err="1"/>
            <a:t>What is our chosen and/or school-specific mission?</a:t>
          </a:r>
          <a:endParaRPr lang="de-AT" sz="1600" kern="1200" dirty="0" err="1"/>
        </a:p>
      </dsp:txBody>
      <dsp:txXfrm>
        <a:off x="0" y="347715"/>
        <a:ext cx="10515600" cy="1115100"/>
      </dsp:txXfrm>
    </dsp:sp>
    <dsp:sp modelId="{E94AF717-B384-43E4-AC80-09EAA326B0BC}">
      <dsp:nvSpPr>
        <dsp:cNvPr id="0" name=""/>
        <dsp:cNvSpPr/>
      </dsp:nvSpPr>
      <dsp:spPr>
        <a:xfrm>
          <a:off x="525780" y="19174"/>
          <a:ext cx="7360920" cy="514731"/>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 </a:t>
          </a:r>
          <a:r>
            <a:rPr lang="de-AT" sz="2400" kern="1200" dirty="0" err="1"/>
            <a:t>identity</a:t>
          </a:r>
          <a:r>
            <a:rPr lang="de-AT" sz="2400" kern="1200" dirty="0"/>
            <a:t> and </a:t>
          </a:r>
          <a:r>
            <a:rPr lang="de-AT" sz="2400" kern="1200" dirty="0" err="1"/>
            <a:t>mission</a:t>
          </a:r>
          <a:r>
            <a:rPr lang="de-AT" sz="2400" kern="1200" dirty="0"/>
            <a:t>:</a:t>
          </a:r>
        </a:p>
      </dsp:txBody>
      <dsp:txXfrm>
        <a:off x="550907" y="44301"/>
        <a:ext cx="7310666" cy="464477"/>
      </dsp:txXfrm>
    </dsp:sp>
    <dsp:sp modelId="{4EE35134-F4FB-4272-B60E-445E18153982}">
      <dsp:nvSpPr>
        <dsp:cNvPr id="0" name=""/>
        <dsp:cNvSpPr/>
      </dsp:nvSpPr>
      <dsp:spPr>
        <a:xfrm>
          <a:off x="0" y="1584858"/>
          <a:ext cx="10515600" cy="11151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99872" rIns="81612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What do we stand for?</a:t>
          </a:r>
          <a:endParaRPr lang="de-AT" sz="1600" kern="1200" dirty="0"/>
        </a:p>
        <a:p>
          <a:pPr marL="171450" lvl="1" indent="-171450" algn="l" defTabSz="711200">
            <a:lnSpc>
              <a:spcPct val="90000"/>
            </a:lnSpc>
            <a:spcBef>
              <a:spcPct val="0"/>
            </a:spcBef>
            <a:spcAft>
              <a:spcPct val="15000"/>
            </a:spcAft>
            <a:buChar char="•"/>
          </a:pPr>
          <a:r>
            <a:rPr lang="en-US" sz="1600" kern="1200" dirty="0" err="1"/>
            <a:t>What values determine our actions?</a:t>
          </a:r>
          <a:endParaRPr lang="de-AT" sz="1600" kern="1200" dirty="0" err="1"/>
        </a:p>
      </dsp:txBody>
      <dsp:txXfrm>
        <a:off x="0" y="1584858"/>
        <a:ext cx="10515600" cy="1115100"/>
      </dsp:txXfrm>
    </dsp:sp>
    <dsp:sp modelId="{4DBD9BC0-F489-4C25-A61A-8837660F1CBE}">
      <dsp:nvSpPr>
        <dsp:cNvPr id="0" name=""/>
        <dsp:cNvSpPr/>
      </dsp:nvSpPr>
      <dsp:spPr>
        <a:xfrm>
          <a:off x="525780" y="1424366"/>
          <a:ext cx="7360920" cy="514731"/>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err="1"/>
            <a:t>values</a:t>
          </a:r>
          <a:r>
            <a:rPr lang="de-AT" sz="2400" kern="1200" dirty="0"/>
            <a:t>:</a:t>
          </a:r>
        </a:p>
      </dsp:txBody>
      <dsp:txXfrm>
        <a:off x="550907" y="1449493"/>
        <a:ext cx="7310666" cy="464477"/>
      </dsp:txXfrm>
    </dsp:sp>
    <dsp:sp modelId="{C5756615-6E78-4BD8-9456-46607FC2EDE5}">
      <dsp:nvSpPr>
        <dsp:cNvPr id="0" name=""/>
        <dsp:cNvSpPr/>
      </dsp:nvSpPr>
      <dsp:spPr>
        <a:xfrm>
          <a:off x="0" y="2990050"/>
          <a:ext cx="10515600" cy="11151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99872"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Who </a:t>
          </a:r>
          <a:r>
            <a:rPr lang="de-AT" sz="1600" kern="1200" dirty="0" err="1"/>
            <a:t>are</a:t>
          </a:r>
          <a:r>
            <a:rPr lang="de-AT" sz="1600" kern="1200" dirty="0"/>
            <a:t> </a:t>
          </a:r>
          <a:r>
            <a:rPr lang="de-AT" sz="1600" kern="1200" dirty="0" err="1"/>
            <a:t>our</a:t>
          </a:r>
          <a:r>
            <a:rPr lang="de-AT" sz="1600" kern="1200" dirty="0"/>
            <a:t> </a:t>
          </a:r>
          <a:r>
            <a:rPr lang="de-AT" sz="1600" kern="1200" dirty="0" err="1"/>
            <a:t>students</a:t>
          </a:r>
          <a:r>
            <a:rPr lang="de-AT" sz="1600" kern="1200" dirty="0"/>
            <a:t>?</a:t>
          </a:r>
        </a:p>
        <a:p>
          <a:pPr marL="171450" lvl="1" indent="-171450" algn="l" defTabSz="711200">
            <a:lnSpc>
              <a:spcPct val="90000"/>
            </a:lnSpc>
            <a:spcBef>
              <a:spcPct val="0"/>
            </a:spcBef>
            <a:spcAft>
              <a:spcPct val="15000"/>
            </a:spcAft>
            <a:buChar char="•"/>
          </a:pPr>
          <a:r>
            <a:rPr lang="en-US" sz="1600" kern="1200" dirty="0" err="1"/>
            <a:t>Who are our target groups and cooperation partners?</a:t>
          </a:r>
          <a:endParaRPr lang="de-AT" sz="1600" kern="1200" dirty="0" err="1"/>
        </a:p>
      </dsp:txBody>
      <dsp:txXfrm>
        <a:off x="0" y="2990050"/>
        <a:ext cx="10515600" cy="1115100"/>
      </dsp:txXfrm>
    </dsp:sp>
    <dsp:sp modelId="{3CBB727F-F99D-43E1-ABF1-90BCB35CCC5B}">
      <dsp:nvSpPr>
        <dsp:cNvPr id="0" name=""/>
        <dsp:cNvSpPr/>
      </dsp:nvSpPr>
      <dsp:spPr>
        <a:xfrm>
          <a:off x="525780" y="2829558"/>
          <a:ext cx="7360920" cy="514731"/>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err="1"/>
            <a:t>clients</a:t>
          </a:r>
          <a:r>
            <a:rPr lang="de-AT" sz="2400" kern="1200" dirty="0"/>
            <a:t>:</a:t>
          </a:r>
        </a:p>
      </dsp:txBody>
      <dsp:txXfrm>
        <a:off x="550907" y="2854685"/>
        <a:ext cx="7310666" cy="4644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1A3C-3636-47C2-B16F-B223D9B51A97}">
      <dsp:nvSpPr>
        <dsp:cNvPr id="0" name=""/>
        <dsp:cNvSpPr/>
      </dsp:nvSpPr>
      <dsp:spPr>
        <a:xfrm>
          <a:off x="0" y="309868"/>
          <a:ext cx="10515600" cy="1056825"/>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 </a:t>
          </a:r>
          <a:r>
            <a:rPr lang="de-AT" sz="1600" kern="1200" dirty="0" err="1"/>
            <a:t>What</a:t>
          </a:r>
          <a:r>
            <a:rPr lang="de-AT" sz="1600" kern="1200" dirty="0"/>
            <a:t> </a:t>
          </a:r>
          <a:r>
            <a:rPr lang="de-AT" sz="1600" kern="1200" dirty="0" err="1"/>
            <a:t>is</a:t>
          </a:r>
          <a:r>
            <a:rPr lang="de-AT" sz="1600" kern="1200" dirty="0"/>
            <a:t> </a:t>
          </a:r>
          <a:r>
            <a:rPr lang="de-AT" sz="1600" kern="1200" dirty="0" err="1"/>
            <a:t>our</a:t>
          </a:r>
          <a:r>
            <a:rPr lang="de-AT" sz="1600" kern="1200" dirty="0"/>
            <a:t> </a:t>
          </a:r>
          <a:r>
            <a:rPr lang="de-AT" sz="1600" kern="1200" dirty="0" err="1"/>
            <a:t>organization's</a:t>
          </a:r>
          <a:r>
            <a:rPr lang="de-AT" sz="1600" kern="1200" dirty="0"/>
            <a:t> </a:t>
          </a:r>
          <a:r>
            <a:rPr lang="de-AT" sz="1600" kern="1200" dirty="0" err="1"/>
            <a:t>purpose</a:t>
          </a:r>
          <a:r>
            <a:rPr lang="de-AT" sz="1600" kern="1200" dirty="0"/>
            <a:t>?</a:t>
          </a:r>
        </a:p>
        <a:p>
          <a:pPr marL="171450" lvl="1" indent="-171450" algn="l" defTabSz="711200">
            <a:lnSpc>
              <a:spcPct val="90000"/>
            </a:lnSpc>
            <a:spcBef>
              <a:spcPct val="0"/>
            </a:spcBef>
            <a:spcAft>
              <a:spcPct val="15000"/>
            </a:spcAft>
            <a:buChar char="•"/>
          </a:pPr>
          <a:r>
            <a:rPr lang="de-AT" sz="1600" kern="1200" dirty="0"/>
            <a:t> </a:t>
          </a:r>
          <a:r>
            <a:rPr lang="de-AT" sz="1600" kern="1200" dirty="0" err="1"/>
            <a:t>What</a:t>
          </a:r>
          <a:r>
            <a:rPr lang="de-AT" sz="1600" kern="1200" dirty="0"/>
            <a:t> </a:t>
          </a:r>
          <a:r>
            <a:rPr lang="de-AT" sz="1600" kern="1200" dirty="0" err="1"/>
            <a:t>are</a:t>
          </a:r>
          <a:r>
            <a:rPr lang="de-AT" sz="1600" kern="1200" dirty="0"/>
            <a:t> </a:t>
          </a:r>
          <a:r>
            <a:rPr lang="de-AT" sz="1600" kern="1200" dirty="0" err="1"/>
            <a:t>our</a:t>
          </a:r>
          <a:r>
            <a:rPr lang="de-AT" sz="1600" kern="1200" dirty="0"/>
            <a:t> </a:t>
          </a:r>
          <a:r>
            <a:rPr lang="de-AT" sz="1600" kern="1200" dirty="0" err="1"/>
            <a:t>goals</a:t>
          </a:r>
          <a:r>
            <a:rPr lang="de-AT" sz="1600" kern="1200" dirty="0"/>
            <a:t> in </a:t>
          </a:r>
          <a:r>
            <a:rPr lang="de-AT" sz="1600" kern="1200" dirty="0" err="1"/>
            <a:t>general</a:t>
          </a:r>
          <a:r>
            <a:rPr lang="de-AT" sz="1600" kern="1200" dirty="0"/>
            <a:t>?</a:t>
          </a:r>
        </a:p>
      </dsp:txBody>
      <dsp:txXfrm>
        <a:off x="0" y="309868"/>
        <a:ext cx="10515600" cy="1056825"/>
      </dsp:txXfrm>
    </dsp:sp>
    <dsp:sp modelId="{E94AF717-B384-43E4-AC80-09EAA326B0BC}">
      <dsp:nvSpPr>
        <dsp:cNvPr id="0" name=""/>
        <dsp:cNvSpPr/>
      </dsp:nvSpPr>
      <dsp:spPr>
        <a:xfrm>
          <a:off x="525780" y="7511"/>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err="1"/>
            <a:t>general</a:t>
          </a:r>
          <a:r>
            <a:rPr lang="de-AT" sz="2400" kern="1200" dirty="0"/>
            <a:t> organizational </a:t>
          </a:r>
          <a:r>
            <a:rPr lang="de-AT" sz="2400" kern="1200" dirty="0" err="1"/>
            <a:t>goals</a:t>
          </a:r>
          <a:r>
            <a:rPr lang="de-AT" sz="2400" kern="1200" dirty="0"/>
            <a:t>:</a:t>
          </a:r>
        </a:p>
      </dsp:txBody>
      <dsp:txXfrm>
        <a:off x="548813" y="30544"/>
        <a:ext cx="7314854" cy="425771"/>
      </dsp:txXfrm>
    </dsp:sp>
    <dsp:sp modelId="{4EE35134-F4FB-4272-B60E-445E18153982}">
      <dsp:nvSpPr>
        <dsp:cNvPr id="0" name=""/>
        <dsp:cNvSpPr/>
      </dsp:nvSpPr>
      <dsp:spPr>
        <a:xfrm>
          <a:off x="0" y="1477371"/>
          <a:ext cx="10515600" cy="1316699"/>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a:t>What are our assets?</a:t>
          </a:r>
        </a:p>
        <a:p>
          <a:pPr marL="171450" lvl="1" indent="-171450" algn="l" defTabSz="711200">
            <a:lnSpc>
              <a:spcPct val="90000"/>
            </a:lnSpc>
            <a:spcBef>
              <a:spcPct val="0"/>
            </a:spcBef>
            <a:spcAft>
              <a:spcPct val="15000"/>
            </a:spcAft>
            <a:buChar char="•"/>
          </a:pPr>
          <a:r>
            <a:rPr lang="de-AT" sz="1600" kern="1200"/>
            <a:t>What expertise do we have?</a:t>
          </a:r>
        </a:p>
        <a:p>
          <a:pPr marL="171450" lvl="1" indent="-171450" algn="l" defTabSz="711200">
            <a:lnSpc>
              <a:spcPct val="90000"/>
            </a:lnSpc>
            <a:spcBef>
              <a:spcPct val="0"/>
            </a:spcBef>
            <a:spcAft>
              <a:spcPct val="15000"/>
            </a:spcAft>
            <a:buChar char="•"/>
          </a:pPr>
          <a:r>
            <a:rPr lang="de-AT" sz="1600" kern="1200"/>
            <a:t>What are our strenghths?</a:t>
          </a:r>
        </a:p>
      </dsp:txBody>
      <dsp:txXfrm>
        <a:off x="0" y="1477371"/>
        <a:ext cx="10515600" cy="1316699"/>
      </dsp:txXfrm>
    </dsp:sp>
    <dsp:sp modelId="{4DBD9BC0-F489-4C25-A61A-8837660F1CBE}">
      <dsp:nvSpPr>
        <dsp:cNvPr id="0" name=""/>
        <dsp:cNvSpPr/>
      </dsp:nvSpPr>
      <dsp:spPr>
        <a:xfrm>
          <a:off x="525780" y="1330253"/>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err="1"/>
            <a:t>skills</a:t>
          </a:r>
          <a:r>
            <a:rPr lang="de-AT" sz="2400" kern="1200" dirty="0"/>
            <a:t>:</a:t>
          </a:r>
        </a:p>
      </dsp:txBody>
      <dsp:txXfrm>
        <a:off x="548813" y="1353286"/>
        <a:ext cx="7314854" cy="425771"/>
      </dsp:txXfrm>
    </dsp:sp>
    <dsp:sp modelId="{C5756615-6E78-4BD8-9456-46607FC2EDE5}">
      <dsp:nvSpPr>
        <dsp:cNvPr id="0" name=""/>
        <dsp:cNvSpPr/>
      </dsp:nvSpPr>
      <dsp:spPr>
        <a:xfrm>
          <a:off x="0" y="3059988"/>
          <a:ext cx="10515600" cy="1056825"/>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a:t>What do we offer?</a:t>
          </a:r>
        </a:p>
        <a:p>
          <a:pPr marL="171450" lvl="1" indent="-171450" algn="l" defTabSz="711200">
            <a:lnSpc>
              <a:spcPct val="90000"/>
            </a:lnSpc>
            <a:spcBef>
              <a:spcPct val="0"/>
            </a:spcBef>
            <a:spcAft>
              <a:spcPct val="15000"/>
            </a:spcAft>
            <a:buChar char="•"/>
          </a:pPr>
          <a:r>
            <a:rPr lang="de-AT" sz="1600" kern="1200"/>
            <a:t>Which special services can we provide?</a:t>
          </a:r>
        </a:p>
      </dsp:txBody>
      <dsp:txXfrm>
        <a:off x="0" y="3059988"/>
        <a:ext cx="10515600" cy="1056825"/>
      </dsp:txXfrm>
    </dsp:sp>
    <dsp:sp modelId="{3CBB727F-F99D-43E1-ABF1-90BCB35CCC5B}">
      <dsp:nvSpPr>
        <dsp:cNvPr id="0" name=""/>
        <dsp:cNvSpPr/>
      </dsp:nvSpPr>
      <dsp:spPr>
        <a:xfrm>
          <a:off x="525780" y="2912871"/>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a:t>services:</a:t>
          </a:r>
        </a:p>
      </dsp:txBody>
      <dsp:txXfrm>
        <a:off x="548813" y="2935904"/>
        <a:ext cx="7314854" cy="4257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1A3C-3636-47C2-B16F-B223D9B51A97}">
      <dsp:nvSpPr>
        <dsp:cNvPr id="0" name=""/>
        <dsp:cNvSpPr/>
      </dsp:nvSpPr>
      <dsp:spPr>
        <a:xfrm>
          <a:off x="0" y="345755"/>
          <a:ext cx="10515600" cy="1316699"/>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 </a:t>
          </a:r>
          <a:r>
            <a:rPr lang="en-US" sz="1600" kern="1200" dirty="0"/>
            <a:t>From what do we draw our </a:t>
          </a:r>
          <a:r>
            <a:rPr lang="en-US" sz="1600" kern="1200" dirty="0" err="1"/>
            <a:t>strenghth</a:t>
          </a:r>
          <a:r>
            <a:rPr lang="en-US" sz="1600" kern="1200" dirty="0"/>
            <a:t>?</a:t>
          </a:r>
          <a:endParaRPr lang="de-AT" sz="1600" kern="1200" dirty="0"/>
        </a:p>
        <a:p>
          <a:pPr marL="171450" lvl="1" indent="-171450" algn="l" defTabSz="711200">
            <a:lnSpc>
              <a:spcPct val="90000"/>
            </a:lnSpc>
            <a:spcBef>
              <a:spcPct val="0"/>
            </a:spcBef>
            <a:spcAft>
              <a:spcPct val="15000"/>
            </a:spcAft>
            <a:buChar char="•"/>
          </a:pPr>
          <a:r>
            <a:rPr lang="en-US" sz="1600" kern="1200" dirty="0" err="1"/>
            <a:t>Which special ressources are available for our work?</a:t>
          </a:r>
          <a:endParaRPr lang="de-AT" sz="1600" kern="1200" dirty="0" err="1"/>
        </a:p>
        <a:p>
          <a:pPr marL="171450" lvl="1" indent="-171450" algn="l" defTabSz="711200">
            <a:lnSpc>
              <a:spcPct val="90000"/>
            </a:lnSpc>
            <a:spcBef>
              <a:spcPct val="0"/>
            </a:spcBef>
            <a:spcAft>
              <a:spcPct val="15000"/>
            </a:spcAft>
            <a:buChar char="•"/>
          </a:pPr>
          <a:r>
            <a:rPr lang="en-US" sz="1600" kern="1200" dirty="0" err="1"/>
            <a:t>What ressources can we rely on?</a:t>
          </a:r>
          <a:endParaRPr lang="de-AT" sz="1600" kern="1200" dirty="0" err="1"/>
        </a:p>
      </dsp:txBody>
      <dsp:txXfrm>
        <a:off x="0" y="345755"/>
        <a:ext cx="10515600" cy="1316699"/>
      </dsp:txXfrm>
    </dsp:sp>
    <dsp:sp modelId="{E94AF717-B384-43E4-AC80-09EAA326B0BC}">
      <dsp:nvSpPr>
        <dsp:cNvPr id="0" name=""/>
        <dsp:cNvSpPr/>
      </dsp:nvSpPr>
      <dsp:spPr>
        <a:xfrm>
          <a:off x="525780" y="34437"/>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err="1"/>
            <a:t>ressources</a:t>
          </a:r>
          <a:r>
            <a:rPr lang="de-AT" sz="2400" kern="1200" dirty="0"/>
            <a:t>:</a:t>
          </a:r>
        </a:p>
      </dsp:txBody>
      <dsp:txXfrm>
        <a:off x="548813" y="57470"/>
        <a:ext cx="7314854" cy="425771"/>
      </dsp:txXfrm>
    </dsp:sp>
    <dsp:sp modelId="{4EE35134-F4FB-4272-B60E-445E18153982}">
      <dsp:nvSpPr>
        <dsp:cNvPr id="0" name=""/>
        <dsp:cNvSpPr/>
      </dsp:nvSpPr>
      <dsp:spPr>
        <a:xfrm>
          <a:off x="0" y="1764173"/>
          <a:ext cx="10515600" cy="79695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What does successful learning mean to us?</a:t>
          </a:r>
          <a:endParaRPr lang="de-AT" sz="1600" kern="1200" dirty="0"/>
        </a:p>
      </dsp:txBody>
      <dsp:txXfrm>
        <a:off x="0" y="1764173"/>
        <a:ext cx="10515600" cy="796950"/>
      </dsp:txXfrm>
    </dsp:sp>
    <dsp:sp modelId="{4DBD9BC0-F489-4C25-A61A-8837660F1CBE}">
      <dsp:nvSpPr>
        <dsp:cNvPr id="0" name=""/>
        <dsp:cNvSpPr/>
      </dsp:nvSpPr>
      <dsp:spPr>
        <a:xfrm>
          <a:off x="525780" y="1617055"/>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err="1"/>
            <a:t>definition</a:t>
          </a:r>
          <a:r>
            <a:rPr lang="de-AT" sz="2400" kern="1200" dirty="0"/>
            <a:t> </a:t>
          </a:r>
          <a:r>
            <a:rPr lang="de-AT" sz="2400" kern="1200" dirty="0" err="1"/>
            <a:t>of</a:t>
          </a:r>
          <a:r>
            <a:rPr lang="de-AT" sz="2400" kern="1200" dirty="0"/>
            <a:t> </a:t>
          </a:r>
          <a:r>
            <a:rPr lang="de-AT" sz="2400" kern="1200" dirty="0" err="1"/>
            <a:t>successful</a:t>
          </a:r>
          <a:r>
            <a:rPr lang="de-AT" sz="2400" kern="1200" dirty="0"/>
            <a:t> </a:t>
          </a:r>
          <a:r>
            <a:rPr lang="de-AT" sz="2400" kern="1200" dirty="0" err="1"/>
            <a:t>learning</a:t>
          </a:r>
          <a:r>
            <a:rPr lang="de-AT" sz="2400" kern="1200" dirty="0"/>
            <a:t>:</a:t>
          </a:r>
        </a:p>
      </dsp:txBody>
      <dsp:txXfrm>
        <a:off x="548813" y="1640088"/>
        <a:ext cx="7314854" cy="4257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7FF4F8-5D39-4968-9295-664BDCE787F6}">
      <dsp:nvSpPr>
        <dsp:cNvPr id="0" name=""/>
        <dsp:cNvSpPr/>
      </dsp:nvSpPr>
      <dsp:spPr>
        <a:xfrm>
          <a:off x="0" y="550254"/>
          <a:ext cx="5157787"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461710-72A7-4DD2-84D4-079E88094CA0}">
      <dsp:nvSpPr>
        <dsp:cNvPr id="0" name=""/>
        <dsp:cNvSpPr/>
      </dsp:nvSpPr>
      <dsp:spPr>
        <a:xfrm>
          <a:off x="257889" y="4134"/>
          <a:ext cx="4264303" cy="1092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466" tIns="0" rIns="136466" bIns="0" numCol="1" spcCol="1270" anchor="ctr" anchorCtr="0">
          <a:noAutofit/>
        </a:bodyPr>
        <a:lstStyle/>
        <a:p>
          <a:pPr marL="0" lvl="0" indent="0" algn="l" defTabSz="800100">
            <a:lnSpc>
              <a:spcPct val="90000"/>
            </a:lnSpc>
            <a:spcBef>
              <a:spcPct val="0"/>
            </a:spcBef>
            <a:spcAft>
              <a:spcPct val="35000"/>
            </a:spcAft>
            <a:buNone/>
          </a:pPr>
          <a:r>
            <a:rPr lang="en-US" sz="1800" kern="1200" dirty="0"/>
            <a:t>When sharing and communicating motives, experiences and thoughts, we reduce the necessary effort of concealing things from others.</a:t>
          </a:r>
          <a:endParaRPr lang="de-AT" sz="1800" kern="1200" dirty="0"/>
        </a:p>
      </dsp:txBody>
      <dsp:txXfrm>
        <a:off x="311208" y="57453"/>
        <a:ext cx="4157665" cy="985602"/>
      </dsp:txXfrm>
    </dsp:sp>
    <dsp:sp modelId="{7492504E-5F67-418A-A04E-285B7DC9DBA0}">
      <dsp:nvSpPr>
        <dsp:cNvPr id="0" name=""/>
        <dsp:cNvSpPr/>
      </dsp:nvSpPr>
      <dsp:spPr>
        <a:xfrm>
          <a:off x="0" y="2228574"/>
          <a:ext cx="5157787"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EFFE43-79B5-42F0-9030-A88BEB8C894F}">
      <dsp:nvSpPr>
        <dsp:cNvPr id="0" name=""/>
        <dsp:cNvSpPr/>
      </dsp:nvSpPr>
      <dsp:spPr>
        <a:xfrm>
          <a:off x="257889" y="1682454"/>
          <a:ext cx="4264303" cy="1092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466" tIns="0" rIns="136466" bIns="0" numCol="1" spcCol="1270" anchor="ctr" anchorCtr="0">
          <a:noAutofit/>
        </a:bodyPr>
        <a:lstStyle/>
        <a:p>
          <a:pPr marL="0" lvl="0" indent="0" algn="l" defTabSz="800100">
            <a:lnSpc>
              <a:spcPct val="90000"/>
            </a:lnSpc>
            <a:spcBef>
              <a:spcPct val="0"/>
            </a:spcBef>
            <a:spcAft>
              <a:spcPct val="35000"/>
            </a:spcAft>
            <a:buNone/>
          </a:pPr>
          <a:r>
            <a:rPr lang="en-US" sz="1800" kern="1200"/>
            <a:t>This gives us more freedom and scope for action in the public.</a:t>
          </a:r>
          <a:endParaRPr lang="en-US" sz="1800" kern="1200" dirty="0"/>
        </a:p>
      </dsp:txBody>
      <dsp:txXfrm>
        <a:off x="311208" y="1735773"/>
        <a:ext cx="4157665" cy="9856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0FCE4-C8B6-48A0-A743-0186F3F781F8}">
      <dsp:nvSpPr>
        <dsp:cNvPr id="0" name=""/>
        <dsp:cNvSpPr/>
      </dsp:nvSpPr>
      <dsp:spPr>
        <a:xfrm>
          <a:off x="0" y="550254"/>
          <a:ext cx="5183188" cy="932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A75A44-70B6-45C4-B6CC-D3D1D710E5A7}">
      <dsp:nvSpPr>
        <dsp:cNvPr id="0" name=""/>
        <dsp:cNvSpPr/>
      </dsp:nvSpPr>
      <dsp:spPr>
        <a:xfrm>
          <a:off x="259159" y="4134"/>
          <a:ext cx="4469908" cy="10922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39" tIns="0" rIns="137139" bIns="0" numCol="1" spcCol="1270" anchor="ctr" anchorCtr="0">
          <a:noAutofit/>
        </a:bodyPr>
        <a:lstStyle/>
        <a:p>
          <a:pPr marL="0" lvl="0" indent="0" algn="l" defTabSz="800100">
            <a:lnSpc>
              <a:spcPct val="90000"/>
            </a:lnSpc>
            <a:spcBef>
              <a:spcPct val="0"/>
            </a:spcBef>
            <a:spcAft>
              <a:spcPct val="35000"/>
            </a:spcAft>
            <a:buNone/>
          </a:pPr>
          <a:r>
            <a:rPr lang="en-US" sz="1800" kern="1200" dirty="0"/>
            <a:t>When communicating our observations on blind spots directly to others (feedback), they immediately gain knowledge about themselves!</a:t>
          </a:r>
          <a:endParaRPr lang="de-AT" sz="1800" kern="1200" dirty="0"/>
        </a:p>
      </dsp:txBody>
      <dsp:txXfrm>
        <a:off x="312478" y="57453"/>
        <a:ext cx="4363270" cy="985602"/>
      </dsp:txXfrm>
    </dsp:sp>
    <dsp:sp modelId="{E052215B-698E-4C64-A20F-586C7069C216}">
      <dsp:nvSpPr>
        <dsp:cNvPr id="0" name=""/>
        <dsp:cNvSpPr/>
      </dsp:nvSpPr>
      <dsp:spPr>
        <a:xfrm>
          <a:off x="0" y="2228574"/>
          <a:ext cx="5183188" cy="932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C0EC85-AAE9-4B6E-949D-07DF062FEF43}">
      <dsp:nvSpPr>
        <dsp:cNvPr id="0" name=""/>
        <dsp:cNvSpPr/>
      </dsp:nvSpPr>
      <dsp:spPr>
        <a:xfrm>
          <a:off x="259159" y="1682454"/>
          <a:ext cx="4469908" cy="10922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39" tIns="0" rIns="137139" bIns="0" numCol="1" spcCol="1270" anchor="ctr" anchorCtr="0">
          <a:noAutofit/>
        </a:bodyPr>
        <a:lstStyle/>
        <a:p>
          <a:pPr marL="0" lvl="0" indent="0" algn="l" defTabSz="800100">
            <a:lnSpc>
              <a:spcPct val="90000"/>
            </a:lnSpc>
            <a:spcBef>
              <a:spcPct val="0"/>
            </a:spcBef>
            <a:spcAft>
              <a:spcPct val="35000"/>
            </a:spcAft>
            <a:buNone/>
          </a:pPr>
          <a:r>
            <a:rPr lang="en-US" sz="1800" kern="1200"/>
            <a:t>This gives them the opportunity to become more aware of and use their private and public scope for action.</a:t>
          </a:r>
          <a:endParaRPr lang="en-US" sz="1800" kern="1200" dirty="0"/>
        </a:p>
      </dsp:txBody>
      <dsp:txXfrm>
        <a:off x="312478" y="1735773"/>
        <a:ext cx="4363270" cy="9856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D0345-9CFB-4C17-9A7C-169A9991D3C5}">
      <dsp:nvSpPr>
        <dsp:cNvPr id="0" name=""/>
        <dsp:cNvSpPr/>
      </dsp:nvSpPr>
      <dsp:spPr>
        <a:xfrm>
          <a:off x="730182" y="628"/>
          <a:ext cx="2946119" cy="1767671"/>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de-AT" sz="3100" kern="1200"/>
            <a:t>recognize and appreciate proven methods</a:t>
          </a:r>
        </a:p>
      </dsp:txBody>
      <dsp:txXfrm>
        <a:off x="730182" y="628"/>
        <a:ext cx="2946119" cy="1767671"/>
      </dsp:txXfrm>
    </dsp:sp>
    <dsp:sp modelId="{A106D20D-347D-4051-814C-954865CA1DBE}">
      <dsp:nvSpPr>
        <dsp:cNvPr id="0" name=""/>
        <dsp:cNvSpPr/>
      </dsp:nvSpPr>
      <dsp:spPr>
        <a:xfrm>
          <a:off x="3970913" y="628"/>
          <a:ext cx="2946119" cy="1767671"/>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de-AT" sz="3100" kern="1200"/>
            <a:t>identify need for change</a:t>
          </a:r>
        </a:p>
      </dsp:txBody>
      <dsp:txXfrm>
        <a:off x="3970913" y="628"/>
        <a:ext cx="2946119" cy="1767671"/>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6C9F9E-9BF7-44BD-95B9-E126BF13E64E}" type="datetimeFigureOut">
              <a:rPr lang="de-AT" smtClean="0"/>
              <a:t>18.02.2019</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E26CA5-68DF-4589-B5FE-6CAEC4951391}" type="slidenum">
              <a:rPr lang="de-AT" smtClean="0"/>
              <a:t>‹Nr.›</a:t>
            </a:fld>
            <a:endParaRPr lang="de-AT"/>
          </a:p>
        </p:txBody>
      </p:sp>
    </p:spTree>
    <p:extLst>
      <p:ext uri="{BB962C8B-B14F-4D97-AF65-F5344CB8AC3E}">
        <p14:creationId xmlns:p14="http://schemas.microsoft.com/office/powerpoint/2010/main" val="2402074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998B84-F55B-4C39-A8C0-89CD966311D3}"/>
              </a:ext>
            </a:extLst>
          </p:cNvPr>
          <p:cNvSpPr>
            <a:spLocks noGrp="1"/>
          </p:cNvSpPr>
          <p:nvPr>
            <p:ph type="ctrTitle"/>
          </p:nvPr>
        </p:nvSpPr>
        <p:spPr>
          <a:xfrm>
            <a:off x="1524000" y="1122363"/>
            <a:ext cx="9144000" cy="2387600"/>
          </a:xfrm>
          <a:prstGeom prst="rect">
            <a:avLst/>
          </a:prstGeom>
        </p:spPr>
        <p:txBody>
          <a:bodyPr anchor="b"/>
          <a:lstStyle>
            <a:lvl1pPr algn="ctr">
              <a:defRPr sz="6000">
                <a:solidFill>
                  <a:schemeClr val="accent1">
                    <a:lumMod val="50000"/>
                  </a:schemeClr>
                </a:solidFill>
              </a:defRPr>
            </a:lvl1pPr>
          </a:lstStyle>
          <a:p>
            <a:r>
              <a:rPr lang="de-DE" dirty="0"/>
              <a:t>Mastertitelformat bearbeiten</a:t>
            </a:r>
            <a:endParaRPr lang="de-AT" dirty="0"/>
          </a:p>
        </p:txBody>
      </p:sp>
      <p:sp>
        <p:nvSpPr>
          <p:cNvPr id="3" name="Untertitel 2">
            <a:extLst>
              <a:ext uri="{FF2B5EF4-FFF2-40B4-BE49-F238E27FC236}">
                <a16:creationId xmlns:a16="http://schemas.microsoft.com/office/drawing/2014/main" id="{EF4F774B-84B5-4E9E-B2B6-A8C4393B4BBB}"/>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de-AT" dirty="0"/>
          </a:p>
        </p:txBody>
      </p:sp>
      <p:sp>
        <p:nvSpPr>
          <p:cNvPr id="5" name="Fußzeilenplatzhalter 4">
            <a:extLst>
              <a:ext uri="{FF2B5EF4-FFF2-40B4-BE49-F238E27FC236}">
                <a16:creationId xmlns:a16="http://schemas.microsoft.com/office/drawing/2014/main" id="{70B4B97D-5226-404B-B0BC-2D5AD5370FEB}"/>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6" name="Foliennummernplatzhalter 5">
            <a:extLst>
              <a:ext uri="{FF2B5EF4-FFF2-40B4-BE49-F238E27FC236}">
                <a16:creationId xmlns:a16="http://schemas.microsoft.com/office/drawing/2014/main" id="{FAEB684B-4965-4AD5-882D-550E293AA411}"/>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7" name="Grafik 6">
            <a:extLst>
              <a:ext uri="{FF2B5EF4-FFF2-40B4-BE49-F238E27FC236}">
                <a16:creationId xmlns:a16="http://schemas.microsoft.com/office/drawing/2014/main" id="{B2E88439-17C4-4B09-92E1-E53362E58BCA}"/>
              </a:ext>
            </a:extLst>
          </p:cNvPr>
          <p:cNvPicPr>
            <a:picLocks noChangeAspect="1"/>
          </p:cNvPicPr>
          <p:nvPr userDrawn="1"/>
        </p:nvPicPr>
        <p:blipFill>
          <a:blip r:embed="rId2"/>
          <a:stretch>
            <a:fillRect/>
          </a:stretch>
        </p:blipFill>
        <p:spPr>
          <a:xfrm>
            <a:off x="207209" y="77909"/>
            <a:ext cx="1261981" cy="2383743"/>
          </a:xfrm>
          <a:prstGeom prst="rect">
            <a:avLst/>
          </a:prstGeom>
        </p:spPr>
      </p:pic>
      <p:pic>
        <p:nvPicPr>
          <p:cNvPr id="8" name="Grafik 7">
            <a:extLst>
              <a:ext uri="{FF2B5EF4-FFF2-40B4-BE49-F238E27FC236}">
                <a16:creationId xmlns:a16="http://schemas.microsoft.com/office/drawing/2014/main" id="{CBB8D272-3081-4BAE-AD47-F74754EB34AB}"/>
              </a:ext>
            </a:extLst>
          </p:cNvPr>
          <p:cNvPicPr>
            <a:picLocks noChangeAspect="1"/>
          </p:cNvPicPr>
          <p:nvPr userDrawn="1"/>
        </p:nvPicPr>
        <p:blipFill>
          <a:blip r:embed="rId3"/>
          <a:stretch>
            <a:fillRect/>
          </a:stretch>
        </p:blipFill>
        <p:spPr>
          <a:xfrm>
            <a:off x="10722809" y="4654752"/>
            <a:ext cx="1261981" cy="2066723"/>
          </a:xfrm>
          <a:prstGeom prst="rect">
            <a:avLst/>
          </a:prstGeom>
        </p:spPr>
      </p:pic>
      <p:pic>
        <p:nvPicPr>
          <p:cNvPr id="9" name="Grafik 8">
            <a:extLst>
              <a:ext uri="{FF2B5EF4-FFF2-40B4-BE49-F238E27FC236}">
                <a16:creationId xmlns:a16="http://schemas.microsoft.com/office/drawing/2014/main" id="{EA73B8DA-B3C8-44F7-A743-EB53C92D139A}"/>
              </a:ext>
            </a:extLst>
          </p:cNvPr>
          <p:cNvPicPr>
            <a:picLocks noChangeAspect="1"/>
          </p:cNvPicPr>
          <p:nvPr userDrawn="1"/>
        </p:nvPicPr>
        <p:blipFill>
          <a:blip r:embed="rId4"/>
          <a:stretch>
            <a:fillRect/>
          </a:stretch>
        </p:blipFill>
        <p:spPr>
          <a:xfrm>
            <a:off x="6406642" y="6081468"/>
            <a:ext cx="457240" cy="280440"/>
          </a:xfrm>
          <a:prstGeom prst="rect">
            <a:avLst/>
          </a:prstGeom>
        </p:spPr>
      </p:pic>
      <p:pic>
        <p:nvPicPr>
          <p:cNvPr id="10" name="Grafik 9">
            <a:extLst>
              <a:ext uri="{FF2B5EF4-FFF2-40B4-BE49-F238E27FC236}">
                <a16:creationId xmlns:a16="http://schemas.microsoft.com/office/drawing/2014/main" id="{09D02409-6CF4-423B-9851-8E307BBDB3E3}"/>
              </a:ext>
            </a:extLst>
          </p:cNvPr>
          <p:cNvPicPr>
            <a:picLocks noChangeAspect="1"/>
          </p:cNvPicPr>
          <p:nvPr userDrawn="1"/>
        </p:nvPicPr>
        <p:blipFill>
          <a:blip r:embed="rId5">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246789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87584BBC-A94A-41F2-8B47-219BAF3A3790}"/>
              </a:ext>
            </a:extLst>
          </p:cNvPr>
          <p:cNvSpPr>
            <a:spLocks noGrp="1"/>
          </p:cNvSpPr>
          <p:nvPr>
            <p:ph type="body" orient="vert" idx="1"/>
          </p:nvPr>
        </p:nvSpPr>
        <p:spPr>
          <a:xfrm>
            <a:off x="838200" y="1957755"/>
            <a:ext cx="10515600" cy="421920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Fußzeilenplatzhalter 4">
            <a:extLst>
              <a:ext uri="{FF2B5EF4-FFF2-40B4-BE49-F238E27FC236}">
                <a16:creationId xmlns:a16="http://schemas.microsoft.com/office/drawing/2014/main" id="{B38DB5CB-3033-4373-906D-87EB1F3DF20D}"/>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5FB65E15-6205-46F1-811F-E01FB0126C28}"/>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09D34027-B766-4D13-9508-B1C8E938D9AB}"/>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0" name="Grafik 9">
            <a:extLst>
              <a:ext uri="{FF2B5EF4-FFF2-40B4-BE49-F238E27FC236}">
                <a16:creationId xmlns:a16="http://schemas.microsoft.com/office/drawing/2014/main" id="{876FA542-0EC9-4CAF-803A-04888A413AC2}"/>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1" name="Titel 1">
            <a:extLst>
              <a:ext uri="{FF2B5EF4-FFF2-40B4-BE49-F238E27FC236}">
                <a16:creationId xmlns:a16="http://schemas.microsoft.com/office/drawing/2014/main" id="{D0698C30-6246-450E-85FC-50D8FEF8B378}"/>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2729125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8A45460-1E94-4625-A513-3CF38D44009C}"/>
              </a:ext>
            </a:extLst>
          </p:cNvPr>
          <p:cNvSpPr>
            <a:spLocks noGrp="1"/>
          </p:cNvSpPr>
          <p:nvPr>
            <p:ph type="title" orient="vert"/>
          </p:nvPr>
        </p:nvSpPr>
        <p:spPr>
          <a:xfrm>
            <a:off x="8724900" y="1113691"/>
            <a:ext cx="2628900" cy="5063272"/>
          </a:xfrm>
          <a:prstGeom prst="rect">
            <a:avLst/>
          </a:prstGeom>
        </p:spPr>
        <p:txBody>
          <a:bodyPr vert="eaVert"/>
          <a:lstStyle>
            <a:lvl1pPr>
              <a:defRPr>
                <a:solidFill>
                  <a:schemeClr val="accent1">
                    <a:lumMod val="50000"/>
                  </a:schemeClr>
                </a:solidFill>
              </a:defRPr>
            </a:lvl1pPr>
          </a:lstStyle>
          <a:p>
            <a:r>
              <a:rPr lang="de-DE" dirty="0"/>
              <a:t>Mastertitelformat bearbeiten</a:t>
            </a:r>
            <a:endParaRPr lang="de-AT" dirty="0"/>
          </a:p>
        </p:txBody>
      </p:sp>
      <p:sp>
        <p:nvSpPr>
          <p:cNvPr id="3" name="Vertikaler Textplatzhalter 2">
            <a:extLst>
              <a:ext uri="{FF2B5EF4-FFF2-40B4-BE49-F238E27FC236}">
                <a16:creationId xmlns:a16="http://schemas.microsoft.com/office/drawing/2014/main" id="{37901475-33F4-4B25-8965-22F29E0877E0}"/>
              </a:ext>
            </a:extLst>
          </p:cNvPr>
          <p:cNvSpPr>
            <a:spLocks noGrp="1"/>
          </p:cNvSpPr>
          <p:nvPr>
            <p:ph type="body" orient="vert" idx="1"/>
          </p:nvPr>
        </p:nvSpPr>
        <p:spPr>
          <a:xfrm>
            <a:off x="838200" y="1113691"/>
            <a:ext cx="7734300" cy="506327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Fußzeilenplatzhalter 4">
            <a:extLst>
              <a:ext uri="{FF2B5EF4-FFF2-40B4-BE49-F238E27FC236}">
                <a16:creationId xmlns:a16="http://schemas.microsoft.com/office/drawing/2014/main" id="{7879EA97-2C81-4B5D-B91C-EC4C2E2D350E}"/>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30C75122-9654-40EB-9401-3ACE507C12B6}"/>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0" name="Grafik 9">
            <a:extLst>
              <a:ext uri="{FF2B5EF4-FFF2-40B4-BE49-F238E27FC236}">
                <a16:creationId xmlns:a16="http://schemas.microsoft.com/office/drawing/2014/main" id="{578705EF-43C9-49BC-86C1-A61F8C0E560C}"/>
              </a:ext>
            </a:extLst>
          </p:cNvPr>
          <p:cNvPicPr>
            <a:picLocks noChangeAspect="1"/>
          </p:cNvPicPr>
          <p:nvPr userDrawn="1"/>
        </p:nvPicPr>
        <p:blipFill>
          <a:blip r:embed="rId2">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68610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AED19C-6B5C-440B-A6B7-993A74850AB6}"/>
              </a:ext>
            </a:extLst>
          </p:cNvPr>
          <p:cNvSpPr>
            <a:spLocks noGrp="1"/>
          </p:cNvSpPr>
          <p:nvPr>
            <p:ph type="title"/>
          </p:nvPr>
        </p:nvSpPr>
        <p:spPr>
          <a:xfrm>
            <a:off x="838199" y="1096666"/>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
        <p:nvSpPr>
          <p:cNvPr id="3" name="Inhaltsplatzhalter 2">
            <a:extLst>
              <a:ext uri="{FF2B5EF4-FFF2-40B4-BE49-F238E27FC236}">
                <a16:creationId xmlns:a16="http://schemas.microsoft.com/office/drawing/2014/main" id="{CEF5BE10-2755-4E1C-8080-8281F4B5864E}"/>
              </a:ext>
            </a:extLst>
          </p:cNvPr>
          <p:cNvSpPr>
            <a:spLocks noGrp="1"/>
          </p:cNvSpPr>
          <p:nvPr>
            <p:ph idx="1"/>
          </p:nvPr>
        </p:nvSpPr>
        <p:spPr>
          <a:xfrm>
            <a:off x="838200" y="2053247"/>
            <a:ext cx="10515600" cy="412371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7" name="Fußzeilenplatzhalter 4">
            <a:extLst>
              <a:ext uri="{FF2B5EF4-FFF2-40B4-BE49-F238E27FC236}">
                <a16:creationId xmlns:a16="http://schemas.microsoft.com/office/drawing/2014/main" id="{FF76B040-3F61-49DA-A697-65E6292B277D}"/>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CBED262B-A5A1-43D4-8B89-EC690876435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2A0E088D-47C4-459F-8516-4FE3F7C73376}"/>
              </a:ext>
            </a:extLst>
          </p:cNvPr>
          <p:cNvPicPr>
            <a:picLocks noChangeAspect="1"/>
          </p:cNvPicPr>
          <p:nvPr userDrawn="1"/>
        </p:nvPicPr>
        <p:blipFill>
          <a:blip r:embed="rId2"/>
          <a:stretch>
            <a:fillRect/>
          </a:stretch>
        </p:blipFill>
        <p:spPr>
          <a:xfrm>
            <a:off x="6406642" y="6081468"/>
            <a:ext cx="457240" cy="280440"/>
          </a:xfrm>
          <a:prstGeom prst="rect">
            <a:avLst/>
          </a:prstGeom>
        </p:spPr>
      </p:pic>
      <p:pic>
        <p:nvPicPr>
          <p:cNvPr id="10" name="Grafik 9">
            <a:extLst>
              <a:ext uri="{FF2B5EF4-FFF2-40B4-BE49-F238E27FC236}">
                <a16:creationId xmlns:a16="http://schemas.microsoft.com/office/drawing/2014/main" id="{F8A64BC2-FA48-4803-ADB1-74DE4520157F}"/>
              </a:ext>
            </a:extLst>
          </p:cNvPr>
          <p:cNvPicPr>
            <a:picLocks noChangeAspect="1"/>
          </p:cNvPicPr>
          <p:nvPr userDrawn="1"/>
        </p:nvPicPr>
        <p:blipFill>
          <a:blip r:embed="rId3"/>
          <a:stretch>
            <a:fillRect/>
          </a:stretch>
        </p:blipFill>
        <p:spPr>
          <a:xfrm>
            <a:off x="207209" y="77909"/>
            <a:ext cx="1261981" cy="2383743"/>
          </a:xfrm>
          <a:prstGeom prst="rect">
            <a:avLst/>
          </a:prstGeom>
        </p:spPr>
      </p:pic>
      <p:pic>
        <p:nvPicPr>
          <p:cNvPr id="11" name="Grafik 10">
            <a:extLst>
              <a:ext uri="{FF2B5EF4-FFF2-40B4-BE49-F238E27FC236}">
                <a16:creationId xmlns:a16="http://schemas.microsoft.com/office/drawing/2014/main" id="{35A530F9-949E-4345-A166-61A8C09D58D7}"/>
              </a:ext>
            </a:extLst>
          </p:cNvPr>
          <p:cNvPicPr>
            <a:picLocks noChangeAspect="1"/>
          </p:cNvPicPr>
          <p:nvPr userDrawn="1"/>
        </p:nvPicPr>
        <p:blipFill>
          <a:blip r:embed="rId4"/>
          <a:stretch>
            <a:fillRect/>
          </a:stretch>
        </p:blipFill>
        <p:spPr>
          <a:xfrm>
            <a:off x="10722809" y="4654752"/>
            <a:ext cx="1261981" cy="2066723"/>
          </a:xfrm>
          <a:prstGeom prst="rect">
            <a:avLst/>
          </a:prstGeom>
        </p:spPr>
      </p:pic>
      <p:pic>
        <p:nvPicPr>
          <p:cNvPr id="12" name="Grafik 11">
            <a:extLst>
              <a:ext uri="{FF2B5EF4-FFF2-40B4-BE49-F238E27FC236}">
                <a16:creationId xmlns:a16="http://schemas.microsoft.com/office/drawing/2014/main" id="{B258F1E3-BD09-4407-ABEB-F700C22B500E}"/>
              </a:ext>
            </a:extLst>
          </p:cNvPr>
          <p:cNvPicPr>
            <a:picLocks noChangeAspect="1"/>
          </p:cNvPicPr>
          <p:nvPr userDrawn="1"/>
        </p:nvPicPr>
        <p:blipFill>
          <a:blip r:embed="rId5"/>
          <a:stretch>
            <a:fillRect/>
          </a:stretch>
        </p:blipFill>
        <p:spPr>
          <a:xfrm>
            <a:off x="9134037" y="230188"/>
            <a:ext cx="2645893" cy="743776"/>
          </a:xfrm>
          <a:prstGeom prst="rect">
            <a:avLst/>
          </a:prstGeom>
        </p:spPr>
      </p:pic>
      <p:pic>
        <p:nvPicPr>
          <p:cNvPr id="13" name="Grafik 12">
            <a:extLst>
              <a:ext uri="{FF2B5EF4-FFF2-40B4-BE49-F238E27FC236}">
                <a16:creationId xmlns:a16="http://schemas.microsoft.com/office/drawing/2014/main" id="{E9D48EC5-98AA-4AC6-B41F-53CCEFD871BA}"/>
              </a:ext>
            </a:extLst>
          </p:cNvPr>
          <p:cNvPicPr>
            <a:picLocks noChangeAspect="1"/>
          </p:cNvPicPr>
          <p:nvPr userDrawn="1"/>
        </p:nvPicPr>
        <p:blipFill>
          <a:blip r:embed="rId6">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45770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311BB2-76F9-402F-BC77-BBC7A0B9FEEB}"/>
              </a:ext>
            </a:extLst>
          </p:cNvPr>
          <p:cNvSpPr>
            <a:spLocks noGrp="1"/>
          </p:cNvSpPr>
          <p:nvPr>
            <p:ph type="title"/>
          </p:nvPr>
        </p:nvSpPr>
        <p:spPr>
          <a:xfrm>
            <a:off x="831850" y="1709738"/>
            <a:ext cx="10515600" cy="2852737"/>
          </a:xfrm>
          <a:prstGeom prst="rect">
            <a:avLst/>
          </a:prstGeom>
        </p:spPr>
        <p:txBody>
          <a:bodyPr anchor="b"/>
          <a:lstStyle>
            <a:lvl1pPr>
              <a:defRPr sz="6000">
                <a:solidFill>
                  <a:schemeClr val="accent6">
                    <a:lumMod val="50000"/>
                  </a:schemeClr>
                </a:solidFill>
              </a:defRPr>
            </a:lvl1pPr>
          </a:lstStyle>
          <a:p>
            <a:r>
              <a:rPr lang="de-DE" dirty="0"/>
              <a:t>Mastertitelformat bearbeiten</a:t>
            </a:r>
            <a:endParaRPr lang="de-AT" dirty="0"/>
          </a:p>
        </p:txBody>
      </p:sp>
      <p:sp>
        <p:nvSpPr>
          <p:cNvPr id="3" name="Textplatzhalter 2">
            <a:extLst>
              <a:ext uri="{FF2B5EF4-FFF2-40B4-BE49-F238E27FC236}">
                <a16:creationId xmlns:a16="http://schemas.microsoft.com/office/drawing/2014/main" id="{1435685A-2445-4A92-9AFF-783C9B6A4BB8}"/>
              </a:ext>
            </a:extLst>
          </p:cNvPr>
          <p:cNvSpPr>
            <a:spLocks noGrp="1"/>
          </p:cNvSpPr>
          <p:nvPr>
            <p:ph type="body" idx="1"/>
          </p:nvPr>
        </p:nvSpPr>
        <p:spPr>
          <a:xfrm>
            <a:off x="831850" y="4589463"/>
            <a:ext cx="10515600" cy="1500187"/>
          </a:xfrm>
        </p:spPr>
        <p:txBody>
          <a:bodyPr/>
          <a:lstStyle>
            <a:lvl1pPr marL="0" indent="0">
              <a:buNone/>
              <a:defRPr sz="2400">
                <a:solidFill>
                  <a:schemeClr val="accent6">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7" name="Fußzeilenplatzhalter 4">
            <a:extLst>
              <a:ext uri="{FF2B5EF4-FFF2-40B4-BE49-F238E27FC236}">
                <a16:creationId xmlns:a16="http://schemas.microsoft.com/office/drawing/2014/main" id="{B838E649-87D6-4BBC-AC64-34F6BE68D5EC}"/>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DC8AD52A-0353-42D1-BE92-231DFC126BC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8019BC23-866F-438A-BA9C-E51EA2EEC560}"/>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0" name="Grafik 9">
            <a:extLst>
              <a:ext uri="{FF2B5EF4-FFF2-40B4-BE49-F238E27FC236}">
                <a16:creationId xmlns:a16="http://schemas.microsoft.com/office/drawing/2014/main" id="{54BE46E3-0A7F-4501-BF36-E6C3199077C7}"/>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04938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B6FCD56-5D43-4DA2-9833-E591851AE1DB}"/>
              </a:ext>
            </a:extLst>
          </p:cNvPr>
          <p:cNvSpPr>
            <a:spLocks noGrp="1"/>
          </p:cNvSpPr>
          <p:nvPr>
            <p:ph sz="half" idx="1"/>
          </p:nvPr>
        </p:nvSpPr>
        <p:spPr>
          <a:xfrm>
            <a:off x="838200" y="1899137"/>
            <a:ext cx="5181600" cy="427782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3940B3EF-D822-409F-8356-1F4E246D5207}"/>
              </a:ext>
            </a:extLst>
          </p:cNvPr>
          <p:cNvSpPr>
            <a:spLocks noGrp="1"/>
          </p:cNvSpPr>
          <p:nvPr>
            <p:ph sz="half" idx="2"/>
          </p:nvPr>
        </p:nvSpPr>
        <p:spPr>
          <a:xfrm>
            <a:off x="6172200" y="1899137"/>
            <a:ext cx="5181600" cy="427782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9" name="Fußzeilenplatzhalter 4">
            <a:extLst>
              <a:ext uri="{FF2B5EF4-FFF2-40B4-BE49-F238E27FC236}">
                <a16:creationId xmlns:a16="http://schemas.microsoft.com/office/drawing/2014/main" id="{C93B79FC-C5AB-4CC2-BC15-55A0305A5594}"/>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10" name="Foliennummernplatzhalter 5">
            <a:extLst>
              <a:ext uri="{FF2B5EF4-FFF2-40B4-BE49-F238E27FC236}">
                <a16:creationId xmlns:a16="http://schemas.microsoft.com/office/drawing/2014/main" id="{91D7819E-3027-4FB4-ADB3-0E5F9D5C115D}"/>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1" name="Grafik 10">
            <a:extLst>
              <a:ext uri="{FF2B5EF4-FFF2-40B4-BE49-F238E27FC236}">
                <a16:creationId xmlns:a16="http://schemas.microsoft.com/office/drawing/2014/main" id="{FE8FC566-31BD-4D01-A910-FF72D1A3374F}"/>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2" name="Grafik 11">
            <a:extLst>
              <a:ext uri="{FF2B5EF4-FFF2-40B4-BE49-F238E27FC236}">
                <a16:creationId xmlns:a16="http://schemas.microsoft.com/office/drawing/2014/main" id="{D66CF06B-2702-46DE-9C9A-CCB31D77ACFD}"/>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3" name="Titel 1">
            <a:extLst>
              <a:ext uri="{FF2B5EF4-FFF2-40B4-BE49-F238E27FC236}">
                <a16:creationId xmlns:a16="http://schemas.microsoft.com/office/drawing/2014/main" id="{487E7424-3A53-4309-824D-06A397BB5E6E}"/>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194142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4F472706-260F-46FF-88D6-7A6EAD29D249}"/>
              </a:ext>
            </a:extLst>
          </p:cNvPr>
          <p:cNvSpPr>
            <a:spLocks noGrp="1"/>
          </p:cNvSpPr>
          <p:nvPr>
            <p:ph type="body" idx="1"/>
          </p:nvPr>
        </p:nvSpPr>
        <p:spPr>
          <a:xfrm>
            <a:off x="839788" y="192735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ED4305A-1B51-4688-805F-B59FCD4B36BF}"/>
              </a:ext>
            </a:extLst>
          </p:cNvPr>
          <p:cNvSpPr>
            <a:spLocks noGrp="1"/>
          </p:cNvSpPr>
          <p:nvPr>
            <p:ph sz="half" idx="2"/>
          </p:nvPr>
        </p:nvSpPr>
        <p:spPr>
          <a:xfrm>
            <a:off x="839788" y="2760785"/>
            <a:ext cx="5157787" cy="342887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5" name="Textplatzhalter 4">
            <a:extLst>
              <a:ext uri="{FF2B5EF4-FFF2-40B4-BE49-F238E27FC236}">
                <a16:creationId xmlns:a16="http://schemas.microsoft.com/office/drawing/2014/main" id="{617313B5-1C80-416E-B8BD-18A82414DA20}"/>
              </a:ext>
            </a:extLst>
          </p:cNvPr>
          <p:cNvSpPr>
            <a:spLocks noGrp="1"/>
          </p:cNvSpPr>
          <p:nvPr>
            <p:ph type="body" sz="quarter" idx="3"/>
          </p:nvPr>
        </p:nvSpPr>
        <p:spPr>
          <a:xfrm>
            <a:off x="6172200" y="192735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21AABFF-B949-4085-AF62-DCC72D3C7897}"/>
              </a:ext>
            </a:extLst>
          </p:cNvPr>
          <p:cNvSpPr>
            <a:spLocks noGrp="1"/>
          </p:cNvSpPr>
          <p:nvPr>
            <p:ph sz="quarter" idx="4"/>
          </p:nvPr>
        </p:nvSpPr>
        <p:spPr>
          <a:xfrm>
            <a:off x="6172200" y="2760785"/>
            <a:ext cx="5183188" cy="342887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0" name="Fußzeilenplatzhalter 4">
            <a:extLst>
              <a:ext uri="{FF2B5EF4-FFF2-40B4-BE49-F238E27FC236}">
                <a16:creationId xmlns:a16="http://schemas.microsoft.com/office/drawing/2014/main" id="{A42D168D-DDE7-4780-9CAA-E19B1ECF68B3}"/>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11" name="Foliennummernplatzhalter 5">
            <a:extLst>
              <a:ext uri="{FF2B5EF4-FFF2-40B4-BE49-F238E27FC236}">
                <a16:creationId xmlns:a16="http://schemas.microsoft.com/office/drawing/2014/main" id="{C008A745-A31F-49B9-B114-C9DD4D071F08}"/>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2" name="Grafik 11">
            <a:extLst>
              <a:ext uri="{FF2B5EF4-FFF2-40B4-BE49-F238E27FC236}">
                <a16:creationId xmlns:a16="http://schemas.microsoft.com/office/drawing/2014/main" id="{23CAC6E1-BC5D-4D55-AD86-4BCD7F81E1D6}"/>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3" name="Grafik 12">
            <a:extLst>
              <a:ext uri="{FF2B5EF4-FFF2-40B4-BE49-F238E27FC236}">
                <a16:creationId xmlns:a16="http://schemas.microsoft.com/office/drawing/2014/main" id="{7AFBEF71-D006-4072-A435-E15AE8A61758}"/>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4" name="Titel 1">
            <a:extLst>
              <a:ext uri="{FF2B5EF4-FFF2-40B4-BE49-F238E27FC236}">
                <a16:creationId xmlns:a16="http://schemas.microsoft.com/office/drawing/2014/main" id="{C3784A06-0A99-4F2C-B5FB-F68C2068FDA7}"/>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1546973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Fußzeilenplatzhalter 4">
            <a:extLst>
              <a:ext uri="{FF2B5EF4-FFF2-40B4-BE49-F238E27FC236}">
                <a16:creationId xmlns:a16="http://schemas.microsoft.com/office/drawing/2014/main" id="{681654F2-4F27-485D-A601-5B202684E049}"/>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7" name="Foliennummernplatzhalter 5">
            <a:extLst>
              <a:ext uri="{FF2B5EF4-FFF2-40B4-BE49-F238E27FC236}">
                <a16:creationId xmlns:a16="http://schemas.microsoft.com/office/drawing/2014/main" id="{EFE6F398-D159-4239-941A-8973704E9B04}"/>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8" name="Grafik 7">
            <a:extLst>
              <a:ext uri="{FF2B5EF4-FFF2-40B4-BE49-F238E27FC236}">
                <a16:creationId xmlns:a16="http://schemas.microsoft.com/office/drawing/2014/main" id="{943FC2C2-19E0-4388-82ED-5DBD24835748}"/>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9" name="Grafik 8">
            <a:extLst>
              <a:ext uri="{FF2B5EF4-FFF2-40B4-BE49-F238E27FC236}">
                <a16:creationId xmlns:a16="http://schemas.microsoft.com/office/drawing/2014/main" id="{51EDBD7F-A7EE-49CA-BC8D-B1AA1ACCAA46}"/>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0" name="Titel 1">
            <a:extLst>
              <a:ext uri="{FF2B5EF4-FFF2-40B4-BE49-F238E27FC236}">
                <a16:creationId xmlns:a16="http://schemas.microsoft.com/office/drawing/2014/main" id="{6876B62E-6AEE-4CAD-8F8E-78F96C57C663}"/>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247014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Fußzeilenplatzhalter 4">
            <a:extLst>
              <a:ext uri="{FF2B5EF4-FFF2-40B4-BE49-F238E27FC236}">
                <a16:creationId xmlns:a16="http://schemas.microsoft.com/office/drawing/2014/main" id="{EC94903F-5C70-4343-9CC2-E998760FF0EC}"/>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6" name="Foliennummernplatzhalter 5">
            <a:extLst>
              <a:ext uri="{FF2B5EF4-FFF2-40B4-BE49-F238E27FC236}">
                <a16:creationId xmlns:a16="http://schemas.microsoft.com/office/drawing/2014/main" id="{8D043E1E-B844-48F6-8796-EEF35FA04D24}"/>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7" name="Grafik 6">
            <a:extLst>
              <a:ext uri="{FF2B5EF4-FFF2-40B4-BE49-F238E27FC236}">
                <a16:creationId xmlns:a16="http://schemas.microsoft.com/office/drawing/2014/main" id="{AB50F8FA-91F4-4F18-8816-096E1335B49F}"/>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8" name="Grafik 7">
            <a:extLst>
              <a:ext uri="{FF2B5EF4-FFF2-40B4-BE49-F238E27FC236}">
                <a16:creationId xmlns:a16="http://schemas.microsoft.com/office/drawing/2014/main" id="{2551C8DC-B12A-4C9A-B0D9-27DD9BB1B930}"/>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20234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4613CF-B3E1-427E-A515-EA55E59E9881}"/>
              </a:ext>
            </a:extLst>
          </p:cNvPr>
          <p:cNvSpPr>
            <a:spLocks noGrp="1"/>
          </p:cNvSpPr>
          <p:nvPr>
            <p:ph type="title"/>
          </p:nvPr>
        </p:nvSpPr>
        <p:spPr>
          <a:xfrm>
            <a:off x="839788" y="457200"/>
            <a:ext cx="3932237" cy="1600200"/>
          </a:xfrm>
          <a:prstGeom prst="rect">
            <a:avLst/>
          </a:prstGeom>
        </p:spPr>
        <p:txBody>
          <a:bodyPr anchor="b"/>
          <a:lstStyle>
            <a:lvl1pPr>
              <a:defRPr sz="3200">
                <a:solidFill>
                  <a:schemeClr val="accent1">
                    <a:lumMod val="50000"/>
                  </a:schemeClr>
                </a:solidFill>
              </a:defRPr>
            </a:lvl1pPr>
          </a:lstStyle>
          <a:p>
            <a:r>
              <a:rPr lang="de-DE" dirty="0"/>
              <a:t>Mastertitelformat bearbeiten</a:t>
            </a:r>
            <a:endParaRPr lang="de-AT" dirty="0"/>
          </a:p>
        </p:txBody>
      </p:sp>
      <p:sp>
        <p:nvSpPr>
          <p:cNvPr id="3" name="Inhaltsplatzhalter 2">
            <a:extLst>
              <a:ext uri="{FF2B5EF4-FFF2-40B4-BE49-F238E27FC236}">
                <a16:creationId xmlns:a16="http://schemas.microsoft.com/office/drawing/2014/main" id="{46921483-779E-4028-B2F3-A816B9FF57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Textplatzhalter 3">
            <a:extLst>
              <a:ext uri="{FF2B5EF4-FFF2-40B4-BE49-F238E27FC236}">
                <a16:creationId xmlns:a16="http://schemas.microsoft.com/office/drawing/2014/main" id="{0C72F6A4-C58A-46F6-9248-F7318B334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4">
            <a:extLst>
              <a:ext uri="{FF2B5EF4-FFF2-40B4-BE49-F238E27FC236}">
                <a16:creationId xmlns:a16="http://schemas.microsoft.com/office/drawing/2014/main" id="{EBAA8234-BBCA-4E53-8A4D-DF98644A6201}"/>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9" name="Foliennummernplatzhalter 5">
            <a:extLst>
              <a:ext uri="{FF2B5EF4-FFF2-40B4-BE49-F238E27FC236}">
                <a16:creationId xmlns:a16="http://schemas.microsoft.com/office/drawing/2014/main" id="{69377784-50E3-49EA-AEAB-475E3C03360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0" name="Grafik 9">
            <a:extLst>
              <a:ext uri="{FF2B5EF4-FFF2-40B4-BE49-F238E27FC236}">
                <a16:creationId xmlns:a16="http://schemas.microsoft.com/office/drawing/2014/main" id="{64A31DDE-F11E-4863-8FB8-7548DF935E6D}"/>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1" name="Grafik 10">
            <a:extLst>
              <a:ext uri="{FF2B5EF4-FFF2-40B4-BE49-F238E27FC236}">
                <a16:creationId xmlns:a16="http://schemas.microsoft.com/office/drawing/2014/main" id="{373CCC55-B19C-4F0B-86A4-81F030F5075A}"/>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984461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C7FEF7-F6C3-438A-9593-DE31F1583AE8}"/>
              </a:ext>
            </a:extLst>
          </p:cNvPr>
          <p:cNvSpPr>
            <a:spLocks noGrp="1"/>
          </p:cNvSpPr>
          <p:nvPr>
            <p:ph type="title"/>
          </p:nvPr>
        </p:nvSpPr>
        <p:spPr>
          <a:xfrm>
            <a:off x="839788" y="457200"/>
            <a:ext cx="3932237" cy="1600200"/>
          </a:xfrm>
          <a:prstGeom prst="rect">
            <a:avLst/>
          </a:prstGeom>
        </p:spPr>
        <p:txBody>
          <a:bodyPr anchor="b"/>
          <a:lstStyle>
            <a:lvl1pPr>
              <a:defRPr sz="3200">
                <a:solidFill>
                  <a:schemeClr val="accent1">
                    <a:lumMod val="50000"/>
                  </a:schemeClr>
                </a:solidFill>
              </a:defRPr>
            </a:lvl1pPr>
          </a:lstStyle>
          <a:p>
            <a:r>
              <a:rPr lang="de-DE" dirty="0"/>
              <a:t>Mastertitelformat bearbeiten</a:t>
            </a:r>
            <a:endParaRPr lang="de-AT" dirty="0"/>
          </a:p>
        </p:txBody>
      </p:sp>
      <p:sp>
        <p:nvSpPr>
          <p:cNvPr id="3" name="Bildplatzhalter 2">
            <a:extLst>
              <a:ext uri="{FF2B5EF4-FFF2-40B4-BE49-F238E27FC236}">
                <a16:creationId xmlns:a16="http://schemas.microsoft.com/office/drawing/2014/main" id="{3D18AB48-F3C8-410F-A489-84D29FFAD6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AD90BFE8-2649-402B-92E5-F2523A2C2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4">
            <a:extLst>
              <a:ext uri="{FF2B5EF4-FFF2-40B4-BE49-F238E27FC236}">
                <a16:creationId xmlns:a16="http://schemas.microsoft.com/office/drawing/2014/main" id="{97EA9D0F-3822-40C7-B1F0-C9100FEBA02D}"/>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9" name="Foliennummernplatzhalter 5">
            <a:extLst>
              <a:ext uri="{FF2B5EF4-FFF2-40B4-BE49-F238E27FC236}">
                <a16:creationId xmlns:a16="http://schemas.microsoft.com/office/drawing/2014/main" id="{006B9375-7CD7-4ED6-A7D0-6F0E19CF2B4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0" name="Grafik 9">
            <a:extLst>
              <a:ext uri="{FF2B5EF4-FFF2-40B4-BE49-F238E27FC236}">
                <a16:creationId xmlns:a16="http://schemas.microsoft.com/office/drawing/2014/main" id="{1248D132-36CF-4BE7-BE4C-E3B846EB4A5F}"/>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1" name="Grafik 10">
            <a:extLst>
              <a:ext uri="{FF2B5EF4-FFF2-40B4-BE49-F238E27FC236}">
                <a16:creationId xmlns:a16="http://schemas.microsoft.com/office/drawing/2014/main" id="{816D1C34-BDC5-451E-9CF6-2DEEE3FF106C}"/>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408483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A3B11F6D-52D7-4CB6-93E4-B54013B466B2}"/>
              </a:ext>
            </a:extLst>
          </p:cNvPr>
          <p:cNvSpPr>
            <a:spLocks noGrp="1"/>
          </p:cNvSpPr>
          <p:nvPr>
            <p:ph type="body" idx="1"/>
          </p:nvPr>
        </p:nvSpPr>
        <p:spPr>
          <a:xfrm>
            <a:off x="838200" y="1885615"/>
            <a:ext cx="10515600" cy="429134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7" name="Fußzeilenplatzhalter 4">
            <a:extLst>
              <a:ext uri="{FF2B5EF4-FFF2-40B4-BE49-F238E27FC236}">
                <a16:creationId xmlns:a16="http://schemas.microsoft.com/office/drawing/2014/main" id="{E42D5378-6258-4B6F-B11A-78AA2B61A05B}"/>
              </a:ext>
            </a:extLst>
          </p:cNvPr>
          <p:cNvSpPr>
            <a:spLocks noGrp="1"/>
          </p:cNvSpPr>
          <p:nvPr>
            <p:ph type="ftr" sz="quarter" idx="3"/>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141FC1AB-66F4-4E8B-9B2B-DA9968315944}"/>
              </a:ext>
            </a:extLst>
          </p:cNvPr>
          <p:cNvSpPr>
            <a:spLocks noGrp="1"/>
          </p:cNvSpPr>
          <p:nvPr>
            <p:ph type="sldNum" sz="quarter" idx="4"/>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2DFF83FA-8615-4B7E-88FB-4DD77718DA68}"/>
              </a:ext>
            </a:extLst>
          </p:cNvPr>
          <p:cNvPicPr>
            <a:picLocks noChangeAspect="1"/>
          </p:cNvPicPr>
          <p:nvPr userDrawn="1"/>
        </p:nvPicPr>
        <p:blipFill>
          <a:blip r:embed="rId13"/>
          <a:stretch>
            <a:fillRect/>
          </a:stretch>
        </p:blipFill>
        <p:spPr>
          <a:xfrm>
            <a:off x="207209" y="77909"/>
            <a:ext cx="1261981" cy="2383743"/>
          </a:xfrm>
          <a:prstGeom prst="rect">
            <a:avLst/>
          </a:prstGeom>
        </p:spPr>
      </p:pic>
      <p:pic>
        <p:nvPicPr>
          <p:cNvPr id="10" name="Grafik 9">
            <a:extLst>
              <a:ext uri="{FF2B5EF4-FFF2-40B4-BE49-F238E27FC236}">
                <a16:creationId xmlns:a16="http://schemas.microsoft.com/office/drawing/2014/main" id="{EE3FDB92-B423-4485-B19A-600B28A27E29}"/>
              </a:ext>
            </a:extLst>
          </p:cNvPr>
          <p:cNvPicPr>
            <a:picLocks noChangeAspect="1"/>
          </p:cNvPicPr>
          <p:nvPr userDrawn="1"/>
        </p:nvPicPr>
        <p:blipFill>
          <a:blip r:embed="rId14"/>
          <a:stretch>
            <a:fillRect/>
          </a:stretch>
        </p:blipFill>
        <p:spPr>
          <a:xfrm>
            <a:off x="10722809" y="4654752"/>
            <a:ext cx="1261981" cy="2066723"/>
          </a:xfrm>
          <a:prstGeom prst="rect">
            <a:avLst/>
          </a:prstGeom>
        </p:spPr>
      </p:pic>
      <p:pic>
        <p:nvPicPr>
          <p:cNvPr id="11" name="Grafik 10">
            <a:extLst>
              <a:ext uri="{FF2B5EF4-FFF2-40B4-BE49-F238E27FC236}">
                <a16:creationId xmlns:a16="http://schemas.microsoft.com/office/drawing/2014/main" id="{1A9395DE-6C48-4068-9948-7D2EDE95D3BB}"/>
              </a:ext>
            </a:extLst>
          </p:cNvPr>
          <p:cNvPicPr>
            <a:picLocks noChangeAspect="1"/>
          </p:cNvPicPr>
          <p:nvPr userDrawn="1"/>
        </p:nvPicPr>
        <p:blipFill>
          <a:blip r:embed="rId15"/>
          <a:stretch>
            <a:fillRect/>
          </a:stretch>
        </p:blipFill>
        <p:spPr>
          <a:xfrm>
            <a:off x="6406642" y="6081468"/>
            <a:ext cx="457240" cy="280440"/>
          </a:xfrm>
          <a:prstGeom prst="rect">
            <a:avLst/>
          </a:prstGeom>
        </p:spPr>
      </p:pic>
      <p:pic>
        <p:nvPicPr>
          <p:cNvPr id="12" name="Grafik 11">
            <a:extLst>
              <a:ext uri="{FF2B5EF4-FFF2-40B4-BE49-F238E27FC236}">
                <a16:creationId xmlns:a16="http://schemas.microsoft.com/office/drawing/2014/main" id="{BE372C91-AA91-46FD-9AE8-31E494B7BFFD}"/>
              </a:ext>
            </a:extLst>
          </p:cNvPr>
          <p:cNvPicPr>
            <a:picLocks noChangeAspect="1"/>
          </p:cNvPicPr>
          <p:nvPr userDrawn="1"/>
        </p:nvPicPr>
        <p:blipFill>
          <a:blip r:embed="rId16"/>
          <a:stretch>
            <a:fillRect/>
          </a:stretch>
        </p:blipFill>
        <p:spPr>
          <a:xfrm>
            <a:off x="9134037" y="230188"/>
            <a:ext cx="2645893" cy="743776"/>
          </a:xfrm>
          <a:prstGeom prst="rect">
            <a:avLst/>
          </a:prstGeom>
        </p:spPr>
      </p:pic>
      <p:pic>
        <p:nvPicPr>
          <p:cNvPr id="13" name="Grafik 12">
            <a:extLst>
              <a:ext uri="{FF2B5EF4-FFF2-40B4-BE49-F238E27FC236}">
                <a16:creationId xmlns:a16="http://schemas.microsoft.com/office/drawing/2014/main" id="{F8C04AD3-46B0-49DE-89A3-3E92138E36F2}"/>
              </a:ext>
            </a:extLst>
          </p:cNvPr>
          <p:cNvPicPr>
            <a:picLocks noChangeAspect="1"/>
          </p:cNvPicPr>
          <p:nvPr userDrawn="1"/>
        </p:nvPicPr>
        <p:blipFill>
          <a:blip r:embed="rId17">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287875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B80EF4-04DD-4E91-9C43-4A162B968638}"/>
              </a:ext>
            </a:extLst>
          </p:cNvPr>
          <p:cNvSpPr>
            <a:spLocks noGrp="1"/>
          </p:cNvSpPr>
          <p:nvPr>
            <p:ph type="ctrTitle"/>
          </p:nvPr>
        </p:nvSpPr>
        <p:spPr/>
        <p:txBody>
          <a:bodyPr/>
          <a:lstStyle/>
          <a:p>
            <a:r>
              <a:rPr lang="de-AT" dirty="0"/>
              <a:t>School Culture</a:t>
            </a:r>
          </a:p>
        </p:txBody>
      </p:sp>
      <p:sp>
        <p:nvSpPr>
          <p:cNvPr id="3" name="Untertitel 2">
            <a:extLst>
              <a:ext uri="{FF2B5EF4-FFF2-40B4-BE49-F238E27FC236}">
                <a16:creationId xmlns:a16="http://schemas.microsoft.com/office/drawing/2014/main" id="{82A49197-5A69-4ED2-A005-4CEA9B89B6CA}"/>
              </a:ext>
            </a:extLst>
          </p:cNvPr>
          <p:cNvSpPr>
            <a:spLocks noGrp="1"/>
          </p:cNvSpPr>
          <p:nvPr>
            <p:ph type="subTitle" idx="1"/>
          </p:nvPr>
        </p:nvSpPr>
        <p:spPr/>
        <p:txBody>
          <a:bodyPr/>
          <a:lstStyle/>
          <a:p>
            <a:r>
              <a:rPr lang="en-US" dirty="0"/>
              <a:t>Methods of organizational development that favor a beneficial school culture</a:t>
            </a:r>
            <a:endParaRPr lang="de-AT" dirty="0"/>
          </a:p>
        </p:txBody>
      </p:sp>
      <p:sp>
        <p:nvSpPr>
          <p:cNvPr id="4" name="Fußzeilenplatzhalter 3">
            <a:extLst>
              <a:ext uri="{FF2B5EF4-FFF2-40B4-BE49-F238E27FC236}">
                <a16:creationId xmlns:a16="http://schemas.microsoft.com/office/drawing/2014/main" id="{12BA7CF0-2615-4E03-9737-3BEAB8E00EFE}"/>
              </a:ext>
            </a:extLst>
          </p:cNvPr>
          <p:cNvSpPr>
            <a:spLocks noGrp="1"/>
          </p:cNvSpPr>
          <p:nvPr>
            <p:ph type="ftr" sz="quarter" idx="11"/>
          </p:nvPr>
        </p:nvSpPr>
        <p:spPr/>
        <p:txBody>
          <a:bodyPr/>
          <a:lstStyle/>
          <a:p>
            <a:r>
              <a:rPr lang="en-GB" dirty="0"/>
              <a:t>KA2-Project 2016-1-AT01-KA201-016794</a:t>
            </a:r>
            <a:endParaRPr lang="de-AT" dirty="0"/>
          </a:p>
        </p:txBody>
      </p:sp>
      <p:sp>
        <p:nvSpPr>
          <p:cNvPr id="5" name="Foliennummernplatzhalter 4">
            <a:extLst>
              <a:ext uri="{FF2B5EF4-FFF2-40B4-BE49-F238E27FC236}">
                <a16:creationId xmlns:a16="http://schemas.microsoft.com/office/drawing/2014/main" id="{D070BAB7-DCB2-4B64-98D4-0C920A3D5789}"/>
              </a:ext>
            </a:extLst>
          </p:cNvPr>
          <p:cNvSpPr>
            <a:spLocks noGrp="1"/>
          </p:cNvSpPr>
          <p:nvPr>
            <p:ph type="sldNum" sz="quarter" idx="12"/>
          </p:nvPr>
        </p:nvSpPr>
        <p:spPr/>
        <p:txBody>
          <a:bodyPr/>
          <a:lstStyle/>
          <a:p>
            <a:fld id="{8B44F962-17F4-4193-8DD0-20201EFDB343}" type="slidenum">
              <a:rPr lang="de-AT" smtClean="0"/>
              <a:pPr/>
              <a:t>1</a:t>
            </a:fld>
            <a:endParaRPr lang="de-AT" dirty="0"/>
          </a:p>
        </p:txBody>
      </p:sp>
    </p:spTree>
    <p:extLst>
      <p:ext uri="{BB962C8B-B14F-4D97-AF65-F5344CB8AC3E}">
        <p14:creationId xmlns:p14="http://schemas.microsoft.com/office/powerpoint/2010/main" val="75212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3EC2FF-E136-4B35-83FD-F61E7C034E1C}"/>
              </a:ext>
            </a:extLst>
          </p:cNvPr>
          <p:cNvSpPr>
            <a:spLocks noGrp="1"/>
          </p:cNvSpPr>
          <p:nvPr>
            <p:ph type="title"/>
          </p:nvPr>
        </p:nvSpPr>
        <p:spPr/>
        <p:txBody>
          <a:bodyPr/>
          <a:lstStyle/>
          <a:p>
            <a:r>
              <a:rPr lang="de-AT" dirty="0"/>
              <a:t>The </a:t>
            </a:r>
            <a:r>
              <a:rPr lang="de-AT" dirty="0" err="1"/>
              <a:t>mission</a:t>
            </a:r>
            <a:r>
              <a:rPr lang="de-AT" dirty="0"/>
              <a:t> </a:t>
            </a:r>
            <a:r>
              <a:rPr lang="de-AT" dirty="0" err="1"/>
              <a:t>statement</a:t>
            </a:r>
            <a:endParaRPr lang="de-AT" dirty="0"/>
          </a:p>
        </p:txBody>
      </p:sp>
      <p:sp>
        <p:nvSpPr>
          <p:cNvPr id="3" name="Inhaltsplatzhalter 2">
            <a:extLst>
              <a:ext uri="{FF2B5EF4-FFF2-40B4-BE49-F238E27FC236}">
                <a16:creationId xmlns:a16="http://schemas.microsoft.com/office/drawing/2014/main" id="{3E70FD8A-9A58-4C6B-B21E-F44F1A3C6086}"/>
              </a:ext>
            </a:extLst>
          </p:cNvPr>
          <p:cNvSpPr>
            <a:spLocks noGrp="1"/>
          </p:cNvSpPr>
          <p:nvPr>
            <p:ph idx="1"/>
          </p:nvPr>
        </p:nvSpPr>
        <p:spPr/>
        <p:txBody>
          <a:bodyPr/>
          <a:lstStyle/>
          <a:p>
            <a:r>
              <a:rPr lang="en-US" dirty="0"/>
              <a:t>A mission statement is a standard tool for evaluating the performance of the school management and staff. Through the development of a mission statement, the school organization can be managed and improved in a goal-oriented way.</a:t>
            </a:r>
            <a:endParaRPr lang="de-AT" dirty="0"/>
          </a:p>
        </p:txBody>
      </p:sp>
      <p:sp>
        <p:nvSpPr>
          <p:cNvPr id="4" name="Fußzeilenplatzhalter 3">
            <a:extLst>
              <a:ext uri="{FF2B5EF4-FFF2-40B4-BE49-F238E27FC236}">
                <a16:creationId xmlns:a16="http://schemas.microsoft.com/office/drawing/2014/main" id="{3B324CD4-3083-4FBA-A170-68A2F19B3A3E}"/>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449D945E-80EC-4AA5-BFE3-B19C77EF687D}"/>
              </a:ext>
            </a:extLst>
          </p:cNvPr>
          <p:cNvSpPr>
            <a:spLocks noGrp="1"/>
          </p:cNvSpPr>
          <p:nvPr>
            <p:ph type="sldNum" sz="quarter" idx="12"/>
          </p:nvPr>
        </p:nvSpPr>
        <p:spPr/>
        <p:txBody>
          <a:bodyPr/>
          <a:lstStyle/>
          <a:p>
            <a:fld id="{8B44F962-17F4-4193-8DD0-20201EFDB343}" type="slidenum">
              <a:rPr lang="de-AT" smtClean="0"/>
              <a:pPr/>
              <a:t>10</a:t>
            </a:fld>
            <a:endParaRPr lang="de-AT" dirty="0"/>
          </a:p>
        </p:txBody>
      </p:sp>
    </p:spTree>
    <p:extLst>
      <p:ext uri="{BB962C8B-B14F-4D97-AF65-F5344CB8AC3E}">
        <p14:creationId xmlns:p14="http://schemas.microsoft.com/office/powerpoint/2010/main" val="3112423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189D56BA-06BB-4CF6-8B74-CBC207CAC318}"/>
              </a:ext>
            </a:extLst>
          </p:cNvPr>
          <p:cNvSpPr>
            <a:spLocks noGrp="1"/>
          </p:cNvSpPr>
          <p:nvPr>
            <p:ph type="title"/>
          </p:nvPr>
        </p:nvSpPr>
        <p:spPr/>
        <p:txBody>
          <a:bodyPr/>
          <a:lstStyle/>
          <a:p>
            <a:r>
              <a:rPr lang="de-AT" dirty="0" err="1"/>
              <a:t>Principles</a:t>
            </a:r>
            <a:r>
              <a:rPr lang="de-AT" dirty="0"/>
              <a:t> and </a:t>
            </a:r>
            <a:r>
              <a:rPr lang="de-AT" dirty="0" err="1"/>
              <a:t>explanations</a:t>
            </a:r>
            <a:endParaRPr lang="de-AT" dirty="0"/>
          </a:p>
        </p:txBody>
      </p:sp>
      <p:sp>
        <p:nvSpPr>
          <p:cNvPr id="6" name="Inhaltsplatzhalter 5">
            <a:extLst>
              <a:ext uri="{FF2B5EF4-FFF2-40B4-BE49-F238E27FC236}">
                <a16:creationId xmlns:a16="http://schemas.microsoft.com/office/drawing/2014/main" id="{78EAD418-EA27-4DCC-966A-18E978EF242E}"/>
              </a:ext>
            </a:extLst>
          </p:cNvPr>
          <p:cNvSpPr>
            <a:spLocks noGrp="1"/>
          </p:cNvSpPr>
          <p:nvPr>
            <p:ph idx="1"/>
          </p:nvPr>
        </p:nvSpPr>
        <p:spPr/>
        <p:txBody>
          <a:bodyPr/>
          <a:lstStyle/>
          <a:p>
            <a:r>
              <a:rPr lang="en-US" dirty="0"/>
              <a:t>The guiding principles form the core of a mission statement. They refer to values, goals and success criteria, determine the relationship between all parties involved and define the specific competencies of the school. Guiding principles are simple statements of one or two sentences. The explanation section then provides further details. The guiding principles must meet certain criteria in order to define realistic and understandable visions.</a:t>
            </a:r>
            <a:endParaRPr lang="de-AT" dirty="0"/>
          </a:p>
        </p:txBody>
      </p:sp>
      <p:sp>
        <p:nvSpPr>
          <p:cNvPr id="2" name="Fußzeilenplatzhalter 1">
            <a:extLst>
              <a:ext uri="{FF2B5EF4-FFF2-40B4-BE49-F238E27FC236}">
                <a16:creationId xmlns:a16="http://schemas.microsoft.com/office/drawing/2014/main" id="{5D3F17FB-2C41-42CA-BF05-BF33705BD437}"/>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a:p>
            <a:endParaRPr lang="de-AT" dirty="0"/>
          </a:p>
        </p:txBody>
      </p:sp>
      <p:sp>
        <p:nvSpPr>
          <p:cNvPr id="3" name="Foliennummernplatzhalter 2">
            <a:extLst>
              <a:ext uri="{FF2B5EF4-FFF2-40B4-BE49-F238E27FC236}">
                <a16:creationId xmlns:a16="http://schemas.microsoft.com/office/drawing/2014/main" id="{F8FB312A-D04B-448D-9E03-A2AAE1E523B1}"/>
              </a:ext>
            </a:extLst>
          </p:cNvPr>
          <p:cNvSpPr>
            <a:spLocks noGrp="1"/>
          </p:cNvSpPr>
          <p:nvPr>
            <p:ph type="sldNum" sz="quarter" idx="12"/>
          </p:nvPr>
        </p:nvSpPr>
        <p:spPr/>
        <p:txBody>
          <a:bodyPr/>
          <a:lstStyle/>
          <a:p>
            <a:fld id="{8B44F962-17F4-4193-8DD0-20201EFDB343}" type="slidenum">
              <a:rPr lang="de-AT" smtClean="0"/>
              <a:pPr/>
              <a:t>11</a:t>
            </a:fld>
            <a:endParaRPr lang="de-AT" dirty="0"/>
          </a:p>
        </p:txBody>
      </p:sp>
    </p:spTree>
    <p:extLst>
      <p:ext uri="{BB962C8B-B14F-4D97-AF65-F5344CB8AC3E}">
        <p14:creationId xmlns:p14="http://schemas.microsoft.com/office/powerpoint/2010/main" val="1294556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3F214-4983-420A-AA5E-0338F6099D6A}"/>
              </a:ext>
            </a:extLst>
          </p:cNvPr>
          <p:cNvSpPr>
            <a:spLocks noGrp="1"/>
          </p:cNvSpPr>
          <p:nvPr>
            <p:ph type="title"/>
          </p:nvPr>
        </p:nvSpPr>
        <p:spPr/>
        <p:txBody>
          <a:bodyPr/>
          <a:lstStyle/>
          <a:p>
            <a:r>
              <a:rPr lang="en-US" dirty="0"/>
              <a:t>Developing a mission statement together</a:t>
            </a:r>
            <a:endParaRPr lang="de-AT" dirty="0"/>
          </a:p>
        </p:txBody>
      </p:sp>
      <p:graphicFrame>
        <p:nvGraphicFramePr>
          <p:cNvPr id="6" name="Inhaltsplatzhalter 5">
            <a:extLst>
              <a:ext uri="{FF2B5EF4-FFF2-40B4-BE49-F238E27FC236}">
                <a16:creationId xmlns:a16="http://schemas.microsoft.com/office/drawing/2014/main" id="{ED5731AF-3444-4E37-8C7C-0BE38555C006}"/>
              </a:ext>
            </a:extLst>
          </p:cNvPr>
          <p:cNvGraphicFramePr>
            <a:graphicFrameLocks noGrp="1"/>
          </p:cNvGraphicFramePr>
          <p:nvPr>
            <p:ph idx="1"/>
            <p:extLst>
              <p:ext uri="{D42A27DB-BD31-4B8C-83A1-F6EECF244321}">
                <p14:modId xmlns:p14="http://schemas.microsoft.com/office/powerpoint/2010/main" val="3089838599"/>
              </p:ext>
            </p:extLst>
          </p:nvPr>
        </p:nvGraphicFramePr>
        <p:xfrm>
          <a:off x="1078524" y="1682261"/>
          <a:ext cx="9489830" cy="4302371"/>
        </p:xfrm>
        <a:graphic>
          <a:graphicData uri="http://schemas.openxmlformats.org/drawingml/2006/table">
            <a:tbl>
              <a:tblPr firstRow="1" firstCol="1" bandRow="1"/>
              <a:tblGrid>
                <a:gridCol w="2369839">
                  <a:extLst>
                    <a:ext uri="{9D8B030D-6E8A-4147-A177-3AD203B41FA5}">
                      <a16:colId xmlns:a16="http://schemas.microsoft.com/office/drawing/2014/main" val="2676836317"/>
                    </a:ext>
                  </a:extLst>
                </a:gridCol>
                <a:gridCol w="7119991">
                  <a:extLst>
                    <a:ext uri="{9D8B030D-6E8A-4147-A177-3AD203B41FA5}">
                      <a16:colId xmlns:a16="http://schemas.microsoft.com/office/drawing/2014/main" val="157172431"/>
                    </a:ext>
                  </a:extLst>
                </a:gridCol>
              </a:tblGrid>
              <a:tr h="387989">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considerations</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description</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826446500"/>
                  </a:ext>
                </a:extLst>
              </a:tr>
              <a:tr h="652397">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essential</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Are the statements essential for the school?</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extLst>
                  <a:ext uri="{0D108BD9-81ED-4DB2-BD59-A6C34878D82A}">
                    <a16:rowId xmlns:a16="http://schemas.microsoft.com/office/drawing/2014/main" val="1016278601"/>
                  </a:ext>
                </a:extLst>
              </a:tr>
              <a:tr h="652397">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universal</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Are the principles general enough?</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3891596954"/>
                  </a:ext>
                </a:extLst>
              </a:tr>
              <a:tr h="652397">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long-term </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Do they have a long-term perspective?</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extLst>
                  <a:ext uri="{0D108BD9-81ED-4DB2-BD59-A6C34878D82A}">
                    <a16:rowId xmlns:a16="http://schemas.microsoft.com/office/drawing/2014/main" val="2949112951"/>
                  </a:ext>
                </a:extLst>
              </a:tr>
              <a:tr h="652397">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comprehensive</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Do they provide a complete picture of the school?</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1675099674"/>
                  </a:ext>
                </a:extLst>
              </a:tr>
              <a:tr h="652397">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achievable</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Are the principles feasible?</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extLst>
                  <a:ext uri="{0D108BD9-81ED-4DB2-BD59-A6C34878D82A}">
                    <a16:rowId xmlns:a16="http://schemas.microsoft.com/office/drawing/2014/main" val="3250575768"/>
                  </a:ext>
                </a:extLst>
              </a:tr>
              <a:tr h="652397">
                <a:tc>
                  <a:txBody>
                    <a:bodyPr/>
                    <a:lstStyle/>
                    <a:p>
                      <a:pPr>
                        <a:lnSpc>
                          <a:spcPct val="107000"/>
                        </a:lnSpc>
                        <a:spcAft>
                          <a:spcPts val="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clear</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Are they easily comprehensible?</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296019892"/>
                  </a:ext>
                </a:extLst>
              </a:tr>
            </a:tbl>
          </a:graphicData>
        </a:graphic>
      </p:graphicFrame>
      <p:sp>
        <p:nvSpPr>
          <p:cNvPr id="4" name="Fußzeilenplatzhalter 3">
            <a:extLst>
              <a:ext uri="{FF2B5EF4-FFF2-40B4-BE49-F238E27FC236}">
                <a16:creationId xmlns:a16="http://schemas.microsoft.com/office/drawing/2014/main" id="{D4E8C649-3335-42F2-A594-E99A668FC77A}"/>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8D703D5A-18E0-437F-9E97-ECD0CF1737BF}"/>
              </a:ext>
            </a:extLst>
          </p:cNvPr>
          <p:cNvSpPr>
            <a:spLocks noGrp="1"/>
          </p:cNvSpPr>
          <p:nvPr>
            <p:ph type="sldNum" sz="quarter" idx="12"/>
          </p:nvPr>
        </p:nvSpPr>
        <p:spPr/>
        <p:txBody>
          <a:bodyPr/>
          <a:lstStyle/>
          <a:p>
            <a:fld id="{8B44F962-17F4-4193-8DD0-20201EFDB343}" type="slidenum">
              <a:rPr lang="de-AT" smtClean="0"/>
              <a:pPr/>
              <a:t>12</a:t>
            </a:fld>
            <a:endParaRPr lang="de-AT" dirty="0"/>
          </a:p>
        </p:txBody>
      </p:sp>
    </p:spTree>
    <p:extLst>
      <p:ext uri="{BB962C8B-B14F-4D97-AF65-F5344CB8AC3E}">
        <p14:creationId xmlns:p14="http://schemas.microsoft.com/office/powerpoint/2010/main" val="1052440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A6447-84F9-4E4F-B0BC-BA0379989BDF}"/>
              </a:ext>
            </a:extLst>
          </p:cNvPr>
          <p:cNvSpPr>
            <a:spLocks noGrp="1"/>
          </p:cNvSpPr>
          <p:nvPr>
            <p:ph type="title"/>
          </p:nvPr>
        </p:nvSpPr>
        <p:spPr/>
        <p:txBody>
          <a:bodyPr/>
          <a:lstStyle/>
          <a:p>
            <a:r>
              <a:rPr lang="en-US" dirty="0"/>
              <a:t>When phrasing the statement, pay attention to</a:t>
            </a:r>
            <a:endParaRPr lang="de-AT" dirty="0"/>
          </a:p>
        </p:txBody>
      </p:sp>
      <p:graphicFrame>
        <p:nvGraphicFramePr>
          <p:cNvPr id="9" name="Inhaltsplatzhalter 8">
            <a:extLst>
              <a:ext uri="{FF2B5EF4-FFF2-40B4-BE49-F238E27FC236}">
                <a16:creationId xmlns:a16="http://schemas.microsoft.com/office/drawing/2014/main" id="{2D4DC37D-ACCE-40A9-BF31-9B9A548922E8}"/>
              </a:ext>
            </a:extLst>
          </p:cNvPr>
          <p:cNvGraphicFramePr>
            <a:graphicFrameLocks noGrp="1"/>
          </p:cNvGraphicFramePr>
          <p:nvPr>
            <p:ph idx="1"/>
            <p:extLst>
              <p:ext uri="{D42A27DB-BD31-4B8C-83A1-F6EECF244321}">
                <p14:modId xmlns:p14="http://schemas.microsoft.com/office/powerpoint/2010/main" val="2621976223"/>
              </p:ext>
            </p:extLst>
          </p:nvPr>
        </p:nvGraphicFramePr>
        <p:xfrm>
          <a:off x="838200" y="1589576"/>
          <a:ext cx="10515600" cy="4124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ußzeilenplatzhalter 3">
            <a:extLst>
              <a:ext uri="{FF2B5EF4-FFF2-40B4-BE49-F238E27FC236}">
                <a16:creationId xmlns:a16="http://schemas.microsoft.com/office/drawing/2014/main" id="{2BC9C62B-0419-4503-821D-F006C9B87363}"/>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9D78C07A-BD9C-4702-842A-91A0B8977D4F}"/>
              </a:ext>
            </a:extLst>
          </p:cNvPr>
          <p:cNvSpPr>
            <a:spLocks noGrp="1"/>
          </p:cNvSpPr>
          <p:nvPr>
            <p:ph type="sldNum" sz="quarter" idx="12"/>
          </p:nvPr>
        </p:nvSpPr>
        <p:spPr/>
        <p:txBody>
          <a:bodyPr/>
          <a:lstStyle/>
          <a:p>
            <a:fld id="{8B44F962-17F4-4193-8DD0-20201EFDB343}" type="slidenum">
              <a:rPr lang="de-AT" smtClean="0"/>
              <a:pPr/>
              <a:t>13</a:t>
            </a:fld>
            <a:endParaRPr lang="de-AT" dirty="0"/>
          </a:p>
        </p:txBody>
      </p:sp>
    </p:spTree>
    <p:extLst>
      <p:ext uri="{BB962C8B-B14F-4D97-AF65-F5344CB8AC3E}">
        <p14:creationId xmlns:p14="http://schemas.microsoft.com/office/powerpoint/2010/main" val="1941621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B57FE-B210-4E79-BDDB-1212C59FA02F}"/>
              </a:ext>
            </a:extLst>
          </p:cNvPr>
          <p:cNvSpPr>
            <a:spLocks noGrp="1"/>
          </p:cNvSpPr>
          <p:nvPr>
            <p:ph type="title"/>
          </p:nvPr>
        </p:nvSpPr>
        <p:spPr/>
        <p:txBody>
          <a:bodyPr/>
          <a:lstStyle/>
          <a:p>
            <a:r>
              <a:rPr lang="en-US" dirty="0"/>
              <a:t>Key points for creating a mission statement for your school </a:t>
            </a:r>
            <a:endParaRPr lang="de-AT" dirty="0"/>
          </a:p>
        </p:txBody>
      </p:sp>
      <p:sp>
        <p:nvSpPr>
          <p:cNvPr id="4" name="Fußzeilenplatzhalter 3">
            <a:extLst>
              <a:ext uri="{FF2B5EF4-FFF2-40B4-BE49-F238E27FC236}">
                <a16:creationId xmlns:a16="http://schemas.microsoft.com/office/drawing/2014/main" id="{1D0C2B5F-3B98-4FAF-A643-CFC870323165}"/>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BC9E4744-6594-4BC7-84FD-4317C044E10B}"/>
              </a:ext>
            </a:extLst>
          </p:cNvPr>
          <p:cNvSpPr>
            <a:spLocks noGrp="1"/>
          </p:cNvSpPr>
          <p:nvPr>
            <p:ph type="sldNum" sz="quarter" idx="12"/>
          </p:nvPr>
        </p:nvSpPr>
        <p:spPr/>
        <p:txBody>
          <a:bodyPr/>
          <a:lstStyle/>
          <a:p>
            <a:fld id="{8B44F962-17F4-4193-8DD0-20201EFDB343}" type="slidenum">
              <a:rPr lang="de-AT" smtClean="0"/>
              <a:pPr/>
              <a:t>14</a:t>
            </a:fld>
            <a:endParaRPr lang="de-AT" dirty="0"/>
          </a:p>
        </p:txBody>
      </p:sp>
      <p:graphicFrame>
        <p:nvGraphicFramePr>
          <p:cNvPr id="6" name="Inhaltsplatzhalter 5">
            <a:extLst>
              <a:ext uri="{FF2B5EF4-FFF2-40B4-BE49-F238E27FC236}">
                <a16:creationId xmlns:a16="http://schemas.microsoft.com/office/drawing/2014/main" id="{4531FF6F-6569-463F-B2EA-B0DB1352D474}"/>
              </a:ext>
            </a:extLst>
          </p:cNvPr>
          <p:cNvGraphicFramePr>
            <a:graphicFrameLocks noGrp="1"/>
          </p:cNvGraphicFramePr>
          <p:nvPr>
            <p:ph idx="1"/>
            <p:extLst>
              <p:ext uri="{D42A27DB-BD31-4B8C-83A1-F6EECF244321}">
                <p14:modId xmlns:p14="http://schemas.microsoft.com/office/powerpoint/2010/main" val="1532053294"/>
              </p:ext>
            </p:extLst>
          </p:nvPr>
        </p:nvGraphicFramePr>
        <p:xfrm>
          <a:off x="838200" y="2052638"/>
          <a:ext cx="10515600" cy="4124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5648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B57FE-B210-4E79-BDDB-1212C59FA02F}"/>
              </a:ext>
            </a:extLst>
          </p:cNvPr>
          <p:cNvSpPr>
            <a:spLocks noGrp="1"/>
          </p:cNvSpPr>
          <p:nvPr>
            <p:ph type="title"/>
          </p:nvPr>
        </p:nvSpPr>
        <p:spPr/>
        <p:txBody>
          <a:bodyPr/>
          <a:lstStyle/>
          <a:p>
            <a:r>
              <a:rPr lang="en-US" dirty="0"/>
              <a:t>Key points for creating a mission statement for your school </a:t>
            </a:r>
            <a:endParaRPr lang="de-AT" dirty="0"/>
          </a:p>
        </p:txBody>
      </p:sp>
      <p:sp>
        <p:nvSpPr>
          <p:cNvPr id="4" name="Fußzeilenplatzhalter 3">
            <a:extLst>
              <a:ext uri="{FF2B5EF4-FFF2-40B4-BE49-F238E27FC236}">
                <a16:creationId xmlns:a16="http://schemas.microsoft.com/office/drawing/2014/main" id="{1D0C2B5F-3B98-4FAF-A643-CFC870323165}"/>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BC9E4744-6594-4BC7-84FD-4317C044E10B}"/>
              </a:ext>
            </a:extLst>
          </p:cNvPr>
          <p:cNvSpPr>
            <a:spLocks noGrp="1"/>
          </p:cNvSpPr>
          <p:nvPr>
            <p:ph type="sldNum" sz="quarter" idx="12"/>
          </p:nvPr>
        </p:nvSpPr>
        <p:spPr/>
        <p:txBody>
          <a:bodyPr/>
          <a:lstStyle/>
          <a:p>
            <a:fld id="{8B44F962-17F4-4193-8DD0-20201EFDB343}" type="slidenum">
              <a:rPr lang="de-AT" smtClean="0"/>
              <a:pPr/>
              <a:t>15</a:t>
            </a:fld>
            <a:endParaRPr lang="de-AT" dirty="0"/>
          </a:p>
        </p:txBody>
      </p:sp>
      <p:graphicFrame>
        <p:nvGraphicFramePr>
          <p:cNvPr id="6" name="Inhaltsplatzhalter 5">
            <a:extLst>
              <a:ext uri="{FF2B5EF4-FFF2-40B4-BE49-F238E27FC236}">
                <a16:creationId xmlns:a16="http://schemas.microsoft.com/office/drawing/2014/main" id="{4531FF6F-6569-463F-B2EA-B0DB1352D474}"/>
              </a:ext>
            </a:extLst>
          </p:cNvPr>
          <p:cNvGraphicFramePr>
            <a:graphicFrameLocks noGrp="1"/>
          </p:cNvGraphicFramePr>
          <p:nvPr>
            <p:ph idx="1"/>
            <p:extLst>
              <p:ext uri="{D42A27DB-BD31-4B8C-83A1-F6EECF244321}">
                <p14:modId xmlns:p14="http://schemas.microsoft.com/office/powerpoint/2010/main" val="4124576437"/>
              </p:ext>
            </p:extLst>
          </p:nvPr>
        </p:nvGraphicFramePr>
        <p:xfrm>
          <a:off x="838200" y="2052638"/>
          <a:ext cx="10515600" cy="4124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4391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B57FE-B210-4E79-BDDB-1212C59FA02F}"/>
              </a:ext>
            </a:extLst>
          </p:cNvPr>
          <p:cNvSpPr>
            <a:spLocks noGrp="1"/>
          </p:cNvSpPr>
          <p:nvPr>
            <p:ph type="title"/>
          </p:nvPr>
        </p:nvSpPr>
        <p:spPr/>
        <p:txBody>
          <a:bodyPr/>
          <a:lstStyle/>
          <a:p>
            <a:r>
              <a:rPr lang="en-US" dirty="0"/>
              <a:t>Key points for creating a mission statement for your school </a:t>
            </a:r>
            <a:endParaRPr lang="de-AT" dirty="0"/>
          </a:p>
        </p:txBody>
      </p:sp>
      <p:sp>
        <p:nvSpPr>
          <p:cNvPr id="4" name="Fußzeilenplatzhalter 3">
            <a:extLst>
              <a:ext uri="{FF2B5EF4-FFF2-40B4-BE49-F238E27FC236}">
                <a16:creationId xmlns:a16="http://schemas.microsoft.com/office/drawing/2014/main" id="{1D0C2B5F-3B98-4FAF-A643-CFC870323165}"/>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BC9E4744-6594-4BC7-84FD-4317C044E10B}"/>
              </a:ext>
            </a:extLst>
          </p:cNvPr>
          <p:cNvSpPr>
            <a:spLocks noGrp="1"/>
          </p:cNvSpPr>
          <p:nvPr>
            <p:ph type="sldNum" sz="quarter" idx="12"/>
          </p:nvPr>
        </p:nvSpPr>
        <p:spPr/>
        <p:txBody>
          <a:bodyPr/>
          <a:lstStyle/>
          <a:p>
            <a:fld id="{8B44F962-17F4-4193-8DD0-20201EFDB343}" type="slidenum">
              <a:rPr lang="de-AT" smtClean="0"/>
              <a:pPr/>
              <a:t>16</a:t>
            </a:fld>
            <a:endParaRPr lang="de-AT" dirty="0"/>
          </a:p>
        </p:txBody>
      </p:sp>
      <p:graphicFrame>
        <p:nvGraphicFramePr>
          <p:cNvPr id="6" name="Inhaltsplatzhalter 5">
            <a:extLst>
              <a:ext uri="{FF2B5EF4-FFF2-40B4-BE49-F238E27FC236}">
                <a16:creationId xmlns:a16="http://schemas.microsoft.com/office/drawing/2014/main" id="{4531FF6F-6569-463F-B2EA-B0DB1352D474}"/>
              </a:ext>
            </a:extLst>
          </p:cNvPr>
          <p:cNvGraphicFramePr>
            <a:graphicFrameLocks noGrp="1"/>
          </p:cNvGraphicFramePr>
          <p:nvPr>
            <p:ph idx="1"/>
            <p:extLst>
              <p:ext uri="{D42A27DB-BD31-4B8C-83A1-F6EECF244321}">
                <p14:modId xmlns:p14="http://schemas.microsoft.com/office/powerpoint/2010/main" val="3872141371"/>
              </p:ext>
            </p:extLst>
          </p:nvPr>
        </p:nvGraphicFramePr>
        <p:xfrm>
          <a:off x="838200" y="2052639"/>
          <a:ext cx="10515600" cy="2595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1322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de-AT" dirty="0"/>
              <a:t>Write a </a:t>
            </a:r>
            <a:r>
              <a:rPr lang="de-AT" dirty="0" err="1"/>
              <a:t>short</a:t>
            </a:r>
            <a:r>
              <a:rPr lang="de-AT" dirty="0"/>
              <a:t> report on </a:t>
            </a:r>
            <a:r>
              <a:rPr lang="de-AT" dirty="0" err="1"/>
              <a:t>profound</a:t>
            </a:r>
            <a:r>
              <a:rPr lang="de-AT" dirty="0"/>
              <a:t> </a:t>
            </a:r>
            <a:r>
              <a:rPr lang="de-AT" dirty="0" err="1"/>
              <a:t>changes</a:t>
            </a:r>
            <a:r>
              <a:rPr lang="de-AT" dirty="0"/>
              <a:t> </a:t>
            </a:r>
          </a:p>
        </p:txBody>
      </p:sp>
      <p:sp>
        <p:nvSpPr>
          <p:cNvPr id="8" name="Inhaltsplatzhalter 7">
            <a:extLst>
              <a:ext uri="{FF2B5EF4-FFF2-40B4-BE49-F238E27FC236}">
                <a16:creationId xmlns:a16="http://schemas.microsoft.com/office/drawing/2014/main" id="{E553242E-D2E5-4E00-AC65-DDFF1BB846A4}"/>
              </a:ext>
            </a:extLst>
          </p:cNvPr>
          <p:cNvSpPr>
            <a:spLocks noGrp="1"/>
          </p:cNvSpPr>
          <p:nvPr>
            <p:ph idx="1"/>
          </p:nvPr>
        </p:nvSpPr>
        <p:spPr/>
        <p:txBody>
          <a:bodyPr/>
          <a:lstStyle/>
          <a:p>
            <a:pPr marL="0" lvl="0" indent="0">
              <a:buNone/>
            </a:pPr>
            <a:r>
              <a:rPr lang="en-US" dirty="0">
                <a:solidFill>
                  <a:prstClr val="black"/>
                </a:solidFill>
              </a:rPr>
              <a:t>Write a short report (2 pages) on the following questions:</a:t>
            </a:r>
          </a:p>
          <a:p>
            <a:pPr lvl="0"/>
            <a:r>
              <a:rPr lang="en-US" dirty="0">
                <a:solidFill>
                  <a:prstClr val="black"/>
                </a:solidFill>
              </a:rPr>
              <a:t>What profound changes have happened at your school in the last 10 years?</a:t>
            </a:r>
          </a:p>
          <a:p>
            <a:pPr lvl="0"/>
            <a:r>
              <a:rPr lang="en-US" dirty="0">
                <a:solidFill>
                  <a:prstClr val="black"/>
                </a:solidFill>
              </a:rPr>
              <a:t>How have these changes affected</a:t>
            </a:r>
          </a:p>
          <a:p>
            <a:pPr lvl="1"/>
            <a:r>
              <a:rPr lang="en-US" dirty="0">
                <a:solidFill>
                  <a:prstClr val="black"/>
                </a:solidFill>
              </a:rPr>
              <a:t>you?</a:t>
            </a:r>
          </a:p>
          <a:p>
            <a:pPr lvl="1"/>
            <a:r>
              <a:rPr lang="en-US" dirty="0">
                <a:solidFill>
                  <a:prstClr val="black"/>
                </a:solidFill>
              </a:rPr>
              <a:t>your employees?</a:t>
            </a:r>
          </a:p>
          <a:p>
            <a:pPr lvl="1"/>
            <a:r>
              <a:rPr lang="en-US" dirty="0">
                <a:solidFill>
                  <a:prstClr val="black"/>
                </a:solidFill>
              </a:rPr>
              <a:t>your students?</a:t>
            </a:r>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err="1"/>
              <a:t>Assignment</a:t>
            </a:r>
            <a:endParaRPr lang="de-AT" dirty="0"/>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17</a:t>
            </a:fld>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1321172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E553242E-D2E5-4E00-AC65-DDFF1BB846A4}"/>
              </a:ext>
            </a:extLst>
          </p:cNvPr>
          <p:cNvSpPr>
            <a:spLocks noGrp="1"/>
          </p:cNvSpPr>
          <p:nvPr>
            <p:ph sz="half" idx="1"/>
          </p:nvPr>
        </p:nvSpPr>
        <p:spPr/>
        <p:txBody>
          <a:bodyPr/>
          <a:lstStyle/>
          <a:p>
            <a:r>
              <a:rPr lang="de-AT" dirty="0"/>
              <a:t>Create an </a:t>
            </a:r>
            <a:r>
              <a:rPr lang="de-AT" dirty="0" err="1"/>
              <a:t>example</a:t>
            </a:r>
            <a:r>
              <a:rPr lang="de-AT" dirty="0"/>
              <a:t> </a:t>
            </a:r>
            <a:r>
              <a:rPr lang="de-AT" dirty="0" err="1"/>
              <a:t>mission</a:t>
            </a:r>
            <a:r>
              <a:rPr lang="de-AT" dirty="0"/>
              <a:t> </a:t>
            </a:r>
            <a:r>
              <a:rPr lang="de-AT" dirty="0" err="1"/>
              <a:t>statement</a:t>
            </a:r>
            <a:r>
              <a:rPr lang="de-AT" dirty="0"/>
              <a:t> </a:t>
            </a:r>
            <a:r>
              <a:rPr lang="de-AT" dirty="0" err="1"/>
              <a:t>for</a:t>
            </a:r>
            <a:r>
              <a:rPr lang="de-AT" dirty="0"/>
              <a:t> </a:t>
            </a:r>
            <a:r>
              <a:rPr lang="de-AT" dirty="0" err="1"/>
              <a:t>your</a:t>
            </a:r>
            <a:r>
              <a:rPr lang="de-AT" dirty="0"/>
              <a:t> own </a:t>
            </a:r>
            <a:r>
              <a:rPr lang="de-AT" dirty="0" err="1"/>
              <a:t>school</a:t>
            </a:r>
            <a:r>
              <a:rPr lang="de-AT" dirty="0"/>
              <a:t>. Pay </a:t>
            </a:r>
            <a:r>
              <a:rPr lang="de-AT" dirty="0" err="1"/>
              <a:t>attentention</a:t>
            </a:r>
            <a:r>
              <a:rPr lang="de-AT" dirty="0"/>
              <a:t> </a:t>
            </a:r>
            <a:r>
              <a:rPr lang="de-AT" dirty="0" err="1"/>
              <a:t>to</a:t>
            </a:r>
            <a:r>
              <a:rPr lang="de-AT" dirty="0"/>
              <a:t> </a:t>
            </a:r>
            <a:r>
              <a:rPr lang="de-AT" dirty="0" err="1"/>
              <a:t>the</a:t>
            </a:r>
            <a:r>
              <a:rPr lang="de-AT" dirty="0"/>
              <a:t> </a:t>
            </a:r>
            <a:r>
              <a:rPr lang="de-AT" dirty="0" err="1"/>
              <a:t>following</a:t>
            </a:r>
            <a:r>
              <a:rPr lang="de-AT" dirty="0"/>
              <a:t> </a:t>
            </a:r>
            <a:r>
              <a:rPr lang="de-AT" dirty="0" err="1"/>
              <a:t>considerations</a:t>
            </a:r>
            <a:r>
              <a:rPr lang="de-AT" dirty="0"/>
              <a:t>:</a:t>
            </a:r>
          </a:p>
          <a:p>
            <a:pPr lvl="1"/>
            <a:r>
              <a:rPr lang="en-US" dirty="0"/>
              <a:t>essential</a:t>
            </a:r>
          </a:p>
          <a:p>
            <a:pPr lvl="1"/>
            <a:r>
              <a:rPr lang="en-US" dirty="0"/>
              <a:t>universal</a:t>
            </a:r>
          </a:p>
          <a:p>
            <a:pPr lvl="1"/>
            <a:r>
              <a:rPr lang="en-US" dirty="0"/>
              <a:t>long-term </a:t>
            </a:r>
          </a:p>
          <a:p>
            <a:pPr lvl="1"/>
            <a:r>
              <a:rPr lang="en-US" dirty="0"/>
              <a:t>comprehensive</a:t>
            </a:r>
          </a:p>
          <a:p>
            <a:pPr lvl="1"/>
            <a:r>
              <a:rPr lang="en-US" dirty="0"/>
              <a:t>achievable</a:t>
            </a:r>
          </a:p>
          <a:p>
            <a:pPr lvl="1"/>
            <a:r>
              <a:rPr lang="en-US" dirty="0"/>
              <a:t>clear</a:t>
            </a:r>
            <a:endParaRPr lang="de-AT" dirty="0"/>
          </a:p>
        </p:txBody>
      </p:sp>
      <p:sp>
        <p:nvSpPr>
          <p:cNvPr id="3" name="Inhaltsplatzhalter 2">
            <a:extLst>
              <a:ext uri="{FF2B5EF4-FFF2-40B4-BE49-F238E27FC236}">
                <a16:creationId xmlns:a16="http://schemas.microsoft.com/office/drawing/2014/main" id="{14F30409-907B-4993-89D3-4CAB98FC11DD}"/>
              </a:ext>
            </a:extLst>
          </p:cNvPr>
          <p:cNvSpPr>
            <a:spLocks noGrp="1"/>
          </p:cNvSpPr>
          <p:nvPr>
            <p:ph sz="half" idx="2"/>
          </p:nvPr>
        </p:nvSpPr>
        <p:spPr/>
        <p:txBody>
          <a:bodyPr>
            <a:normAutofit/>
          </a:bodyPr>
          <a:lstStyle/>
          <a:p>
            <a:r>
              <a:rPr lang="en-US" dirty="0"/>
              <a:t>When phrasing the statement, pay attention to:</a:t>
            </a:r>
          </a:p>
          <a:p>
            <a:pPr lvl="1"/>
            <a:r>
              <a:rPr lang="en-US" dirty="0"/>
              <a:t>meaningful phrasing</a:t>
            </a:r>
          </a:p>
          <a:p>
            <a:pPr lvl="1"/>
            <a:r>
              <a:rPr lang="en-US" dirty="0"/>
              <a:t>short and simple sentences</a:t>
            </a:r>
          </a:p>
          <a:p>
            <a:pPr lvl="1"/>
            <a:r>
              <a:rPr lang="en-US" dirty="0"/>
              <a:t>honest statements</a:t>
            </a:r>
          </a:p>
          <a:p>
            <a:pPr lvl="1"/>
            <a:r>
              <a:rPr lang="en-US" dirty="0"/>
              <a:t>objective, accurate and future-oriented wording</a:t>
            </a:r>
          </a:p>
          <a:p>
            <a:pPr lvl="1"/>
            <a:r>
              <a:rPr lang="en-US" dirty="0"/>
              <a:t>direct speech</a:t>
            </a:r>
          </a:p>
          <a:p>
            <a:pPr lvl="1"/>
            <a:r>
              <a:rPr lang="en-US" dirty="0"/>
              <a:t>consistent style</a:t>
            </a:r>
            <a:endParaRPr lang="de-AT" dirty="0"/>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err="1"/>
              <a:t>Assignment</a:t>
            </a:r>
            <a:endParaRPr lang="de-AT" dirty="0"/>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18</a:t>
            </a:fld>
            <a:endParaRPr lang="de-AT" dirty="0"/>
          </a:p>
        </p:txBody>
      </p:sp>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en-US" dirty="0"/>
              <a:t>Create an example mission statement</a:t>
            </a:r>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1150561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DD5E2-9E21-4E97-BD26-A5958CECA1EF}"/>
              </a:ext>
            </a:extLst>
          </p:cNvPr>
          <p:cNvSpPr>
            <a:spLocks noGrp="1"/>
          </p:cNvSpPr>
          <p:nvPr>
            <p:ph type="title"/>
          </p:nvPr>
        </p:nvSpPr>
        <p:spPr/>
        <p:txBody>
          <a:bodyPr/>
          <a:lstStyle/>
          <a:p>
            <a:r>
              <a:rPr lang="de-AT" dirty="0" err="1"/>
              <a:t>Get</a:t>
            </a:r>
            <a:r>
              <a:rPr lang="de-AT" dirty="0"/>
              <a:t> </a:t>
            </a:r>
            <a:r>
              <a:rPr lang="de-AT" dirty="0" err="1"/>
              <a:t>feedback</a:t>
            </a:r>
            <a:r>
              <a:rPr lang="de-AT" dirty="0"/>
              <a:t> </a:t>
            </a:r>
            <a:r>
              <a:rPr lang="de-AT" dirty="0" err="1"/>
              <a:t>to</a:t>
            </a:r>
            <a:r>
              <a:rPr lang="de-AT" dirty="0"/>
              <a:t> </a:t>
            </a:r>
            <a:r>
              <a:rPr lang="de-AT" dirty="0" err="1"/>
              <a:t>your</a:t>
            </a:r>
            <a:r>
              <a:rPr lang="de-AT" dirty="0"/>
              <a:t> </a:t>
            </a:r>
            <a:r>
              <a:rPr lang="de-AT" dirty="0" err="1"/>
              <a:t>example</a:t>
            </a:r>
            <a:r>
              <a:rPr lang="de-AT" dirty="0"/>
              <a:t> </a:t>
            </a:r>
            <a:r>
              <a:rPr lang="de-AT" dirty="0" err="1"/>
              <a:t>mission</a:t>
            </a:r>
            <a:r>
              <a:rPr lang="de-AT" dirty="0"/>
              <a:t> </a:t>
            </a:r>
            <a:r>
              <a:rPr lang="de-AT" dirty="0" err="1"/>
              <a:t>statement</a:t>
            </a:r>
            <a:r>
              <a:rPr lang="de-AT" dirty="0"/>
              <a:t> and </a:t>
            </a:r>
            <a:r>
              <a:rPr lang="de-AT" dirty="0" err="1"/>
              <a:t>improve</a:t>
            </a:r>
            <a:r>
              <a:rPr lang="de-AT" dirty="0"/>
              <a:t> </a:t>
            </a:r>
            <a:r>
              <a:rPr lang="de-AT" dirty="0" err="1"/>
              <a:t>it</a:t>
            </a:r>
            <a:endParaRPr lang="de-AT" dirty="0"/>
          </a:p>
        </p:txBody>
      </p:sp>
      <p:sp>
        <p:nvSpPr>
          <p:cNvPr id="3" name="Inhaltsplatzhalter 2">
            <a:extLst>
              <a:ext uri="{FF2B5EF4-FFF2-40B4-BE49-F238E27FC236}">
                <a16:creationId xmlns:a16="http://schemas.microsoft.com/office/drawing/2014/main" id="{4AD0EEF5-C1DF-4705-90DA-27C4BA55A18D}"/>
              </a:ext>
            </a:extLst>
          </p:cNvPr>
          <p:cNvSpPr>
            <a:spLocks noGrp="1"/>
          </p:cNvSpPr>
          <p:nvPr>
            <p:ph idx="1"/>
          </p:nvPr>
        </p:nvSpPr>
        <p:spPr/>
        <p:txBody>
          <a:bodyPr/>
          <a:lstStyle/>
          <a:p>
            <a:r>
              <a:rPr lang="en-US" dirty="0"/>
              <a:t>Present your example of a mission statement to a colleague and get her/his feedback.</a:t>
            </a:r>
          </a:p>
          <a:p>
            <a:r>
              <a:rPr lang="en-US" dirty="0"/>
              <a:t>If possible, improve your previous work on the basis of the feedback.</a:t>
            </a:r>
          </a:p>
          <a:p>
            <a:endParaRPr lang="de-AT" dirty="0"/>
          </a:p>
        </p:txBody>
      </p:sp>
      <p:sp>
        <p:nvSpPr>
          <p:cNvPr id="4" name="Fußzeilenplatzhalter 3">
            <a:extLst>
              <a:ext uri="{FF2B5EF4-FFF2-40B4-BE49-F238E27FC236}">
                <a16:creationId xmlns:a16="http://schemas.microsoft.com/office/drawing/2014/main" id="{5BE878ED-3A87-475E-9866-3EA60A89D918}"/>
              </a:ext>
            </a:extLst>
          </p:cNvPr>
          <p:cNvSpPr>
            <a:spLocks noGrp="1"/>
          </p:cNvSpPr>
          <p:nvPr>
            <p:ph type="ftr" sz="quarter" idx="11"/>
          </p:nvPr>
        </p:nvSpPr>
        <p:spPr/>
        <p:txBody>
          <a:bodyPr/>
          <a:lstStyle/>
          <a:p>
            <a:r>
              <a:rPr lang="de-AT" dirty="0"/>
              <a:t>Peer </a:t>
            </a:r>
            <a:r>
              <a:rPr lang="de-AT" dirty="0" err="1"/>
              <a:t>learning</a:t>
            </a:r>
            <a:endParaRPr lang="de-AT" dirty="0"/>
          </a:p>
        </p:txBody>
      </p:sp>
      <p:sp>
        <p:nvSpPr>
          <p:cNvPr id="5" name="Foliennummernplatzhalter 4">
            <a:extLst>
              <a:ext uri="{FF2B5EF4-FFF2-40B4-BE49-F238E27FC236}">
                <a16:creationId xmlns:a16="http://schemas.microsoft.com/office/drawing/2014/main" id="{6F6BE054-C0A5-472E-B174-AA5D9015404E}"/>
              </a:ext>
            </a:extLst>
          </p:cNvPr>
          <p:cNvSpPr>
            <a:spLocks noGrp="1"/>
          </p:cNvSpPr>
          <p:nvPr>
            <p:ph type="sldNum" sz="quarter" idx="12"/>
          </p:nvPr>
        </p:nvSpPr>
        <p:spPr/>
        <p:txBody>
          <a:bodyPr/>
          <a:lstStyle/>
          <a:p>
            <a:fld id="{8B44F962-17F4-4193-8DD0-20201EFDB343}" type="slidenum">
              <a:rPr lang="de-AT" smtClean="0"/>
              <a:pPr/>
              <a:t>19</a:t>
            </a:fld>
            <a:endParaRPr lang="de-AT" dirty="0"/>
          </a:p>
        </p:txBody>
      </p:sp>
      <p:pic>
        <p:nvPicPr>
          <p:cNvPr id="7" name="Grafik 6">
            <a:extLst>
              <a:ext uri="{FF2B5EF4-FFF2-40B4-BE49-F238E27FC236}">
                <a16:creationId xmlns:a16="http://schemas.microsoft.com/office/drawing/2014/main" id="{7AB42EA6-2CF7-4EE2-885B-2D1C2615FEA1}"/>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0500212" y="5148070"/>
            <a:ext cx="1226527" cy="1226527"/>
          </a:xfrm>
          <a:prstGeom prst="rect">
            <a:avLst/>
          </a:prstGeom>
        </p:spPr>
      </p:pic>
    </p:spTree>
    <p:extLst>
      <p:ext uri="{BB962C8B-B14F-4D97-AF65-F5344CB8AC3E}">
        <p14:creationId xmlns:p14="http://schemas.microsoft.com/office/powerpoint/2010/main" val="610357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FDBD49-6A55-405E-A7CE-12C1CF44BBF1}"/>
              </a:ext>
            </a:extLst>
          </p:cNvPr>
          <p:cNvSpPr>
            <a:spLocks noGrp="1"/>
          </p:cNvSpPr>
          <p:nvPr>
            <p:ph type="title"/>
          </p:nvPr>
        </p:nvSpPr>
        <p:spPr/>
        <p:txBody>
          <a:bodyPr/>
          <a:lstStyle/>
          <a:p>
            <a:r>
              <a:rPr lang="de-AT" dirty="0" err="1"/>
              <a:t>Overview</a:t>
            </a:r>
            <a:endParaRPr lang="de-AT" dirty="0"/>
          </a:p>
        </p:txBody>
      </p:sp>
      <p:graphicFrame>
        <p:nvGraphicFramePr>
          <p:cNvPr id="6" name="Inhaltsplatzhalter 5">
            <a:extLst>
              <a:ext uri="{FF2B5EF4-FFF2-40B4-BE49-F238E27FC236}">
                <a16:creationId xmlns:a16="http://schemas.microsoft.com/office/drawing/2014/main" id="{25609650-0EBC-4F5D-9E4A-4ADB421138A9}"/>
              </a:ext>
            </a:extLst>
          </p:cNvPr>
          <p:cNvGraphicFramePr>
            <a:graphicFrameLocks noGrp="1"/>
          </p:cNvGraphicFramePr>
          <p:nvPr>
            <p:ph idx="1"/>
            <p:extLst>
              <p:ext uri="{D42A27DB-BD31-4B8C-83A1-F6EECF244321}">
                <p14:modId xmlns:p14="http://schemas.microsoft.com/office/powerpoint/2010/main" val="3714924153"/>
              </p:ext>
            </p:extLst>
          </p:nvPr>
        </p:nvGraphicFramePr>
        <p:xfrm>
          <a:off x="838200" y="1647092"/>
          <a:ext cx="10515600" cy="4529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ußzeilenplatzhalter 3">
            <a:extLst>
              <a:ext uri="{FF2B5EF4-FFF2-40B4-BE49-F238E27FC236}">
                <a16:creationId xmlns:a16="http://schemas.microsoft.com/office/drawing/2014/main" id="{B8AFBFCB-A3D2-4135-BE6B-BEA298872E7C}"/>
              </a:ext>
            </a:extLst>
          </p:cNvPr>
          <p:cNvSpPr>
            <a:spLocks noGrp="1"/>
          </p:cNvSpPr>
          <p:nvPr>
            <p:ph type="ftr" sz="quarter" idx="11"/>
          </p:nvPr>
        </p:nvSpPr>
        <p:spPr/>
        <p:txBody>
          <a:bodyPr/>
          <a:lstStyle/>
          <a:p>
            <a:r>
              <a:rPr lang="de-AT" dirty="0" err="1"/>
              <a:t>Overview</a:t>
            </a:r>
            <a:endParaRPr lang="de-AT" dirty="0"/>
          </a:p>
        </p:txBody>
      </p:sp>
      <p:sp>
        <p:nvSpPr>
          <p:cNvPr id="5" name="Foliennummernplatzhalter 4">
            <a:extLst>
              <a:ext uri="{FF2B5EF4-FFF2-40B4-BE49-F238E27FC236}">
                <a16:creationId xmlns:a16="http://schemas.microsoft.com/office/drawing/2014/main" id="{784AFC80-6E9A-48D2-8B90-33C6E9344878}"/>
              </a:ext>
            </a:extLst>
          </p:cNvPr>
          <p:cNvSpPr>
            <a:spLocks noGrp="1"/>
          </p:cNvSpPr>
          <p:nvPr>
            <p:ph type="sldNum" sz="quarter" idx="12"/>
          </p:nvPr>
        </p:nvSpPr>
        <p:spPr/>
        <p:txBody>
          <a:bodyPr/>
          <a:lstStyle/>
          <a:p>
            <a:fld id="{8B44F962-17F4-4193-8DD0-20201EFDB343}" type="slidenum">
              <a:rPr lang="de-AT" smtClean="0"/>
              <a:pPr/>
              <a:t>2</a:t>
            </a:fld>
            <a:endParaRPr lang="de-AT" dirty="0"/>
          </a:p>
        </p:txBody>
      </p:sp>
    </p:spTree>
    <p:extLst>
      <p:ext uri="{BB962C8B-B14F-4D97-AF65-F5344CB8AC3E}">
        <p14:creationId xmlns:p14="http://schemas.microsoft.com/office/powerpoint/2010/main" val="685547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ABE04-F456-49D8-A26E-9C689E355CD2}"/>
              </a:ext>
            </a:extLst>
          </p:cNvPr>
          <p:cNvSpPr>
            <a:spLocks noGrp="1"/>
          </p:cNvSpPr>
          <p:nvPr>
            <p:ph type="title"/>
          </p:nvPr>
        </p:nvSpPr>
        <p:spPr/>
        <p:txBody>
          <a:bodyPr/>
          <a:lstStyle/>
          <a:p>
            <a:r>
              <a:rPr lang="de-AT" dirty="0" err="1"/>
              <a:t>Get</a:t>
            </a:r>
            <a:r>
              <a:rPr lang="de-AT" dirty="0"/>
              <a:t> </a:t>
            </a:r>
            <a:r>
              <a:rPr lang="de-AT" dirty="0" err="1"/>
              <a:t>familiar</a:t>
            </a:r>
            <a:r>
              <a:rPr lang="de-AT" dirty="0"/>
              <a:t> </a:t>
            </a:r>
            <a:r>
              <a:rPr lang="de-AT" dirty="0" err="1"/>
              <a:t>with</a:t>
            </a:r>
            <a:r>
              <a:rPr lang="de-AT" dirty="0"/>
              <a:t> </a:t>
            </a:r>
            <a:r>
              <a:rPr lang="de-AT" dirty="0" err="1"/>
              <a:t>the</a:t>
            </a:r>
            <a:r>
              <a:rPr lang="de-AT" dirty="0"/>
              <a:t> </a:t>
            </a:r>
            <a:r>
              <a:rPr lang="de-AT" dirty="0" err="1"/>
              <a:t>Metaplan</a:t>
            </a:r>
            <a:r>
              <a:rPr lang="de-AT" dirty="0"/>
              <a:t> </a:t>
            </a:r>
            <a:r>
              <a:rPr lang="de-AT" dirty="0" err="1"/>
              <a:t>techniques</a:t>
            </a:r>
            <a:endParaRPr lang="de-AT" dirty="0"/>
          </a:p>
        </p:txBody>
      </p:sp>
      <p:sp>
        <p:nvSpPr>
          <p:cNvPr id="3" name="Inhaltsplatzhalter 2">
            <a:extLst>
              <a:ext uri="{FF2B5EF4-FFF2-40B4-BE49-F238E27FC236}">
                <a16:creationId xmlns:a16="http://schemas.microsoft.com/office/drawing/2014/main" id="{1370CE1D-811C-49A8-B06E-A86DC7062244}"/>
              </a:ext>
            </a:extLst>
          </p:cNvPr>
          <p:cNvSpPr>
            <a:spLocks noGrp="1"/>
          </p:cNvSpPr>
          <p:nvPr>
            <p:ph idx="1"/>
          </p:nvPr>
        </p:nvSpPr>
        <p:spPr/>
        <p:txBody>
          <a:bodyPr/>
          <a:lstStyle/>
          <a:p>
            <a:pPr marL="0" indent="0">
              <a:buNone/>
            </a:pPr>
            <a:r>
              <a:rPr lang="de-AT" dirty="0" err="1"/>
              <a:t>Make</a:t>
            </a:r>
            <a:r>
              <a:rPr lang="de-AT" dirty="0"/>
              <a:t> </a:t>
            </a:r>
            <a:r>
              <a:rPr lang="de-AT" dirty="0" err="1"/>
              <a:t>yourself</a:t>
            </a:r>
            <a:r>
              <a:rPr lang="de-AT" dirty="0"/>
              <a:t> </a:t>
            </a:r>
            <a:r>
              <a:rPr lang="de-AT" dirty="0" err="1"/>
              <a:t>familiar</a:t>
            </a:r>
            <a:r>
              <a:rPr lang="de-AT" dirty="0"/>
              <a:t> </a:t>
            </a:r>
            <a:r>
              <a:rPr lang="de-AT" dirty="0" err="1"/>
              <a:t>with</a:t>
            </a:r>
            <a:r>
              <a:rPr lang="de-AT" dirty="0"/>
              <a:t> </a:t>
            </a:r>
            <a:r>
              <a:rPr lang="de-AT" dirty="0" err="1"/>
              <a:t>the</a:t>
            </a:r>
            <a:r>
              <a:rPr lang="de-AT" dirty="0"/>
              <a:t> </a:t>
            </a:r>
            <a:r>
              <a:rPr lang="de-AT" dirty="0" err="1"/>
              <a:t>following</a:t>
            </a:r>
            <a:r>
              <a:rPr lang="de-AT" dirty="0"/>
              <a:t> </a:t>
            </a:r>
            <a:r>
              <a:rPr lang="de-AT" dirty="0" err="1"/>
              <a:t>two</a:t>
            </a:r>
            <a:r>
              <a:rPr lang="de-AT" dirty="0"/>
              <a:t> </a:t>
            </a:r>
            <a:r>
              <a:rPr lang="de-AT" dirty="0" err="1"/>
              <a:t>methods</a:t>
            </a:r>
            <a:r>
              <a:rPr lang="de-AT" dirty="0"/>
              <a:t> in </a:t>
            </a:r>
            <a:r>
              <a:rPr lang="de-AT" dirty="0" err="1"/>
              <a:t>our</a:t>
            </a:r>
            <a:r>
              <a:rPr lang="de-AT" dirty="0"/>
              <a:t> Methods Database:</a:t>
            </a:r>
          </a:p>
          <a:p>
            <a:r>
              <a:rPr lang="en-US" dirty="0"/>
              <a:t>The </a:t>
            </a:r>
            <a:r>
              <a:rPr lang="en-US" dirty="0" err="1"/>
              <a:t>Metaplan</a:t>
            </a:r>
            <a:r>
              <a:rPr lang="en-US" dirty="0"/>
              <a:t> technique – the process</a:t>
            </a:r>
          </a:p>
          <a:p>
            <a:r>
              <a:rPr lang="en-US" dirty="0"/>
              <a:t>The </a:t>
            </a:r>
            <a:r>
              <a:rPr lang="en-US" dirty="0" err="1"/>
              <a:t>Metaplan</a:t>
            </a:r>
            <a:r>
              <a:rPr lang="en-US" dirty="0"/>
              <a:t> technique – the card method </a:t>
            </a:r>
            <a:endParaRPr lang="de-AT" dirty="0"/>
          </a:p>
        </p:txBody>
      </p:sp>
      <p:sp>
        <p:nvSpPr>
          <p:cNvPr id="4" name="Fußzeilenplatzhalter 3">
            <a:extLst>
              <a:ext uri="{FF2B5EF4-FFF2-40B4-BE49-F238E27FC236}">
                <a16:creationId xmlns:a16="http://schemas.microsoft.com/office/drawing/2014/main" id="{D05A5D49-169A-450C-9462-7F5FC589E993}"/>
              </a:ext>
            </a:extLst>
          </p:cNvPr>
          <p:cNvSpPr>
            <a:spLocks noGrp="1"/>
          </p:cNvSpPr>
          <p:nvPr>
            <p:ph type="ftr" sz="quarter" idx="11"/>
          </p:nvPr>
        </p:nvSpPr>
        <p:spPr/>
        <p:txBody>
          <a:bodyPr/>
          <a:lstStyle/>
          <a:p>
            <a:r>
              <a:rPr lang="de-AT" dirty="0"/>
              <a:t>Self-</a:t>
            </a:r>
            <a:r>
              <a:rPr lang="de-AT" dirty="0" err="1"/>
              <a:t>study</a:t>
            </a:r>
            <a:endParaRPr lang="de-AT" dirty="0"/>
          </a:p>
        </p:txBody>
      </p:sp>
      <p:sp>
        <p:nvSpPr>
          <p:cNvPr id="5" name="Foliennummernplatzhalter 4">
            <a:extLst>
              <a:ext uri="{FF2B5EF4-FFF2-40B4-BE49-F238E27FC236}">
                <a16:creationId xmlns:a16="http://schemas.microsoft.com/office/drawing/2014/main" id="{54746B2F-3AD3-45FF-8F44-828D20A6302A}"/>
              </a:ext>
            </a:extLst>
          </p:cNvPr>
          <p:cNvSpPr>
            <a:spLocks noGrp="1"/>
          </p:cNvSpPr>
          <p:nvPr>
            <p:ph type="sldNum" sz="quarter" idx="12"/>
          </p:nvPr>
        </p:nvSpPr>
        <p:spPr/>
        <p:txBody>
          <a:bodyPr/>
          <a:lstStyle/>
          <a:p>
            <a:fld id="{8B44F962-17F4-4193-8DD0-20201EFDB343}" type="slidenum">
              <a:rPr lang="de-AT" smtClean="0"/>
              <a:pPr/>
              <a:t>20</a:t>
            </a:fld>
            <a:endParaRPr lang="de-AT" dirty="0"/>
          </a:p>
        </p:txBody>
      </p:sp>
      <p:pic>
        <p:nvPicPr>
          <p:cNvPr id="6" name="Grafik 5">
            <a:extLst>
              <a:ext uri="{FF2B5EF4-FFF2-40B4-BE49-F238E27FC236}">
                <a16:creationId xmlns:a16="http://schemas.microsoft.com/office/drawing/2014/main" id="{293FAFCF-160F-48F7-BD3D-A3F2DF11127A}"/>
              </a:ext>
            </a:extLst>
          </p:cNvPr>
          <p:cNvPicPr>
            <a:picLocks noChangeAspect="1"/>
          </p:cNvPicPr>
          <p:nvPr/>
        </p:nvPicPr>
        <p:blipFill>
          <a:blip r:embed="rId2">
            <a:clrChange>
              <a:clrFrom>
                <a:srgbClr val="000000"/>
              </a:clrFrom>
              <a:clrTo>
                <a:srgbClr val="000000">
                  <a:alpha val="0"/>
                </a:srgbClr>
              </a:clrTo>
            </a:clrChange>
            <a:duotone>
              <a:schemeClr val="accent1">
                <a:shade val="45000"/>
                <a:satMod val="135000"/>
              </a:schemeClr>
              <a:prstClr val="white"/>
            </a:duotone>
          </a:blip>
          <a:stretch>
            <a:fillRect/>
          </a:stretch>
        </p:blipFill>
        <p:spPr>
          <a:xfrm>
            <a:off x="10474090" y="5134997"/>
            <a:ext cx="1278771" cy="1252674"/>
          </a:xfrm>
          <a:prstGeom prst="rect">
            <a:avLst/>
          </a:prstGeom>
        </p:spPr>
      </p:pic>
    </p:spTree>
    <p:extLst>
      <p:ext uri="{BB962C8B-B14F-4D97-AF65-F5344CB8AC3E}">
        <p14:creationId xmlns:p14="http://schemas.microsoft.com/office/powerpoint/2010/main" val="3862108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de-AT" dirty="0"/>
              <a:t>Practice </a:t>
            </a:r>
            <a:r>
              <a:rPr lang="de-AT" dirty="0" err="1"/>
              <a:t>the</a:t>
            </a:r>
            <a:r>
              <a:rPr lang="de-AT" dirty="0"/>
              <a:t> </a:t>
            </a:r>
            <a:r>
              <a:rPr lang="de-AT" dirty="0" err="1"/>
              <a:t>Metaplan</a:t>
            </a:r>
            <a:r>
              <a:rPr lang="de-AT" dirty="0"/>
              <a:t> </a:t>
            </a:r>
            <a:r>
              <a:rPr lang="de-AT" dirty="0" err="1"/>
              <a:t>techniques</a:t>
            </a:r>
            <a:r>
              <a:rPr lang="de-AT" dirty="0"/>
              <a:t>  </a:t>
            </a:r>
          </a:p>
        </p:txBody>
      </p:sp>
      <p:sp>
        <p:nvSpPr>
          <p:cNvPr id="8" name="Inhaltsplatzhalter 7">
            <a:extLst>
              <a:ext uri="{FF2B5EF4-FFF2-40B4-BE49-F238E27FC236}">
                <a16:creationId xmlns:a16="http://schemas.microsoft.com/office/drawing/2014/main" id="{E553242E-D2E5-4E00-AC65-DDFF1BB846A4}"/>
              </a:ext>
            </a:extLst>
          </p:cNvPr>
          <p:cNvSpPr>
            <a:spLocks noGrp="1"/>
          </p:cNvSpPr>
          <p:nvPr>
            <p:ph idx="1"/>
          </p:nvPr>
        </p:nvSpPr>
        <p:spPr/>
        <p:txBody>
          <a:bodyPr/>
          <a:lstStyle/>
          <a:p>
            <a:pPr marL="0" lvl="0" indent="0">
              <a:buNone/>
            </a:pPr>
            <a:r>
              <a:rPr lang="en-US" dirty="0">
                <a:solidFill>
                  <a:prstClr val="black"/>
                </a:solidFill>
              </a:rPr>
              <a:t>Form an exercise group with three other colleagues and practice together:</a:t>
            </a:r>
          </a:p>
          <a:p>
            <a:r>
              <a:rPr lang="en-US" dirty="0"/>
              <a:t>The </a:t>
            </a:r>
            <a:r>
              <a:rPr lang="en-US" dirty="0" err="1"/>
              <a:t>Metaplan</a:t>
            </a:r>
            <a:r>
              <a:rPr lang="en-US" dirty="0"/>
              <a:t> technique – the process</a:t>
            </a:r>
          </a:p>
          <a:p>
            <a:r>
              <a:rPr lang="en-US" dirty="0"/>
              <a:t>The </a:t>
            </a:r>
            <a:r>
              <a:rPr lang="en-US" dirty="0" err="1"/>
              <a:t>Metaplan</a:t>
            </a:r>
            <a:r>
              <a:rPr lang="en-US" dirty="0"/>
              <a:t> technique – the card method </a:t>
            </a:r>
            <a:endParaRPr lang="de-AT" dirty="0"/>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err="1"/>
              <a:t>Assignment</a:t>
            </a:r>
            <a:endParaRPr lang="de-AT" dirty="0"/>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21</a:t>
            </a:fld>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2853281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0E118-AF13-41D3-883C-1CC9819DC2DC}"/>
              </a:ext>
            </a:extLst>
          </p:cNvPr>
          <p:cNvSpPr>
            <a:spLocks noGrp="1"/>
          </p:cNvSpPr>
          <p:nvPr>
            <p:ph type="title"/>
          </p:nvPr>
        </p:nvSpPr>
        <p:spPr/>
        <p:txBody>
          <a:bodyPr/>
          <a:lstStyle/>
          <a:p>
            <a:r>
              <a:rPr lang="de-AT" dirty="0"/>
              <a:t>Design a </a:t>
            </a:r>
            <a:r>
              <a:rPr lang="de-AT" dirty="0" err="1"/>
              <a:t>workshop</a:t>
            </a:r>
            <a:endParaRPr lang="de-AT" dirty="0"/>
          </a:p>
        </p:txBody>
      </p:sp>
      <p:sp>
        <p:nvSpPr>
          <p:cNvPr id="3" name="Inhaltsplatzhalter 2">
            <a:extLst>
              <a:ext uri="{FF2B5EF4-FFF2-40B4-BE49-F238E27FC236}">
                <a16:creationId xmlns:a16="http://schemas.microsoft.com/office/drawing/2014/main" id="{1136F932-CF8F-47B1-BF82-2E5BE47AA815}"/>
              </a:ext>
            </a:extLst>
          </p:cNvPr>
          <p:cNvSpPr>
            <a:spLocks noGrp="1"/>
          </p:cNvSpPr>
          <p:nvPr>
            <p:ph idx="1"/>
          </p:nvPr>
        </p:nvSpPr>
        <p:spPr/>
        <p:txBody>
          <a:bodyPr/>
          <a:lstStyle/>
          <a:p>
            <a:r>
              <a:rPr lang="en-US" dirty="0"/>
              <a:t>Please design a workshop for your colleagues to work on a common mission statement for your school.</a:t>
            </a:r>
          </a:p>
          <a:p>
            <a:r>
              <a:rPr lang="en-US" dirty="0"/>
              <a:t>When designing this workshop, use the following two methods from our Methods Database:</a:t>
            </a:r>
          </a:p>
          <a:p>
            <a:pPr lvl="1"/>
            <a:r>
              <a:rPr lang="en-US" dirty="0"/>
              <a:t>The </a:t>
            </a:r>
            <a:r>
              <a:rPr lang="en-US" dirty="0" err="1"/>
              <a:t>Metaplan</a:t>
            </a:r>
            <a:r>
              <a:rPr lang="en-US" dirty="0"/>
              <a:t> technique – the process</a:t>
            </a:r>
          </a:p>
          <a:p>
            <a:pPr lvl="1"/>
            <a:r>
              <a:rPr lang="en-US" dirty="0"/>
              <a:t>The </a:t>
            </a:r>
            <a:r>
              <a:rPr lang="en-US" dirty="0" err="1"/>
              <a:t>Metaplan</a:t>
            </a:r>
            <a:r>
              <a:rPr lang="en-US" dirty="0"/>
              <a:t> technique – the card method</a:t>
            </a:r>
          </a:p>
        </p:txBody>
      </p:sp>
      <p:sp>
        <p:nvSpPr>
          <p:cNvPr id="4" name="Fußzeilenplatzhalter 3">
            <a:extLst>
              <a:ext uri="{FF2B5EF4-FFF2-40B4-BE49-F238E27FC236}">
                <a16:creationId xmlns:a16="http://schemas.microsoft.com/office/drawing/2014/main" id="{8261C7BE-3B96-4580-AA0C-CE002D52B0A0}"/>
              </a:ext>
            </a:extLst>
          </p:cNvPr>
          <p:cNvSpPr>
            <a:spLocks noGrp="1"/>
          </p:cNvSpPr>
          <p:nvPr>
            <p:ph type="ftr" sz="quarter" idx="11"/>
          </p:nvPr>
        </p:nvSpPr>
        <p:spPr/>
        <p:txBody>
          <a:bodyPr/>
          <a:lstStyle/>
          <a:p>
            <a:r>
              <a:rPr lang="de-AT" dirty="0"/>
              <a:t>Project </a:t>
            </a:r>
            <a:r>
              <a:rPr lang="de-AT" dirty="0" err="1"/>
              <a:t>work</a:t>
            </a:r>
            <a:endParaRPr lang="de-AT" dirty="0"/>
          </a:p>
        </p:txBody>
      </p:sp>
      <p:sp>
        <p:nvSpPr>
          <p:cNvPr id="5" name="Foliennummernplatzhalter 4">
            <a:extLst>
              <a:ext uri="{FF2B5EF4-FFF2-40B4-BE49-F238E27FC236}">
                <a16:creationId xmlns:a16="http://schemas.microsoft.com/office/drawing/2014/main" id="{F1822C9F-EDCF-4332-93A4-AAB0EDF00F58}"/>
              </a:ext>
            </a:extLst>
          </p:cNvPr>
          <p:cNvSpPr>
            <a:spLocks noGrp="1"/>
          </p:cNvSpPr>
          <p:nvPr>
            <p:ph type="sldNum" sz="quarter" idx="12"/>
          </p:nvPr>
        </p:nvSpPr>
        <p:spPr/>
        <p:txBody>
          <a:bodyPr/>
          <a:lstStyle/>
          <a:p>
            <a:fld id="{8B44F962-17F4-4193-8DD0-20201EFDB343}" type="slidenum">
              <a:rPr lang="de-AT" smtClean="0"/>
              <a:pPr/>
              <a:t>22</a:t>
            </a:fld>
            <a:endParaRPr lang="de-AT" dirty="0"/>
          </a:p>
        </p:txBody>
      </p:sp>
      <p:pic>
        <p:nvPicPr>
          <p:cNvPr id="6" name="Grafik 5">
            <a:extLst>
              <a:ext uri="{FF2B5EF4-FFF2-40B4-BE49-F238E27FC236}">
                <a16:creationId xmlns:a16="http://schemas.microsoft.com/office/drawing/2014/main" id="{31891A95-E8A7-4234-B137-E6F2CD43F10E}"/>
              </a:ext>
            </a:extLst>
          </p:cNvPr>
          <p:cNvPicPr>
            <a:picLocks noChangeAspect="1"/>
          </p:cNvPicPr>
          <p:nvPr/>
        </p:nvPicPr>
        <p:blipFill>
          <a:blip r:embed="rId2">
            <a:clrChange>
              <a:clrFrom>
                <a:srgbClr val="FFFFFF"/>
              </a:clrFrom>
              <a:clrTo>
                <a:srgbClr val="FFFFFF">
                  <a:alpha val="0"/>
                </a:srgbClr>
              </a:clrTo>
            </a:clrChange>
            <a:duotone>
              <a:schemeClr val="accent5">
                <a:shade val="45000"/>
                <a:satMod val="135000"/>
              </a:schemeClr>
              <a:prstClr val="white"/>
            </a:duotone>
          </a:blip>
          <a:stretch>
            <a:fillRect/>
          </a:stretch>
        </p:blipFill>
        <p:spPr>
          <a:xfrm>
            <a:off x="10245970" y="5380207"/>
            <a:ext cx="1445602" cy="970769"/>
          </a:xfrm>
          <a:prstGeom prst="rect">
            <a:avLst/>
          </a:prstGeom>
        </p:spPr>
      </p:pic>
    </p:spTree>
    <p:extLst>
      <p:ext uri="{BB962C8B-B14F-4D97-AF65-F5344CB8AC3E}">
        <p14:creationId xmlns:p14="http://schemas.microsoft.com/office/powerpoint/2010/main" val="2243463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EAB214E5-5B3E-4A29-A22C-48A39C8D50A4}"/>
              </a:ext>
            </a:extLst>
          </p:cNvPr>
          <p:cNvSpPr>
            <a:spLocks noGrp="1"/>
          </p:cNvSpPr>
          <p:nvPr>
            <p:ph type="title"/>
          </p:nvPr>
        </p:nvSpPr>
        <p:spPr/>
        <p:txBody>
          <a:bodyPr/>
          <a:lstStyle/>
          <a:p>
            <a:r>
              <a:rPr lang="en-US" dirty="0"/>
              <a:t>Feedback culture</a:t>
            </a:r>
            <a:endParaRPr lang="de-AT" dirty="0"/>
          </a:p>
        </p:txBody>
      </p:sp>
      <p:sp>
        <p:nvSpPr>
          <p:cNvPr id="7" name="Textplatzhalter 6">
            <a:extLst>
              <a:ext uri="{FF2B5EF4-FFF2-40B4-BE49-F238E27FC236}">
                <a16:creationId xmlns:a16="http://schemas.microsoft.com/office/drawing/2014/main" id="{87B43CF9-EB7D-4E46-B5C7-6FC415EAFA76}"/>
              </a:ext>
            </a:extLst>
          </p:cNvPr>
          <p:cNvSpPr>
            <a:spLocks noGrp="1"/>
          </p:cNvSpPr>
          <p:nvPr>
            <p:ph type="body" idx="1"/>
          </p:nvPr>
        </p:nvSpPr>
        <p:spPr/>
        <p:txBody>
          <a:bodyPr/>
          <a:lstStyle/>
          <a:p>
            <a:r>
              <a:rPr lang="de-AT" dirty="0"/>
              <a:t>Learning </a:t>
            </a:r>
            <a:r>
              <a:rPr lang="de-AT" dirty="0" err="1"/>
              <a:t>from</a:t>
            </a:r>
            <a:r>
              <a:rPr lang="de-AT" dirty="0"/>
              <a:t> </a:t>
            </a:r>
            <a:r>
              <a:rPr lang="de-AT" dirty="0" err="1"/>
              <a:t>each</a:t>
            </a:r>
            <a:r>
              <a:rPr lang="de-AT" dirty="0"/>
              <a:t> </a:t>
            </a:r>
            <a:r>
              <a:rPr lang="de-AT" dirty="0" err="1"/>
              <a:t>other</a:t>
            </a:r>
            <a:r>
              <a:rPr lang="de-AT" dirty="0"/>
              <a:t> </a:t>
            </a:r>
          </a:p>
        </p:txBody>
      </p:sp>
      <p:sp>
        <p:nvSpPr>
          <p:cNvPr id="4" name="Fußzeilenplatzhalter 3">
            <a:extLst>
              <a:ext uri="{FF2B5EF4-FFF2-40B4-BE49-F238E27FC236}">
                <a16:creationId xmlns:a16="http://schemas.microsoft.com/office/drawing/2014/main" id="{8746589B-C790-49E8-B2F7-9B76A857CEFF}"/>
              </a:ext>
            </a:extLst>
          </p:cNvPr>
          <p:cNvSpPr>
            <a:spLocks noGrp="1"/>
          </p:cNvSpPr>
          <p:nvPr>
            <p:ph type="ftr" sz="quarter" idx="11"/>
          </p:nvPr>
        </p:nvSpPr>
        <p:spPr/>
        <p:txBody>
          <a:bodyPr/>
          <a:lstStyle/>
          <a:p>
            <a:r>
              <a:rPr lang="de-AT" dirty="0"/>
              <a:t>Organizational </a:t>
            </a:r>
            <a:r>
              <a:rPr lang="de-AT" dirty="0" err="1"/>
              <a:t>development</a:t>
            </a:r>
            <a:endParaRPr lang="de-AT" dirty="0"/>
          </a:p>
        </p:txBody>
      </p:sp>
      <p:sp>
        <p:nvSpPr>
          <p:cNvPr id="5" name="Foliennummernplatzhalter 4">
            <a:extLst>
              <a:ext uri="{FF2B5EF4-FFF2-40B4-BE49-F238E27FC236}">
                <a16:creationId xmlns:a16="http://schemas.microsoft.com/office/drawing/2014/main" id="{3954E0A0-03B6-4CF1-9C62-0790CDF1C42C}"/>
              </a:ext>
            </a:extLst>
          </p:cNvPr>
          <p:cNvSpPr>
            <a:spLocks noGrp="1"/>
          </p:cNvSpPr>
          <p:nvPr>
            <p:ph type="sldNum" sz="quarter" idx="12"/>
          </p:nvPr>
        </p:nvSpPr>
        <p:spPr/>
        <p:txBody>
          <a:bodyPr/>
          <a:lstStyle/>
          <a:p>
            <a:fld id="{8B44F962-17F4-4193-8DD0-20201EFDB343}" type="slidenum">
              <a:rPr lang="de-AT" smtClean="0"/>
              <a:pPr/>
              <a:t>23</a:t>
            </a:fld>
            <a:endParaRPr lang="de-AT" dirty="0"/>
          </a:p>
        </p:txBody>
      </p:sp>
    </p:spTree>
    <p:extLst>
      <p:ext uri="{BB962C8B-B14F-4D97-AF65-F5344CB8AC3E}">
        <p14:creationId xmlns:p14="http://schemas.microsoft.com/office/powerpoint/2010/main" val="2690017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3BF009C-4A6C-4A19-95B6-860C54BE0414}"/>
              </a:ext>
            </a:extLst>
          </p:cNvPr>
          <p:cNvSpPr>
            <a:spLocks noGrp="1"/>
          </p:cNvSpPr>
          <p:nvPr>
            <p:ph type="title"/>
          </p:nvPr>
        </p:nvSpPr>
        <p:spPr/>
        <p:txBody>
          <a:bodyPr/>
          <a:lstStyle/>
          <a:p>
            <a:r>
              <a:rPr lang="de-AT" dirty="0"/>
              <a:t>Feedback </a:t>
            </a:r>
            <a:r>
              <a:rPr lang="de-AT" dirty="0" err="1"/>
              <a:t>culture</a:t>
            </a:r>
            <a:endParaRPr lang="de-AT" dirty="0"/>
          </a:p>
        </p:txBody>
      </p:sp>
      <p:sp>
        <p:nvSpPr>
          <p:cNvPr id="7" name="Inhaltsplatzhalter 6">
            <a:extLst>
              <a:ext uri="{FF2B5EF4-FFF2-40B4-BE49-F238E27FC236}">
                <a16:creationId xmlns:a16="http://schemas.microsoft.com/office/drawing/2014/main" id="{86D0FC3C-41CA-4ED8-8F25-8C36A6DE63C2}"/>
              </a:ext>
            </a:extLst>
          </p:cNvPr>
          <p:cNvSpPr>
            <a:spLocks noGrp="1"/>
          </p:cNvSpPr>
          <p:nvPr>
            <p:ph idx="1"/>
          </p:nvPr>
        </p:nvSpPr>
        <p:spPr/>
        <p:txBody>
          <a:bodyPr/>
          <a:lstStyle/>
          <a:p>
            <a:r>
              <a:rPr lang="en-US" dirty="0"/>
              <a:t>If you want to implement sustainable changes in your school, an active feedback culture is indispensable. It promotes constructive cooperation and exploring new paths together in order to find innovative solutions at the school. </a:t>
            </a:r>
            <a:endParaRPr lang="de-AT" dirty="0"/>
          </a:p>
        </p:txBody>
      </p:sp>
      <p:sp>
        <p:nvSpPr>
          <p:cNvPr id="4" name="Fußzeilenplatzhalter 3">
            <a:extLst>
              <a:ext uri="{FF2B5EF4-FFF2-40B4-BE49-F238E27FC236}">
                <a16:creationId xmlns:a16="http://schemas.microsoft.com/office/drawing/2014/main" id="{2F033B96-EE04-4E2F-975F-D1A98EDE9DF7}"/>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4BF86536-DA17-4BA0-AC17-5DAE3E926D80}"/>
              </a:ext>
            </a:extLst>
          </p:cNvPr>
          <p:cNvSpPr>
            <a:spLocks noGrp="1"/>
          </p:cNvSpPr>
          <p:nvPr>
            <p:ph type="sldNum" sz="quarter" idx="12"/>
          </p:nvPr>
        </p:nvSpPr>
        <p:spPr/>
        <p:txBody>
          <a:bodyPr/>
          <a:lstStyle/>
          <a:p>
            <a:fld id="{8B44F962-17F4-4193-8DD0-20201EFDB343}" type="slidenum">
              <a:rPr lang="de-AT" smtClean="0"/>
              <a:pPr/>
              <a:t>24</a:t>
            </a:fld>
            <a:endParaRPr lang="de-AT" dirty="0"/>
          </a:p>
        </p:txBody>
      </p:sp>
    </p:spTree>
    <p:extLst>
      <p:ext uri="{BB962C8B-B14F-4D97-AF65-F5344CB8AC3E}">
        <p14:creationId xmlns:p14="http://schemas.microsoft.com/office/powerpoint/2010/main" val="233289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3BF009C-4A6C-4A19-95B6-860C54BE0414}"/>
              </a:ext>
            </a:extLst>
          </p:cNvPr>
          <p:cNvSpPr>
            <a:spLocks noGrp="1"/>
          </p:cNvSpPr>
          <p:nvPr>
            <p:ph type="title"/>
          </p:nvPr>
        </p:nvSpPr>
        <p:spPr/>
        <p:txBody>
          <a:bodyPr/>
          <a:lstStyle/>
          <a:p>
            <a:r>
              <a:rPr lang="de-AT" dirty="0"/>
              <a:t>Feedback </a:t>
            </a:r>
            <a:r>
              <a:rPr lang="de-AT" dirty="0" err="1"/>
              <a:t>culture</a:t>
            </a:r>
            <a:endParaRPr lang="de-AT" dirty="0"/>
          </a:p>
        </p:txBody>
      </p:sp>
      <p:sp>
        <p:nvSpPr>
          <p:cNvPr id="7" name="Inhaltsplatzhalter 6">
            <a:extLst>
              <a:ext uri="{FF2B5EF4-FFF2-40B4-BE49-F238E27FC236}">
                <a16:creationId xmlns:a16="http://schemas.microsoft.com/office/drawing/2014/main" id="{86D0FC3C-41CA-4ED8-8F25-8C36A6DE63C2}"/>
              </a:ext>
            </a:extLst>
          </p:cNvPr>
          <p:cNvSpPr>
            <a:spLocks noGrp="1"/>
          </p:cNvSpPr>
          <p:nvPr>
            <p:ph idx="1"/>
          </p:nvPr>
        </p:nvSpPr>
        <p:spPr/>
        <p:txBody>
          <a:bodyPr>
            <a:normAutofit lnSpcReduction="10000"/>
          </a:bodyPr>
          <a:lstStyle/>
          <a:p>
            <a:r>
              <a:rPr lang="en-US" dirty="0"/>
              <a:t>Many people view feedback as a more or less elegant way to criticize another person. "How can I tell my conversation partner something negative without her/him feeling offended?" </a:t>
            </a:r>
          </a:p>
          <a:p>
            <a:r>
              <a:rPr lang="en-US" dirty="0"/>
              <a:t>However, feedback is more than a skillful technique for politely expressing criticism. In companies and organizations, it is a constructive means of learning from one another, gaining new insights and thus making sustainable changes in daily operations possible. </a:t>
            </a:r>
          </a:p>
          <a:p>
            <a:r>
              <a:rPr lang="en-US" dirty="0"/>
              <a:t>People usually leave their comfort zone when giving feedback and, even more so, when receiving it. They immediately enter their learning zone, in which they can grow and make new experiences. </a:t>
            </a:r>
            <a:endParaRPr lang="de-AT" dirty="0"/>
          </a:p>
        </p:txBody>
      </p:sp>
      <p:sp>
        <p:nvSpPr>
          <p:cNvPr id="4" name="Fußzeilenplatzhalter 3">
            <a:extLst>
              <a:ext uri="{FF2B5EF4-FFF2-40B4-BE49-F238E27FC236}">
                <a16:creationId xmlns:a16="http://schemas.microsoft.com/office/drawing/2014/main" id="{2F033B96-EE04-4E2F-975F-D1A98EDE9DF7}"/>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4BF86536-DA17-4BA0-AC17-5DAE3E926D80}"/>
              </a:ext>
            </a:extLst>
          </p:cNvPr>
          <p:cNvSpPr>
            <a:spLocks noGrp="1"/>
          </p:cNvSpPr>
          <p:nvPr>
            <p:ph type="sldNum" sz="quarter" idx="12"/>
          </p:nvPr>
        </p:nvSpPr>
        <p:spPr/>
        <p:txBody>
          <a:bodyPr/>
          <a:lstStyle/>
          <a:p>
            <a:fld id="{8B44F962-17F4-4193-8DD0-20201EFDB343}" type="slidenum">
              <a:rPr lang="de-AT" smtClean="0"/>
              <a:pPr/>
              <a:t>25</a:t>
            </a:fld>
            <a:endParaRPr lang="de-AT" dirty="0"/>
          </a:p>
        </p:txBody>
      </p:sp>
    </p:spTree>
    <p:extLst>
      <p:ext uri="{BB962C8B-B14F-4D97-AF65-F5344CB8AC3E}">
        <p14:creationId xmlns:p14="http://schemas.microsoft.com/office/powerpoint/2010/main" val="2016814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CA408C-50F2-40F0-9EDD-88683956B2B1}"/>
              </a:ext>
            </a:extLst>
          </p:cNvPr>
          <p:cNvSpPr>
            <a:spLocks noGrp="1"/>
          </p:cNvSpPr>
          <p:nvPr>
            <p:ph type="title"/>
          </p:nvPr>
        </p:nvSpPr>
        <p:spPr/>
        <p:txBody>
          <a:bodyPr/>
          <a:lstStyle/>
          <a:p>
            <a:r>
              <a:rPr lang="en-US" dirty="0"/>
              <a:t>The Johari window</a:t>
            </a:r>
            <a:endParaRPr lang="de-AT" dirty="0"/>
          </a:p>
        </p:txBody>
      </p:sp>
      <p:sp>
        <p:nvSpPr>
          <p:cNvPr id="3" name="Inhaltsplatzhalter 2">
            <a:extLst>
              <a:ext uri="{FF2B5EF4-FFF2-40B4-BE49-F238E27FC236}">
                <a16:creationId xmlns:a16="http://schemas.microsoft.com/office/drawing/2014/main" id="{22F885AC-994C-44A8-95B8-CF73A02FFEB2}"/>
              </a:ext>
            </a:extLst>
          </p:cNvPr>
          <p:cNvSpPr>
            <a:spLocks noGrp="1"/>
          </p:cNvSpPr>
          <p:nvPr>
            <p:ph idx="1"/>
          </p:nvPr>
        </p:nvSpPr>
        <p:spPr/>
        <p:txBody>
          <a:bodyPr/>
          <a:lstStyle/>
          <a:p>
            <a:r>
              <a:rPr lang="en-US" dirty="0"/>
              <a:t>You can make use of this instrument to illustrate the potential of an active feedback culture at your school.</a:t>
            </a:r>
          </a:p>
          <a:p>
            <a:r>
              <a:rPr lang="en-US" dirty="0"/>
              <a:t>The Johari window is a proven technique to improve group dynamics. It consists of 4 quadrants:</a:t>
            </a:r>
            <a:endParaRPr lang="de-AT" dirty="0"/>
          </a:p>
        </p:txBody>
      </p:sp>
      <p:sp>
        <p:nvSpPr>
          <p:cNvPr id="4" name="Fußzeilenplatzhalter 3">
            <a:extLst>
              <a:ext uri="{FF2B5EF4-FFF2-40B4-BE49-F238E27FC236}">
                <a16:creationId xmlns:a16="http://schemas.microsoft.com/office/drawing/2014/main" id="{BAA6E124-F032-49BC-8844-D98B25133E9E}"/>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AD7C1FF5-03C7-4C82-9E00-8F995B6D3198}"/>
              </a:ext>
            </a:extLst>
          </p:cNvPr>
          <p:cNvSpPr>
            <a:spLocks noGrp="1"/>
          </p:cNvSpPr>
          <p:nvPr>
            <p:ph type="sldNum" sz="quarter" idx="12"/>
          </p:nvPr>
        </p:nvSpPr>
        <p:spPr/>
        <p:txBody>
          <a:bodyPr/>
          <a:lstStyle/>
          <a:p>
            <a:fld id="{8B44F962-17F4-4193-8DD0-20201EFDB343}" type="slidenum">
              <a:rPr lang="de-AT" smtClean="0"/>
              <a:pPr/>
              <a:t>26</a:t>
            </a:fld>
            <a:endParaRPr lang="de-AT" dirty="0"/>
          </a:p>
        </p:txBody>
      </p:sp>
    </p:spTree>
    <p:extLst>
      <p:ext uri="{BB962C8B-B14F-4D97-AF65-F5344CB8AC3E}">
        <p14:creationId xmlns:p14="http://schemas.microsoft.com/office/powerpoint/2010/main" val="2874689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3BF009C-4A6C-4A19-95B6-860C54BE0414}"/>
              </a:ext>
            </a:extLst>
          </p:cNvPr>
          <p:cNvSpPr>
            <a:spLocks noGrp="1"/>
          </p:cNvSpPr>
          <p:nvPr>
            <p:ph type="title"/>
          </p:nvPr>
        </p:nvSpPr>
        <p:spPr/>
        <p:txBody>
          <a:bodyPr/>
          <a:lstStyle/>
          <a:p>
            <a:r>
              <a:rPr lang="en-US" dirty="0"/>
              <a:t>The Johari window - How individuals and whole schools can benefit from feedback:</a:t>
            </a:r>
            <a:endParaRPr lang="de-AT" dirty="0"/>
          </a:p>
        </p:txBody>
      </p:sp>
      <p:sp>
        <p:nvSpPr>
          <p:cNvPr id="4" name="Fußzeilenplatzhalter 3">
            <a:extLst>
              <a:ext uri="{FF2B5EF4-FFF2-40B4-BE49-F238E27FC236}">
                <a16:creationId xmlns:a16="http://schemas.microsoft.com/office/drawing/2014/main" id="{2F033B96-EE04-4E2F-975F-D1A98EDE9DF7}"/>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4BF86536-DA17-4BA0-AC17-5DAE3E926D80}"/>
              </a:ext>
            </a:extLst>
          </p:cNvPr>
          <p:cNvSpPr>
            <a:spLocks noGrp="1"/>
          </p:cNvSpPr>
          <p:nvPr>
            <p:ph type="sldNum" sz="quarter" idx="12"/>
          </p:nvPr>
        </p:nvSpPr>
        <p:spPr/>
        <p:txBody>
          <a:bodyPr/>
          <a:lstStyle/>
          <a:p>
            <a:fld id="{8B44F962-17F4-4193-8DD0-20201EFDB343}" type="slidenum">
              <a:rPr lang="de-AT" smtClean="0"/>
              <a:pPr/>
              <a:t>27</a:t>
            </a:fld>
            <a:endParaRPr lang="de-AT" dirty="0"/>
          </a:p>
        </p:txBody>
      </p:sp>
      <p:graphicFrame>
        <p:nvGraphicFramePr>
          <p:cNvPr id="2" name="Tabelle 1">
            <a:extLst>
              <a:ext uri="{FF2B5EF4-FFF2-40B4-BE49-F238E27FC236}">
                <a16:creationId xmlns:a16="http://schemas.microsoft.com/office/drawing/2014/main" id="{3F20645F-0A38-4FBB-8776-14CB34F26AEF}"/>
              </a:ext>
            </a:extLst>
          </p:cNvPr>
          <p:cNvGraphicFramePr>
            <a:graphicFrameLocks noGrp="1"/>
          </p:cNvGraphicFramePr>
          <p:nvPr>
            <p:extLst>
              <p:ext uri="{D42A27DB-BD31-4B8C-83A1-F6EECF244321}">
                <p14:modId xmlns:p14="http://schemas.microsoft.com/office/powerpoint/2010/main" val="2883360128"/>
              </p:ext>
            </p:extLst>
          </p:nvPr>
        </p:nvGraphicFramePr>
        <p:xfrm>
          <a:off x="6465886" y="1806001"/>
          <a:ext cx="4741376" cy="3916081"/>
        </p:xfrm>
        <a:graphic>
          <a:graphicData uri="http://schemas.openxmlformats.org/drawingml/2006/table">
            <a:tbl>
              <a:tblPr firstRow="1" firstCol="1" bandRow="1"/>
              <a:tblGrid>
                <a:gridCol w="357332">
                  <a:extLst>
                    <a:ext uri="{9D8B030D-6E8A-4147-A177-3AD203B41FA5}">
                      <a16:colId xmlns:a16="http://schemas.microsoft.com/office/drawing/2014/main" val="1871506237"/>
                    </a:ext>
                  </a:extLst>
                </a:gridCol>
                <a:gridCol w="2189111">
                  <a:extLst>
                    <a:ext uri="{9D8B030D-6E8A-4147-A177-3AD203B41FA5}">
                      <a16:colId xmlns:a16="http://schemas.microsoft.com/office/drawing/2014/main" val="896944508"/>
                    </a:ext>
                  </a:extLst>
                </a:gridCol>
                <a:gridCol w="2194933">
                  <a:extLst>
                    <a:ext uri="{9D8B030D-6E8A-4147-A177-3AD203B41FA5}">
                      <a16:colId xmlns:a16="http://schemas.microsoft.com/office/drawing/2014/main" val="1509656994"/>
                    </a:ext>
                  </a:extLst>
                </a:gridCol>
              </a:tblGrid>
              <a:tr h="321591">
                <a:tc>
                  <a:txBody>
                    <a:bodyPr/>
                    <a:lstStyle/>
                    <a:p>
                      <a:pPr marL="71755" marR="71755" algn="ctr">
                        <a:lnSpc>
                          <a:spcPct val="107000"/>
                        </a:lnSpc>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familiar to me</a:t>
                      </a:r>
                      <a:endParaRPr lang="de-A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unknown to me</a:t>
                      </a:r>
                      <a:endParaRPr lang="de-A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710823"/>
                  </a:ext>
                </a:extLst>
              </a:tr>
              <a:tr h="1797245">
                <a:tc>
                  <a:txBody>
                    <a:bodyPr/>
                    <a:lstStyle/>
                    <a:p>
                      <a:pPr marL="71755" marR="71755"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Known to others</a:t>
                      </a:r>
                      <a:endParaRPr lang="de-A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Calibri" panose="020F0502020204030204" pitchFamily="34" charset="0"/>
                          <a:cs typeface="Times New Roman" panose="02020603050405020304" pitchFamily="18" charset="0"/>
                        </a:rPr>
                        <a:t>Open</a:t>
                      </a:r>
                      <a:r>
                        <a:rPr lang="de-AT" sz="1100" dirty="0">
                          <a:effectLst/>
                          <a:latin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cs typeface="Times New Roman" panose="02020603050405020304" pitchFamily="18" charset="0"/>
                        </a:rPr>
                        <a:t>Blind spot</a:t>
                      </a:r>
                      <a:r>
                        <a:rPr lang="de-AT" sz="1100" dirty="0">
                          <a:effectLst/>
                          <a:latin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67299"/>
                  </a:ext>
                </a:extLst>
              </a:tr>
              <a:tr h="1797245">
                <a:tc>
                  <a:txBody>
                    <a:bodyPr/>
                    <a:lstStyle/>
                    <a:p>
                      <a:pPr marL="71755" marR="71755"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Unknown to others</a:t>
                      </a:r>
                      <a:endParaRPr lang="de-A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40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Hidden</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Unknown</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590899"/>
                  </a:ext>
                </a:extLst>
              </a:tr>
            </a:tbl>
          </a:graphicData>
        </a:graphic>
      </p:graphicFrame>
      <p:sp>
        <p:nvSpPr>
          <p:cNvPr id="8" name="Textfeld 2">
            <a:extLst>
              <a:ext uri="{FF2B5EF4-FFF2-40B4-BE49-F238E27FC236}">
                <a16:creationId xmlns:a16="http://schemas.microsoft.com/office/drawing/2014/main" id="{5E18F42C-69F1-44B8-853F-DB94A9E6F8C7}"/>
              </a:ext>
            </a:extLst>
          </p:cNvPr>
          <p:cNvSpPr txBox="1">
            <a:spLocks noChangeArrowheads="1"/>
          </p:cNvSpPr>
          <p:nvPr/>
        </p:nvSpPr>
        <p:spPr bwMode="auto">
          <a:xfrm>
            <a:off x="8532083" y="2921453"/>
            <a:ext cx="1322387" cy="47148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de-AT" sz="1600" dirty="0" err="1">
                <a:effectLst/>
                <a:latin typeface="Calibri" panose="020F0502020204030204" pitchFamily="34" charset="0"/>
                <a:ea typeface="Calibri" panose="020F0502020204030204" pitchFamily="34" charset="0"/>
                <a:cs typeface="Times New Roman" panose="02020603050405020304" pitchFamily="18" charset="0"/>
              </a:rPr>
              <a:t>others</a:t>
            </a:r>
            <a:r>
              <a:rPr lang="de-AT" sz="1600" dirty="0">
                <a:effectLst/>
                <a:latin typeface="Calibri" panose="020F0502020204030204" pitchFamily="34" charset="0"/>
                <a:ea typeface="Calibri" panose="020F0502020204030204" pitchFamily="34" charset="0"/>
                <a:cs typeface="Times New Roman" panose="02020603050405020304" pitchFamily="18" charset="0"/>
              </a:rPr>
              <a:t> </a:t>
            </a:r>
            <a:r>
              <a:rPr lang="de-AT" sz="1600" dirty="0" err="1">
                <a:effectLst/>
                <a:latin typeface="Calibri" panose="020F0502020204030204" pitchFamily="34" charset="0"/>
                <a:ea typeface="Calibri" panose="020F0502020204030204" pitchFamily="34" charset="0"/>
                <a:cs typeface="Times New Roman" panose="02020603050405020304" pitchFamily="18" charset="0"/>
              </a:rPr>
              <a:t>tell</a:t>
            </a:r>
            <a:r>
              <a:rPr lang="de-AT" sz="1600" dirty="0">
                <a:effectLst/>
                <a:latin typeface="Calibri" panose="020F0502020204030204" pitchFamily="34" charset="0"/>
                <a:ea typeface="Calibri" panose="020F0502020204030204" pitchFamily="34" charset="0"/>
                <a:cs typeface="Times New Roman" panose="02020603050405020304" pitchFamily="18" charset="0"/>
              </a:rPr>
              <a:t> </a:t>
            </a:r>
            <a:r>
              <a:rPr lang="de-AT" sz="1600" dirty="0" err="1">
                <a:effectLst/>
                <a:latin typeface="Calibri" panose="020F0502020204030204" pitchFamily="34" charset="0"/>
                <a:ea typeface="Calibri" panose="020F0502020204030204" pitchFamily="34" charset="0"/>
                <a:cs typeface="Times New Roman" panose="02020603050405020304" pitchFamily="18" charset="0"/>
              </a:rPr>
              <a:t>me</a:t>
            </a:r>
            <a:r>
              <a:rPr lang="de-AT" sz="1600" dirty="0">
                <a:effectLst/>
                <a:latin typeface="Calibri" panose="020F0502020204030204" pitchFamily="34" charset="0"/>
                <a:ea typeface="Calibri" panose="020F0502020204030204" pitchFamily="34" charset="0"/>
                <a:cs typeface="Times New Roman" panose="02020603050405020304" pitchFamily="18" charset="0"/>
              </a:rPr>
              <a:t> </a:t>
            </a:r>
            <a:r>
              <a:rPr lang="de-AT" sz="1600" dirty="0" err="1">
                <a:effectLst/>
                <a:latin typeface="Calibri" panose="020F0502020204030204" pitchFamily="34" charset="0"/>
                <a:ea typeface="Calibri" panose="020F0502020204030204" pitchFamily="34" charset="0"/>
                <a:cs typeface="Times New Roman" panose="02020603050405020304" pitchFamily="18" charset="0"/>
              </a:rPr>
              <a:t>about</a:t>
            </a:r>
            <a:r>
              <a:rPr lang="de-AT" sz="1600" dirty="0">
                <a:effectLst/>
                <a:latin typeface="Calibri" panose="020F0502020204030204" pitchFamily="34" charset="0"/>
                <a:ea typeface="Calibri" panose="020F0502020204030204" pitchFamily="34" charset="0"/>
                <a:cs typeface="Times New Roman" panose="02020603050405020304" pitchFamily="18" charset="0"/>
              </a:rPr>
              <a:t> </a:t>
            </a:r>
            <a:r>
              <a:rPr lang="de-AT" sz="1600" dirty="0" err="1">
                <a:effectLst/>
                <a:latin typeface="Calibri" panose="020F0502020204030204" pitchFamily="34" charset="0"/>
                <a:ea typeface="Calibri" panose="020F0502020204030204" pitchFamily="34" charset="0"/>
                <a:cs typeface="Times New Roman" panose="02020603050405020304" pitchFamily="18" charset="0"/>
              </a:rPr>
              <a:t>me</a:t>
            </a:r>
            <a:endParaRPr lang="de-AT"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Pfeil nach rechts 17472">
            <a:extLst>
              <a:ext uri="{FF2B5EF4-FFF2-40B4-BE49-F238E27FC236}">
                <a16:creationId xmlns:a16="http://schemas.microsoft.com/office/drawing/2014/main" id="{43D25726-1C44-4497-AD5C-F601CB99DB8E}"/>
              </a:ext>
            </a:extLst>
          </p:cNvPr>
          <p:cNvSpPr/>
          <p:nvPr/>
        </p:nvSpPr>
        <p:spPr>
          <a:xfrm>
            <a:off x="8608283" y="2838903"/>
            <a:ext cx="1009650" cy="825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
        <p:nvSpPr>
          <p:cNvPr id="10" name="Textfeld 2">
            <a:extLst>
              <a:ext uri="{FF2B5EF4-FFF2-40B4-BE49-F238E27FC236}">
                <a16:creationId xmlns:a16="http://schemas.microsoft.com/office/drawing/2014/main" id="{3D44F312-2D27-4CF0-9090-41B307B87567}"/>
              </a:ext>
            </a:extLst>
          </p:cNvPr>
          <p:cNvSpPr txBox="1">
            <a:spLocks noChangeArrowheads="1"/>
          </p:cNvSpPr>
          <p:nvPr/>
        </p:nvSpPr>
        <p:spPr bwMode="auto">
          <a:xfrm rot="16200000">
            <a:off x="6875097" y="3461727"/>
            <a:ext cx="1323975" cy="4699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de-AT" sz="1600" dirty="0">
                <a:effectLst/>
                <a:latin typeface="Calibri" panose="020F0502020204030204" pitchFamily="34" charset="0"/>
                <a:ea typeface="Calibri" panose="020F0502020204030204" pitchFamily="34" charset="0"/>
                <a:cs typeface="Times New Roman" panose="02020603050405020304" pitchFamily="18" charset="0"/>
              </a:rPr>
              <a:t>I </a:t>
            </a:r>
            <a:r>
              <a:rPr lang="de-AT" sz="1600" dirty="0" err="1">
                <a:effectLst/>
                <a:latin typeface="Calibri" panose="020F0502020204030204" pitchFamily="34" charset="0"/>
                <a:ea typeface="Calibri" panose="020F0502020204030204" pitchFamily="34" charset="0"/>
                <a:cs typeface="Times New Roman" panose="02020603050405020304" pitchFamily="18" charset="0"/>
              </a:rPr>
              <a:t>give</a:t>
            </a:r>
            <a:r>
              <a:rPr lang="de-AT" sz="1600" dirty="0">
                <a:effectLst/>
                <a:latin typeface="Calibri" panose="020F0502020204030204" pitchFamily="34" charset="0"/>
                <a:ea typeface="Calibri" panose="020F0502020204030204" pitchFamily="34" charset="0"/>
                <a:cs typeface="Times New Roman" panose="02020603050405020304" pitchFamily="18" charset="0"/>
              </a:rPr>
              <a:t> </a:t>
            </a:r>
            <a:r>
              <a:rPr lang="de-AT" sz="1600" dirty="0" err="1">
                <a:effectLst/>
                <a:latin typeface="Calibri" panose="020F0502020204030204" pitchFamily="34" charset="0"/>
                <a:ea typeface="Calibri" panose="020F0502020204030204" pitchFamily="34" charset="0"/>
                <a:cs typeface="Times New Roman" panose="02020603050405020304" pitchFamily="18" charset="0"/>
              </a:rPr>
              <a:t>away</a:t>
            </a:r>
            <a:endParaRPr lang="de-AT"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Pfeil nach rechts 17474">
            <a:extLst>
              <a:ext uri="{FF2B5EF4-FFF2-40B4-BE49-F238E27FC236}">
                <a16:creationId xmlns:a16="http://schemas.microsoft.com/office/drawing/2014/main" id="{6F306899-296C-4E44-BAF1-9361340CFAA8}"/>
              </a:ext>
            </a:extLst>
          </p:cNvPr>
          <p:cNvSpPr/>
          <p:nvPr/>
        </p:nvSpPr>
        <p:spPr>
          <a:xfrm rot="16200000">
            <a:off x="7182826" y="3810384"/>
            <a:ext cx="1009650" cy="825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AT"/>
          </a:p>
        </p:txBody>
      </p:sp>
    </p:spTree>
    <p:extLst>
      <p:ext uri="{BB962C8B-B14F-4D97-AF65-F5344CB8AC3E}">
        <p14:creationId xmlns:p14="http://schemas.microsoft.com/office/powerpoint/2010/main" val="2159499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a:t>Open</a:t>
            </a: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p:txBody>
          <a:bodyPr>
            <a:normAutofit fontScale="92500"/>
          </a:bodyPr>
          <a:lstStyle/>
          <a:p>
            <a:pPr marL="0" indent="0">
              <a:buNone/>
            </a:pPr>
            <a:r>
              <a:rPr lang="en-US" dirty="0"/>
              <a:t>Everything a person reveals to others, in other words: the aspects of one’s personality that are made visible to the outside world and are perceived by others. These include </a:t>
            </a:r>
            <a:endParaRPr lang="de-AT" dirty="0"/>
          </a:p>
          <a:p>
            <a:pPr lvl="0"/>
            <a:r>
              <a:rPr lang="en-US" dirty="0"/>
              <a:t>external characteristics such as appearance, manners or physical reactions,</a:t>
            </a:r>
            <a:endParaRPr lang="de-AT" dirty="0"/>
          </a:p>
          <a:p>
            <a:pPr lvl="0"/>
            <a:r>
              <a:rPr lang="en-US" dirty="0"/>
              <a:t>as well as personal qualities such as ambition or anxiety, as far as they can be perceived by others and</a:t>
            </a:r>
            <a:endParaRPr lang="de-AT" dirty="0"/>
          </a:p>
          <a:p>
            <a:pPr lvl="0"/>
            <a:r>
              <a:rPr lang="en-US" dirty="0"/>
              <a:t>points of view and attitudes such as religious, moral and ethical beliefs.</a:t>
            </a:r>
            <a:endParaRPr lang="de-AT" dirty="0"/>
          </a:p>
          <a:p>
            <a:pPr marL="0" indent="0">
              <a:buNone/>
            </a:pPr>
            <a:r>
              <a:rPr lang="en-US" dirty="0"/>
              <a:t>This part of the "window" is usually rather small compared to the other parts as mainly unconscious factors determine interactions between people. </a:t>
            </a:r>
            <a:endParaRPr lang="de-AT" dirty="0"/>
          </a:p>
          <a:p>
            <a:endParaRPr lang="de-AT" dirty="0"/>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28</a:t>
            </a:fld>
            <a:endParaRPr lang="de-AT" dirty="0"/>
          </a:p>
        </p:txBody>
      </p:sp>
      <p:pic>
        <p:nvPicPr>
          <p:cNvPr id="7" name="Grafik 6">
            <a:extLst>
              <a:ext uri="{FF2B5EF4-FFF2-40B4-BE49-F238E27FC236}">
                <a16:creationId xmlns:a16="http://schemas.microsoft.com/office/drawing/2014/main" id="{0374ADF2-6E27-4149-973F-ED2BD9754678}"/>
              </a:ext>
            </a:extLst>
          </p:cNvPr>
          <p:cNvPicPr>
            <a:picLocks noChangeAspect="1"/>
          </p:cNvPicPr>
          <p:nvPr/>
        </p:nvPicPr>
        <p:blipFill>
          <a:blip r:embed="rId2"/>
          <a:stretch>
            <a:fillRect/>
          </a:stretch>
        </p:blipFill>
        <p:spPr>
          <a:xfrm>
            <a:off x="3987306" y="97306"/>
            <a:ext cx="2412036" cy="1998720"/>
          </a:xfrm>
          <a:prstGeom prst="rect">
            <a:avLst/>
          </a:prstGeom>
        </p:spPr>
      </p:pic>
    </p:spTree>
    <p:extLst>
      <p:ext uri="{BB962C8B-B14F-4D97-AF65-F5344CB8AC3E}">
        <p14:creationId xmlns:p14="http://schemas.microsoft.com/office/powerpoint/2010/main" val="422844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a:t>Hidden</a:t>
            </a: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p:txBody>
          <a:bodyPr>
            <a:normAutofit/>
          </a:bodyPr>
          <a:lstStyle/>
          <a:p>
            <a:pPr marL="0" indent="0">
              <a:buNone/>
            </a:pPr>
            <a:r>
              <a:rPr lang="en-US" dirty="0"/>
              <a:t>This quadrant contains everything that the person knows - in other words, what they are aware of, but either unknowingly do not show to others or hide consciously from them. </a:t>
            </a:r>
            <a:endParaRPr lang="de-AT" dirty="0"/>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29</a:t>
            </a:fld>
            <a:endParaRPr lang="de-AT" dirty="0"/>
          </a:p>
        </p:txBody>
      </p:sp>
      <p:pic>
        <p:nvPicPr>
          <p:cNvPr id="9" name="Grafik 8">
            <a:extLst>
              <a:ext uri="{FF2B5EF4-FFF2-40B4-BE49-F238E27FC236}">
                <a16:creationId xmlns:a16="http://schemas.microsoft.com/office/drawing/2014/main" id="{F91CB19E-5028-43C3-A43A-D2B7BA8FC725}"/>
              </a:ext>
            </a:extLst>
          </p:cNvPr>
          <p:cNvPicPr>
            <a:picLocks noChangeAspect="1"/>
          </p:cNvPicPr>
          <p:nvPr/>
        </p:nvPicPr>
        <p:blipFill>
          <a:blip r:embed="rId2"/>
          <a:stretch>
            <a:fillRect/>
          </a:stretch>
        </p:blipFill>
        <p:spPr>
          <a:xfrm>
            <a:off x="7680293" y="3586723"/>
            <a:ext cx="3245612" cy="2689458"/>
          </a:xfrm>
          <a:prstGeom prst="rect">
            <a:avLst/>
          </a:prstGeom>
        </p:spPr>
      </p:pic>
    </p:spTree>
    <p:extLst>
      <p:ext uri="{BB962C8B-B14F-4D97-AF65-F5344CB8AC3E}">
        <p14:creationId xmlns:p14="http://schemas.microsoft.com/office/powerpoint/2010/main" val="305445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EAB214E5-5B3E-4A29-A22C-48A39C8D50A4}"/>
              </a:ext>
            </a:extLst>
          </p:cNvPr>
          <p:cNvSpPr>
            <a:spLocks noGrp="1"/>
          </p:cNvSpPr>
          <p:nvPr>
            <p:ph type="title"/>
          </p:nvPr>
        </p:nvSpPr>
        <p:spPr/>
        <p:txBody>
          <a:bodyPr/>
          <a:lstStyle/>
          <a:p>
            <a:r>
              <a:rPr lang="de-AT" dirty="0"/>
              <a:t>Organizational </a:t>
            </a:r>
            <a:r>
              <a:rPr lang="de-AT" dirty="0" err="1"/>
              <a:t>development</a:t>
            </a:r>
            <a:endParaRPr lang="de-AT" dirty="0"/>
          </a:p>
        </p:txBody>
      </p:sp>
      <p:sp>
        <p:nvSpPr>
          <p:cNvPr id="7" name="Textplatzhalter 6">
            <a:extLst>
              <a:ext uri="{FF2B5EF4-FFF2-40B4-BE49-F238E27FC236}">
                <a16:creationId xmlns:a16="http://schemas.microsoft.com/office/drawing/2014/main" id="{87B43CF9-EB7D-4E46-B5C7-6FC415EAFA76}"/>
              </a:ext>
            </a:extLst>
          </p:cNvPr>
          <p:cNvSpPr>
            <a:spLocks noGrp="1"/>
          </p:cNvSpPr>
          <p:nvPr>
            <p:ph type="body" idx="1"/>
          </p:nvPr>
        </p:nvSpPr>
        <p:spPr/>
        <p:txBody>
          <a:bodyPr/>
          <a:lstStyle/>
          <a:p>
            <a:r>
              <a:rPr lang="de-AT" dirty="0" err="1"/>
              <a:t>Why</a:t>
            </a:r>
            <a:r>
              <a:rPr lang="de-AT" dirty="0"/>
              <a:t> organizational </a:t>
            </a:r>
            <a:r>
              <a:rPr lang="de-AT" dirty="0" err="1"/>
              <a:t>development</a:t>
            </a:r>
            <a:r>
              <a:rPr lang="de-AT" dirty="0"/>
              <a:t>? </a:t>
            </a:r>
            <a:r>
              <a:rPr lang="de-AT" dirty="0" err="1"/>
              <a:t>Because</a:t>
            </a:r>
            <a:r>
              <a:rPr lang="de-AT" dirty="0"/>
              <a:t> </a:t>
            </a:r>
            <a:r>
              <a:rPr lang="de-AT" dirty="0" err="1"/>
              <a:t>change</a:t>
            </a:r>
            <a:r>
              <a:rPr lang="de-AT" dirty="0"/>
              <a:t> </a:t>
            </a:r>
            <a:r>
              <a:rPr lang="de-AT" dirty="0" err="1"/>
              <a:t>is</a:t>
            </a:r>
            <a:r>
              <a:rPr lang="de-AT" dirty="0"/>
              <a:t> </a:t>
            </a:r>
            <a:r>
              <a:rPr lang="de-AT" dirty="0" err="1"/>
              <a:t>necessary</a:t>
            </a:r>
            <a:r>
              <a:rPr lang="de-AT" dirty="0"/>
              <a:t>!</a:t>
            </a:r>
          </a:p>
        </p:txBody>
      </p:sp>
      <p:sp>
        <p:nvSpPr>
          <p:cNvPr id="4" name="Fußzeilenplatzhalter 3">
            <a:extLst>
              <a:ext uri="{FF2B5EF4-FFF2-40B4-BE49-F238E27FC236}">
                <a16:creationId xmlns:a16="http://schemas.microsoft.com/office/drawing/2014/main" id="{8746589B-C790-49E8-B2F7-9B76A857CEFF}"/>
              </a:ext>
            </a:extLst>
          </p:cNvPr>
          <p:cNvSpPr>
            <a:spLocks noGrp="1"/>
          </p:cNvSpPr>
          <p:nvPr>
            <p:ph type="ftr" sz="quarter" idx="11"/>
          </p:nvPr>
        </p:nvSpPr>
        <p:spPr/>
        <p:txBody>
          <a:bodyPr/>
          <a:lstStyle/>
          <a:p>
            <a:r>
              <a:rPr lang="de-AT" dirty="0"/>
              <a:t>Organizational </a:t>
            </a:r>
            <a:r>
              <a:rPr lang="de-AT" dirty="0" err="1"/>
              <a:t>development</a:t>
            </a:r>
            <a:endParaRPr lang="de-AT" dirty="0"/>
          </a:p>
        </p:txBody>
      </p:sp>
      <p:sp>
        <p:nvSpPr>
          <p:cNvPr id="5" name="Foliennummernplatzhalter 4">
            <a:extLst>
              <a:ext uri="{FF2B5EF4-FFF2-40B4-BE49-F238E27FC236}">
                <a16:creationId xmlns:a16="http://schemas.microsoft.com/office/drawing/2014/main" id="{3954E0A0-03B6-4CF1-9C62-0790CDF1C42C}"/>
              </a:ext>
            </a:extLst>
          </p:cNvPr>
          <p:cNvSpPr>
            <a:spLocks noGrp="1"/>
          </p:cNvSpPr>
          <p:nvPr>
            <p:ph type="sldNum" sz="quarter" idx="12"/>
          </p:nvPr>
        </p:nvSpPr>
        <p:spPr/>
        <p:txBody>
          <a:bodyPr/>
          <a:lstStyle/>
          <a:p>
            <a:fld id="{8B44F962-17F4-4193-8DD0-20201EFDB343}" type="slidenum">
              <a:rPr lang="de-AT" smtClean="0"/>
              <a:pPr/>
              <a:t>3</a:t>
            </a:fld>
            <a:endParaRPr lang="de-AT" dirty="0"/>
          </a:p>
        </p:txBody>
      </p:sp>
    </p:spTree>
    <p:extLst>
      <p:ext uri="{BB962C8B-B14F-4D97-AF65-F5344CB8AC3E}">
        <p14:creationId xmlns:p14="http://schemas.microsoft.com/office/powerpoint/2010/main" val="398649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a:t>Blind spot</a:t>
            </a:r>
            <a:br>
              <a:rPr lang="en-US" b="1" i="1" dirty="0"/>
            </a:b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p:txBody>
          <a:bodyPr>
            <a:normAutofit/>
          </a:bodyPr>
          <a:lstStyle/>
          <a:p>
            <a:pPr marL="0" indent="0">
              <a:buNone/>
            </a:pPr>
            <a:r>
              <a:rPr lang="en-US" dirty="0"/>
              <a:t>This part includes everything that the subject is unaware of although it is perceived by others. They recognize behaviors and characteristics in the person that she or he does not notice. Through feedback from other people, information can be transported from the “blind spot” to the "open" quadrant. </a:t>
            </a:r>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30</a:t>
            </a:fld>
            <a:endParaRPr lang="de-AT" dirty="0"/>
          </a:p>
        </p:txBody>
      </p:sp>
      <p:pic>
        <p:nvPicPr>
          <p:cNvPr id="9" name="Grafik 8">
            <a:extLst>
              <a:ext uri="{FF2B5EF4-FFF2-40B4-BE49-F238E27FC236}">
                <a16:creationId xmlns:a16="http://schemas.microsoft.com/office/drawing/2014/main" id="{B82131D3-8EF6-4569-9762-DF4C445451E6}"/>
              </a:ext>
            </a:extLst>
          </p:cNvPr>
          <p:cNvPicPr>
            <a:picLocks noChangeAspect="1"/>
          </p:cNvPicPr>
          <p:nvPr/>
        </p:nvPicPr>
        <p:blipFill>
          <a:blip r:embed="rId2"/>
          <a:stretch>
            <a:fillRect/>
          </a:stretch>
        </p:blipFill>
        <p:spPr>
          <a:xfrm>
            <a:off x="7680293" y="3586723"/>
            <a:ext cx="3245612" cy="2689458"/>
          </a:xfrm>
          <a:prstGeom prst="rect">
            <a:avLst/>
          </a:prstGeom>
        </p:spPr>
      </p:pic>
    </p:spTree>
    <p:extLst>
      <p:ext uri="{BB962C8B-B14F-4D97-AF65-F5344CB8AC3E}">
        <p14:creationId xmlns:p14="http://schemas.microsoft.com/office/powerpoint/2010/main" val="29207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a:t>Unknown</a:t>
            </a:r>
            <a:br>
              <a:rPr lang="en-US" b="1" i="1" dirty="0"/>
            </a:b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p:txBody>
          <a:bodyPr>
            <a:normAutofit/>
          </a:bodyPr>
          <a:lstStyle/>
          <a:p>
            <a:pPr marL="0" indent="0">
              <a:buNone/>
            </a:pPr>
            <a:r>
              <a:rPr lang="en-US" dirty="0"/>
              <a:t>This aspect refers to everything that is not perceived by the subject or others. </a:t>
            </a:r>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31</a:t>
            </a:fld>
            <a:endParaRPr lang="de-AT" dirty="0"/>
          </a:p>
        </p:txBody>
      </p:sp>
      <p:pic>
        <p:nvPicPr>
          <p:cNvPr id="7" name="Grafik 6">
            <a:extLst>
              <a:ext uri="{FF2B5EF4-FFF2-40B4-BE49-F238E27FC236}">
                <a16:creationId xmlns:a16="http://schemas.microsoft.com/office/drawing/2014/main" id="{267B2836-98EE-4271-974C-27B20B6FEFDC}"/>
              </a:ext>
            </a:extLst>
          </p:cNvPr>
          <p:cNvPicPr>
            <a:picLocks noChangeAspect="1"/>
          </p:cNvPicPr>
          <p:nvPr/>
        </p:nvPicPr>
        <p:blipFill>
          <a:blip r:embed="rId2"/>
          <a:stretch>
            <a:fillRect/>
          </a:stretch>
        </p:blipFill>
        <p:spPr>
          <a:xfrm>
            <a:off x="7680293" y="3586723"/>
            <a:ext cx="3245612" cy="2689458"/>
          </a:xfrm>
          <a:prstGeom prst="rect">
            <a:avLst/>
          </a:prstGeom>
        </p:spPr>
      </p:pic>
    </p:spTree>
    <p:extLst>
      <p:ext uri="{BB962C8B-B14F-4D97-AF65-F5344CB8AC3E}">
        <p14:creationId xmlns:p14="http://schemas.microsoft.com/office/powerpoint/2010/main" val="2936785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8D9C6-095D-4984-854E-723B5AF4CB0C}"/>
              </a:ext>
            </a:extLst>
          </p:cNvPr>
          <p:cNvSpPr>
            <a:spLocks noGrp="1"/>
          </p:cNvSpPr>
          <p:nvPr>
            <p:ph type="title"/>
          </p:nvPr>
        </p:nvSpPr>
        <p:spPr/>
        <p:txBody>
          <a:bodyPr/>
          <a:lstStyle/>
          <a:p>
            <a:r>
              <a:rPr lang="de-AT" dirty="0" err="1"/>
              <a:t>Expand</a:t>
            </a:r>
            <a:r>
              <a:rPr lang="de-AT" dirty="0"/>
              <a:t> </a:t>
            </a:r>
            <a:r>
              <a:rPr lang="de-AT" dirty="0" err="1"/>
              <a:t>your</a:t>
            </a:r>
            <a:r>
              <a:rPr lang="de-AT" dirty="0"/>
              <a:t> “Open-Field“</a:t>
            </a:r>
          </a:p>
        </p:txBody>
      </p:sp>
      <p:sp>
        <p:nvSpPr>
          <p:cNvPr id="3" name="Inhaltsplatzhalter 2">
            <a:extLst>
              <a:ext uri="{FF2B5EF4-FFF2-40B4-BE49-F238E27FC236}">
                <a16:creationId xmlns:a16="http://schemas.microsoft.com/office/drawing/2014/main" id="{682B15B4-46BD-4703-BA47-871478DD9D9B}"/>
              </a:ext>
            </a:extLst>
          </p:cNvPr>
          <p:cNvSpPr>
            <a:spLocks noGrp="1"/>
          </p:cNvSpPr>
          <p:nvPr>
            <p:ph idx="1"/>
          </p:nvPr>
        </p:nvSpPr>
        <p:spPr/>
        <p:txBody>
          <a:bodyPr/>
          <a:lstStyle/>
          <a:p>
            <a:r>
              <a:rPr lang="en-US" dirty="0"/>
              <a:t>Joseph </a:t>
            </a:r>
            <a:r>
              <a:rPr lang="en-US" dirty="0" err="1"/>
              <a:t>Luft</a:t>
            </a:r>
            <a:r>
              <a:rPr lang="en-US" dirty="0"/>
              <a:t>, one of the developers of the Johari window, states one goal of learning in group dynamics is to increase the common scope of action and make it more transparent. Consequently, the upper left field in the Johari window should expand, while the other three quadrants shrink.</a:t>
            </a:r>
            <a:endParaRPr lang="de-AT" dirty="0"/>
          </a:p>
        </p:txBody>
      </p:sp>
      <p:sp>
        <p:nvSpPr>
          <p:cNvPr id="4" name="Fußzeilenplatzhalter 3">
            <a:extLst>
              <a:ext uri="{FF2B5EF4-FFF2-40B4-BE49-F238E27FC236}">
                <a16:creationId xmlns:a16="http://schemas.microsoft.com/office/drawing/2014/main" id="{3DE7F4CD-BD49-427B-9286-E796053329DF}"/>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0E6E0AA9-3DBF-4F3E-AAF9-A67DAA783148}"/>
              </a:ext>
            </a:extLst>
          </p:cNvPr>
          <p:cNvSpPr>
            <a:spLocks noGrp="1"/>
          </p:cNvSpPr>
          <p:nvPr>
            <p:ph type="sldNum" sz="quarter" idx="12"/>
          </p:nvPr>
        </p:nvSpPr>
        <p:spPr/>
        <p:txBody>
          <a:bodyPr/>
          <a:lstStyle/>
          <a:p>
            <a:fld id="{8B44F962-17F4-4193-8DD0-20201EFDB343}" type="slidenum">
              <a:rPr lang="de-AT" smtClean="0"/>
              <a:pPr/>
              <a:t>32</a:t>
            </a:fld>
            <a:endParaRPr lang="de-AT" dirty="0"/>
          </a:p>
        </p:txBody>
      </p:sp>
    </p:spTree>
    <p:extLst>
      <p:ext uri="{BB962C8B-B14F-4D97-AF65-F5344CB8AC3E}">
        <p14:creationId xmlns:p14="http://schemas.microsoft.com/office/powerpoint/2010/main" val="3844335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C227E511-3B92-4B11-8A99-89DA54EA106F}"/>
              </a:ext>
            </a:extLst>
          </p:cNvPr>
          <p:cNvSpPr>
            <a:spLocks noGrp="1"/>
          </p:cNvSpPr>
          <p:nvPr>
            <p:ph type="body" idx="1"/>
          </p:nvPr>
        </p:nvSpPr>
        <p:spPr>
          <a:xfrm>
            <a:off x="839788" y="2226302"/>
            <a:ext cx="5157787" cy="823912"/>
          </a:xfrm>
        </p:spPr>
        <p:txBody>
          <a:bodyPr/>
          <a:lstStyle/>
          <a:p>
            <a:r>
              <a:rPr lang="de-AT" dirty="0" err="1"/>
              <a:t>revealing</a:t>
            </a:r>
            <a:r>
              <a:rPr lang="de-AT" dirty="0"/>
              <a:t> </a:t>
            </a:r>
            <a:r>
              <a:rPr lang="de-AT" dirty="0" err="1"/>
              <a:t>oneself</a:t>
            </a:r>
            <a:endParaRPr lang="de-AT" dirty="0"/>
          </a:p>
        </p:txBody>
      </p:sp>
      <p:graphicFrame>
        <p:nvGraphicFramePr>
          <p:cNvPr id="11" name="Inhaltsplatzhalter 10">
            <a:extLst>
              <a:ext uri="{FF2B5EF4-FFF2-40B4-BE49-F238E27FC236}">
                <a16:creationId xmlns:a16="http://schemas.microsoft.com/office/drawing/2014/main" id="{10B6F352-4394-4E4C-9201-6CC02121F580}"/>
              </a:ext>
            </a:extLst>
          </p:cNvPr>
          <p:cNvGraphicFramePr>
            <a:graphicFrameLocks noGrp="1"/>
          </p:cNvGraphicFramePr>
          <p:nvPr>
            <p:ph sz="half" idx="2"/>
            <p:extLst>
              <p:ext uri="{D42A27DB-BD31-4B8C-83A1-F6EECF244321}">
                <p14:modId xmlns:p14="http://schemas.microsoft.com/office/powerpoint/2010/main" val="270410423"/>
              </p:ext>
            </p:extLst>
          </p:nvPr>
        </p:nvGraphicFramePr>
        <p:xfrm>
          <a:off x="839788" y="3024554"/>
          <a:ext cx="5157787" cy="3165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platzhalter 8">
            <a:extLst>
              <a:ext uri="{FF2B5EF4-FFF2-40B4-BE49-F238E27FC236}">
                <a16:creationId xmlns:a16="http://schemas.microsoft.com/office/drawing/2014/main" id="{140E7FB9-E9B8-4920-94DD-3E044C4EBE96}"/>
              </a:ext>
            </a:extLst>
          </p:cNvPr>
          <p:cNvSpPr>
            <a:spLocks noGrp="1"/>
          </p:cNvSpPr>
          <p:nvPr>
            <p:ph type="body" sz="quarter" idx="3"/>
          </p:nvPr>
        </p:nvSpPr>
        <p:spPr>
          <a:xfrm>
            <a:off x="6172200" y="2226302"/>
            <a:ext cx="5183188" cy="823912"/>
          </a:xfrm>
        </p:spPr>
        <p:txBody>
          <a:bodyPr/>
          <a:lstStyle/>
          <a:p>
            <a:r>
              <a:rPr lang="de-AT" dirty="0" err="1"/>
              <a:t>communicating</a:t>
            </a:r>
            <a:r>
              <a:rPr lang="de-AT" dirty="0"/>
              <a:t> </a:t>
            </a:r>
            <a:r>
              <a:rPr lang="de-AT" dirty="0" err="1"/>
              <a:t>observations</a:t>
            </a:r>
            <a:endParaRPr lang="de-AT" dirty="0"/>
          </a:p>
        </p:txBody>
      </p:sp>
      <p:graphicFrame>
        <p:nvGraphicFramePr>
          <p:cNvPr id="12" name="Inhaltsplatzhalter 11">
            <a:extLst>
              <a:ext uri="{FF2B5EF4-FFF2-40B4-BE49-F238E27FC236}">
                <a16:creationId xmlns:a16="http://schemas.microsoft.com/office/drawing/2014/main" id="{CB703AE9-684C-42CC-B6D3-88691D2E8244}"/>
              </a:ext>
            </a:extLst>
          </p:cNvPr>
          <p:cNvGraphicFramePr>
            <a:graphicFrameLocks noGrp="1"/>
          </p:cNvGraphicFramePr>
          <p:nvPr>
            <p:ph sz="quarter" idx="4"/>
            <p:extLst>
              <p:ext uri="{D42A27DB-BD31-4B8C-83A1-F6EECF244321}">
                <p14:modId xmlns:p14="http://schemas.microsoft.com/office/powerpoint/2010/main" val="1607480080"/>
              </p:ext>
            </p:extLst>
          </p:nvPr>
        </p:nvGraphicFramePr>
        <p:xfrm>
          <a:off x="6172200" y="3024554"/>
          <a:ext cx="5183188" cy="31651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Fußzeilenplatzhalter 3">
            <a:extLst>
              <a:ext uri="{FF2B5EF4-FFF2-40B4-BE49-F238E27FC236}">
                <a16:creationId xmlns:a16="http://schemas.microsoft.com/office/drawing/2014/main" id="{96DD6F08-FB8B-4467-A8AE-CBFEF40CA013}"/>
              </a:ext>
            </a:extLst>
          </p:cNvPr>
          <p:cNvSpPr>
            <a:spLocks noGrp="1"/>
          </p:cNvSpPr>
          <p:nvPr>
            <p:ph type="ftr" sz="quarter" idx="11"/>
          </p:nvPr>
        </p:nvSpPr>
        <p:spPr/>
        <p:txBody>
          <a:bodyPr/>
          <a:lstStyle/>
          <a:p>
            <a:r>
              <a:rPr lang="de-AT" dirty="0"/>
              <a:t>Feedback </a:t>
            </a:r>
            <a:r>
              <a:rPr lang="de-AT" dirty="0" err="1"/>
              <a:t>culture</a:t>
            </a:r>
            <a:endParaRPr lang="de-AT" dirty="0"/>
          </a:p>
        </p:txBody>
      </p:sp>
      <p:sp>
        <p:nvSpPr>
          <p:cNvPr id="5" name="Foliennummernplatzhalter 4">
            <a:extLst>
              <a:ext uri="{FF2B5EF4-FFF2-40B4-BE49-F238E27FC236}">
                <a16:creationId xmlns:a16="http://schemas.microsoft.com/office/drawing/2014/main" id="{3895634F-FFF5-4C05-925B-D954D1805C1D}"/>
              </a:ext>
            </a:extLst>
          </p:cNvPr>
          <p:cNvSpPr>
            <a:spLocks noGrp="1"/>
          </p:cNvSpPr>
          <p:nvPr>
            <p:ph type="sldNum" sz="quarter" idx="12"/>
          </p:nvPr>
        </p:nvSpPr>
        <p:spPr/>
        <p:txBody>
          <a:bodyPr/>
          <a:lstStyle/>
          <a:p>
            <a:fld id="{8B44F962-17F4-4193-8DD0-20201EFDB343}" type="slidenum">
              <a:rPr lang="de-AT" smtClean="0"/>
              <a:pPr/>
              <a:t>33</a:t>
            </a:fld>
            <a:endParaRPr lang="de-AT" dirty="0"/>
          </a:p>
        </p:txBody>
      </p:sp>
      <p:sp>
        <p:nvSpPr>
          <p:cNvPr id="6" name="Titel 5">
            <a:extLst>
              <a:ext uri="{FF2B5EF4-FFF2-40B4-BE49-F238E27FC236}">
                <a16:creationId xmlns:a16="http://schemas.microsoft.com/office/drawing/2014/main" id="{DA856F25-6A2B-4E5C-830C-D322F1BAEF55}"/>
              </a:ext>
            </a:extLst>
          </p:cNvPr>
          <p:cNvSpPr>
            <a:spLocks noGrp="1"/>
          </p:cNvSpPr>
          <p:nvPr>
            <p:ph type="title"/>
          </p:nvPr>
        </p:nvSpPr>
        <p:spPr/>
        <p:txBody>
          <a:bodyPr/>
          <a:lstStyle/>
          <a:p>
            <a:r>
              <a:rPr lang="de-AT" dirty="0"/>
              <a:t>2 </a:t>
            </a:r>
            <a:r>
              <a:rPr lang="de-AT" dirty="0" err="1"/>
              <a:t>strategies</a:t>
            </a:r>
            <a:endParaRPr lang="de-AT" dirty="0"/>
          </a:p>
        </p:txBody>
      </p:sp>
      <p:sp>
        <p:nvSpPr>
          <p:cNvPr id="13" name="Rechteck 12">
            <a:extLst>
              <a:ext uri="{FF2B5EF4-FFF2-40B4-BE49-F238E27FC236}">
                <a16:creationId xmlns:a16="http://schemas.microsoft.com/office/drawing/2014/main" id="{E1696ABE-CC15-4A56-B062-FC45629DD3BC}"/>
              </a:ext>
            </a:extLst>
          </p:cNvPr>
          <p:cNvSpPr/>
          <p:nvPr/>
        </p:nvSpPr>
        <p:spPr>
          <a:xfrm>
            <a:off x="836612" y="1504879"/>
            <a:ext cx="10515600" cy="865173"/>
          </a:xfrm>
          <a:prstGeom prst="rect">
            <a:avLst/>
          </a:prstGeom>
        </p:spPr>
        <p:txBody>
          <a:bodyPr wrap="square">
            <a:spAutoFit/>
          </a:bodyPr>
          <a:lstStyle/>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Both strategies complement each other and help us make the unconscious conscious and therefore manageable.</a:t>
            </a:r>
            <a:endParaRPr lang="de-AT"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184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5E6939AB-3364-4002-A08E-51F66070A570}"/>
              </a:ext>
            </a:extLst>
          </p:cNvPr>
          <p:cNvSpPr>
            <a:spLocks noGrp="1"/>
          </p:cNvSpPr>
          <p:nvPr>
            <p:ph type="title"/>
          </p:nvPr>
        </p:nvSpPr>
        <p:spPr/>
        <p:txBody>
          <a:bodyPr/>
          <a:lstStyle/>
          <a:p>
            <a:r>
              <a:rPr lang="en-US" dirty="0"/>
              <a:t>Feedback as a steering instrument for working groups, teams and groups</a:t>
            </a:r>
            <a:endParaRPr lang="de-AT" dirty="0"/>
          </a:p>
        </p:txBody>
      </p:sp>
      <p:sp>
        <p:nvSpPr>
          <p:cNvPr id="10" name="Inhaltsplatzhalter 9">
            <a:extLst>
              <a:ext uri="{FF2B5EF4-FFF2-40B4-BE49-F238E27FC236}">
                <a16:creationId xmlns:a16="http://schemas.microsoft.com/office/drawing/2014/main" id="{B9D1920A-237B-4732-A575-DAB00FE5B267}"/>
              </a:ext>
            </a:extLst>
          </p:cNvPr>
          <p:cNvSpPr>
            <a:spLocks noGrp="1"/>
          </p:cNvSpPr>
          <p:nvPr>
            <p:ph idx="1"/>
          </p:nvPr>
        </p:nvSpPr>
        <p:spPr/>
        <p:txBody>
          <a:bodyPr>
            <a:normAutofit/>
          </a:bodyPr>
          <a:lstStyle/>
          <a:p>
            <a:pPr marL="0" indent="0">
              <a:buNone/>
            </a:pPr>
            <a:r>
              <a:rPr lang="en-US" dirty="0"/>
              <a:t>As with individuals, feedback can also be used in organizations to</a:t>
            </a:r>
          </a:p>
          <a:p>
            <a:r>
              <a:rPr lang="en-US" dirty="0"/>
              <a:t>clarify ambiguities</a:t>
            </a:r>
          </a:p>
          <a:p>
            <a:r>
              <a:rPr lang="en-US" dirty="0"/>
              <a:t>render processes transparent or conscious,</a:t>
            </a:r>
          </a:p>
          <a:p>
            <a:r>
              <a:rPr lang="en-US" dirty="0"/>
              <a:t>counteract certain tendencies, discuss fears and anxieties </a:t>
            </a:r>
          </a:p>
          <a:p>
            <a:r>
              <a:rPr lang="en-US" dirty="0"/>
              <a:t>uncover old myths about the school, which have become established over time and stand in the way of change. </a:t>
            </a:r>
          </a:p>
          <a:p>
            <a:pPr marL="0" indent="0">
              <a:buNone/>
            </a:pPr>
            <a:r>
              <a:rPr lang="en-US" dirty="0"/>
              <a:t>In short: Whenever we are working towards reducing the blind spot of an organization and thus increasing the scope for action of all parties.</a:t>
            </a:r>
          </a:p>
          <a:p>
            <a:endParaRPr lang="de-AT" dirty="0"/>
          </a:p>
        </p:txBody>
      </p:sp>
      <p:sp>
        <p:nvSpPr>
          <p:cNvPr id="6" name="Fußzeilenplatzhalter 5">
            <a:extLst>
              <a:ext uri="{FF2B5EF4-FFF2-40B4-BE49-F238E27FC236}">
                <a16:creationId xmlns:a16="http://schemas.microsoft.com/office/drawing/2014/main" id="{A5755AB7-C34C-41E0-9E53-48CDBA2B1C36}"/>
              </a:ext>
            </a:extLst>
          </p:cNvPr>
          <p:cNvSpPr>
            <a:spLocks noGrp="1"/>
          </p:cNvSpPr>
          <p:nvPr>
            <p:ph type="ftr" sz="quarter" idx="11"/>
          </p:nvPr>
        </p:nvSpPr>
        <p:spPr/>
        <p:txBody>
          <a:bodyPr/>
          <a:lstStyle/>
          <a:p>
            <a:r>
              <a:rPr lang="de-AT" dirty="0"/>
              <a:t>Feedback </a:t>
            </a:r>
            <a:r>
              <a:rPr lang="de-AT" dirty="0" err="1"/>
              <a:t>for</a:t>
            </a:r>
            <a:r>
              <a:rPr lang="de-AT" dirty="0"/>
              <a:t> </a:t>
            </a:r>
            <a:r>
              <a:rPr lang="de-AT" dirty="0" err="1"/>
              <a:t>groups</a:t>
            </a:r>
            <a:endParaRPr lang="de-AT" dirty="0"/>
          </a:p>
        </p:txBody>
      </p:sp>
      <p:sp>
        <p:nvSpPr>
          <p:cNvPr id="7" name="Foliennummernplatzhalter 6">
            <a:extLst>
              <a:ext uri="{FF2B5EF4-FFF2-40B4-BE49-F238E27FC236}">
                <a16:creationId xmlns:a16="http://schemas.microsoft.com/office/drawing/2014/main" id="{AB78B704-5820-4248-AE48-554E8812B974}"/>
              </a:ext>
            </a:extLst>
          </p:cNvPr>
          <p:cNvSpPr>
            <a:spLocks noGrp="1"/>
          </p:cNvSpPr>
          <p:nvPr>
            <p:ph type="sldNum" sz="quarter" idx="12"/>
          </p:nvPr>
        </p:nvSpPr>
        <p:spPr/>
        <p:txBody>
          <a:bodyPr/>
          <a:lstStyle/>
          <a:p>
            <a:fld id="{8B44F962-17F4-4193-8DD0-20201EFDB343}" type="slidenum">
              <a:rPr lang="de-AT" smtClean="0"/>
              <a:pPr/>
              <a:t>34</a:t>
            </a:fld>
            <a:endParaRPr lang="de-AT" dirty="0"/>
          </a:p>
        </p:txBody>
      </p:sp>
    </p:spTree>
    <p:extLst>
      <p:ext uri="{BB962C8B-B14F-4D97-AF65-F5344CB8AC3E}">
        <p14:creationId xmlns:p14="http://schemas.microsoft.com/office/powerpoint/2010/main" val="82224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8120FC-FCA2-4B54-B013-0AD7F3C2435C}"/>
              </a:ext>
            </a:extLst>
          </p:cNvPr>
          <p:cNvSpPr>
            <a:spLocks noGrp="1"/>
          </p:cNvSpPr>
          <p:nvPr>
            <p:ph type="title"/>
          </p:nvPr>
        </p:nvSpPr>
        <p:spPr/>
        <p:txBody>
          <a:bodyPr/>
          <a:lstStyle/>
          <a:p>
            <a:r>
              <a:rPr lang="en-US" dirty="0"/>
              <a:t>Feedback guide for working groups, teams and groups</a:t>
            </a:r>
            <a:br>
              <a:rPr lang="en-US" dirty="0"/>
            </a:br>
            <a:endParaRPr lang="de-AT" dirty="0"/>
          </a:p>
        </p:txBody>
      </p:sp>
      <p:sp>
        <p:nvSpPr>
          <p:cNvPr id="3" name="Inhaltsplatzhalter 2">
            <a:extLst>
              <a:ext uri="{FF2B5EF4-FFF2-40B4-BE49-F238E27FC236}">
                <a16:creationId xmlns:a16="http://schemas.microsoft.com/office/drawing/2014/main" id="{81B72FE9-138D-441E-B212-155DA7358E0C}"/>
              </a:ext>
            </a:extLst>
          </p:cNvPr>
          <p:cNvSpPr>
            <a:spLocks noGrp="1"/>
          </p:cNvSpPr>
          <p:nvPr>
            <p:ph idx="1"/>
          </p:nvPr>
        </p:nvSpPr>
        <p:spPr/>
        <p:txBody>
          <a:bodyPr/>
          <a:lstStyle/>
          <a:p>
            <a:pPr marL="0" indent="0">
              <a:buNone/>
            </a:pPr>
            <a:r>
              <a:rPr lang="en-US" dirty="0"/>
              <a:t>A certain structure of feedback rounds is necessary so the whole team can have learning experiences in the sense of a learning organization. Thereby, the focus lies on two main areas:</a:t>
            </a:r>
          </a:p>
          <a:p>
            <a:endParaRPr lang="de-AT" dirty="0"/>
          </a:p>
        </p:txBody>
      </p:sp>
      <p:sp>
        <p:nvSpPr>
          <p:cNvPr id="4" name="Fußzeilenplatzhalter 3">
            <a:extLst>
              <a:ext uri="{FF2B5EF4-FFF2-40B4-BE49-F238E27FC236}">
                <a16:creationId xmlns:a16="http://schemas.microsoft.com/office/drawing/2014/main" id="{60C6CFF1-4CCC-4080-9D44-DF6DA35A1841}"/>
              </a:ext>
            </a:extLst>
          </p:cNvPr>
          <p:cNvSpPr>
            <a:spLocks noGrp="1"/>
          </p:cNvSpPr>
          <p:nvPr>
            <p:ph type="ftr" sz="quarter" idx="11"/>
          </p:nvPr>
        </p:nvSpPr>
        <p:spPr/>
        <p:txBody>
          <a:bodyPr/>
          <a:lstStyle/>
          <a:p>
            <a:r>
              <a:rPr lang="en-US" dirty="0"/>
              <a:t>Feedback guide for working groups</a:t>
            </a:r>
            <a:endParaRPr lang="de-AT" dirty="0"/>
          </a:p>
        </p:txBody>
      </p:sp>
      <p:sp>
        <p:nvSpPr>
          <p:cNvPr id="5" name="Foliennummernplatzhalter 4">
            <a:extLst>
              <a:ext uri="{FF2B5EF4-FFF2-40B4-BE49-F238E27FC236}">
                <a16:creationId xmlns:a16="http://schemas.microsoft.com/office/drawing/2014/main" id="{4861F45C-1024-4229-8010-817B991878C2}"/>
              </a:ext>
            </a:extLst>
          </p:cNvPr>
          <p:cNvSpPr>
            <a:spLocks noGrp="1"/>
          </p:cNvSpPr>
          <p:nvPr>
            <p:ph type="sldNum" sz="quarter" idx="12"/>
          </p:nvPr>
        </p:nvSpPr>
        <p:spPr/>
        <p:txBody>
          <a:bodyPr/>
          <a:lstStyle/>
          <a:p>
            <a:fld id="{8B44F962-17F4-4193-8DD0-20201EFDB343}" type="slidenum">
              <a:rPr lang="de-AT" smtClean="0"/>
              <a:pPr/>
              <a:t>35</a:t>
            </a:fld>
            <a:endParaRPr lang="de-AT" dirty="0"/>
          </a:p>
        </p:txBody>
      </p:sp>
      <p:graphicFrame>
        <p:nvGraphicFramePr>
          <p:cNvPr id="6" name="Diagramm 5">
            <a:extLst>
              <a:ext uri="{FF2B5EF4-FFF2-40B4-BE49-F238E27FC236}">
                <a16:creationId xmlns:a16="http://schemas.microsoft.com/office/drawing/2014/main" id="{4781CBCC-33FE-478F-B9B4-87FA7CB27EB8}"/>
              </a:ext>
            </a:extLst>
          </p:cNvPr>
          <p:cNvGraphicFramePr/>
          <p:nvPr>
            <p:extLst>
              <p:ext uri="{D42A27DB-BD31-4B8C-83A1-F6EECF244321}">
                <p14:modId xmlns:p14="http://schemas.microsoft.com/office/powerpoint/2010/main" val="757477289"/>
              </p:ext>
            </p:extLst>
          </p:nvPr>
        </p:nvGraphicFramePr>
        <p:xfrm>
          <a:off x="2160814" y="3499757"/>
          <a:ext cx="7647215" cy="17689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803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7A6CF1-E501-44EE-AADA-6383F0193EE7}"/>
              </a:ext>
            </a:extLst>
          </p:cNvPr>
          <p:cNvSpPr>
            <a:spLocks noGrp="1"/>
          </p:cNvSpPr>
          <p:nvPr>
            <p:ph type="title"/>
          </p:nvPr>
        </p:nvSpPr>
        <p:spPr/>
        <p:txBody>
          <a:bodyPr/>
          <a:lstStyle/>
          <a:p>
            <a:r>
              <a:rPr lang="en-US" dirty="0"/>
              <a:t>Feedback guide for working groups, teams and groups</a:t>
            </a:r>
            <a:endParaRPr lang="de-AT" dirty="0"/>
          </a:p>
        </p:txBody>
      </p:sp>
      <p:sp>
        <p:nvSpPr>
          <p:cNvPr id="3" name="Inhaltsplatzhalter 2">
            <a:extLst>
              <a:ext uri="{FF2B5EF4-FFF2-40B4-BE49-F238E27FC236}">
                <a16:creationId xmlns:a16="http://schemas.microsoft.com/office/drawing/2014/main" id="{CA729C68-BF34-4D32-B376-568E3B62F2ED}"/>
              </a:ext>
            </a:extLst>
          </p:cNvPr>
          <p:cNvSpPr>
            <a:spLocks noGrp="1"/>
          </p:cNvSpPr>
          <p:nvPr>
            <p:ph idx="1"/>
          </p:nvPr>
        </p:nvSpPr>
        <p:spPr/>
        <p:txBody>
          <a:bodyPr/>
          <a:lstStyle/>
          <a:p>
            <a:pPr marL="0" indent="0">
              <a:buNone/>
            </a:pPr>
            <a:r>
              <a:rPr lang="en-US" dirty="0"/>
              <a:t>Feedback rounds always require a neutral moderator who oversees the structure and compliance with the rules. A team member can take over this task, ideally a different person should assume the role at each meeting.</a:t>
            </a:r>
            <a:endParaRPr lang="de-AT" dirty="0"/>
          </a:p>
        </p:txBody>
      </p:sp>
      <p:sp>
        <p:nvSpPr>
          <p:cNvPr id="4" name="Fußzeilenplatzhalter 3">
            <a:extLst>
              <a:ext uri="{FF2B5EF4-FFF2-40B4-BE49-F238E27FC236}">
                <a16:creationId xmlns:a16="http://schemas.microsoft.com/office/drawing/2014/main" id="{E6A095C5-2466-4036-B3B4-B788D71A9364}"/>
              </a:ext>
            </a:extLst>
          </p:cNvPr>
          <p:cNvSpPr>
            <a:spLocks noGrp="1"/>
          </p:cNvSpPr>
          <p:nvPr>
            <p:ph type="ftr" sz="quarter" idx="11"/>
          </p:nvPr>
        </p:nvSpPr>
        <p:spPr/>
        <p:txBody>
          <a:bodyPr/>
          <a:lstStyle/>
          <a:p>
            <a:r>
              <a:rPr lang="en-US" dirty="0"/>
              <a:t>Feedback guide for working groups</a:t>
            </a:r>
            <a:endParaRPr lang="de-AT" dirty="0"/>
          </a:p>
        </p:txBody>
      </p:sp>
      <p:sp>
        <p:nvSpPr>
          <p:cNvPr id="5" name="Foliennummernplatzhalter 4">
            <a:extLst>
              <a:ext uri="{FF2B5EF4-FFF2-40B4-BE49-F238E27FC236}">
                <a16:creationId xmlns:a16="http://schemas.microsoft.com/office/drawing/2014/main" id="{E6C4EE1E-839E-42F6-8477-804A85066129}"/>
              </a:ext>
            </a:extLst>
          </p:cNvPr>
          <p:cNvSpPr>
            <a:spLocks noGrp="1"/>
          </p:cNvSpPr>
          <p:nvPr>
            <p:ph type="sldNum" sz="quarter" idx="12"/>
          </p:nvPr>
        </p:nvSpPr>
        <p:spPr/>
        <p:txBody>
          <a:bodyPr/>
          <a:lstStyle/>
          <a:p>
            <a:fld id="{8B44F962-17F4-4193-8DD0-20201EFDB343}" type="slidenum">
              <a:rPr lang="de-AT" smtClean="0"/>
              <a:pPr/>
              <a:t>36</a:t>
            </a:fld>
            <a:endParaRPr lang="de-AT" dirty="0"/>
          </a:p>
        </p:txBody>
      </p:sp>
    </p:spTree>
    <p:extLst>
      <p:ext uri="{BB962C8B-B14F-4D97-AF65-F5344CB8AC3E}">
        <p14:creationId xmlns:p14="http://schemas.microsoft.com/office/powerpoint/2010/main" val="2677561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ABE04-F456-49D8-A26E-9C689E355CD2}"/>
              </a:ext>
            </a:extLst>
          </p:cNvPr>
          <p:cNvSpPr>
            <a:spLocks noGrp="1"/>
          </p:cNvSpPr>
          <p:nvPr>
            <p:ph type="title"/>
          </p:nvPr>
        </p:nvSpPr>
        <p:spPr/>
        <p:txBody>
          <a:bodyPr/>
          <a:lstStyle/>
          <a:p>
            <a:r>
              <a:rPr lang="de-AT" dirty="0" err="1"/>
              <a:t>Get</a:t>
            </a:r>
            <a:r>
              <a:rPr lang="de-AT" dirty="0"/>
              <a:t> </a:t>
            </a:r>
            <a:r>
              <a:rPr lang="de-AT" dirty="0" err="1"/>
              <a:t>familiar</a:t>
            </a:r>
            <a:r>
              <a:rPr lang="de-AT" dirty="0"/>
              <a:t> </a:t>
            </a:r>
            <a:r>
              <a:rPr lang="de-AT" dirty="0" err="1"/>
              <a:t>with</a:t>
            </a:r>
            <a:r>
              <a:rPr lang="de-AT" dirty="0"/>
              <a:t> different </a:t>
            </a:r>
            <a:r>
              <a:rPr lang="de-AT" dirty="0" err="1"/>
              <a:t>feedback</a:t>
            </a:r>
            <a:r>
              <a:rPr lang="de-AT" dirty="0"/>
              <a:t> </a:t>
            </a:r>
            <a:r>
              <a:rPr lang="de-AT" dirty="0" err="1"/>
              <a:t>methods</a:t>
            </a:r>
            <a:endParaRPr lang="de-AT" dirty="0"/>
          </a:p>
        </p:txBody>
      </p:sp>
      <p:sp>
        <p:nvSpPr>
          <p:cNvPr id="3" name="Inhaltsplatzhalter 2">
            <a:extLst>
              <a:ext uri="{FF2B5EF4-FFF2-40B4-BE49-F238E27FC236}">
                <a16:creationId xmlns:a16="http://schemas.microsoft.com/office/drawing/2014/main" id="{1370CE1D-811C-49A8-B06E-A86DC7062244}"/>
              </a:ext>
            </a:extLst>
          </p:cNvPr>
          <p:cNvSpPr>
            <a:spLocks noGrp="1"/>
          </p:cNvSpPr>
          <p:nvPr>
            <p:ph idx="1"/>
          </p:nvPr>
        </p:nvSpPr>
        <p:spPr/>
        <p:txBody>
          <a:bodyPr/>
          <a:lstStyle/>
          <a:p>
            <a:pPr marL="0" indent="0">
              <a:buNone/>
            </a:pPr>
            <a:r>
              <a:rPr lang="de-AT" dirty="0" err="1"/>
              <a:t>Make</a:t>
            </a:r>
            <a:r>
              <a:rPr lang="de-AT" dirty="0"/>
              <a:t> </a:t>
            </a:r>
            <a:r>
              <a:rPr lang="de-AT" dirty="0" err="1"/>
              <a:t>yourself</a:t>
            </a:r>
            <a:r>
              <a:rPr lang="de-AT" dirty="0"/>
              <a:t> </a:t>
            </a:r>
            <a:r>
              <a:rPr lang="de-AT" dirty="0" err="1"/>
              <a:t>familiar</a:t>
            </a:r>
            <a:r>
              <a:rPr lang="de-AT" dirty="0"/>
              <a:t> </a:t>
            </a:r>
            <a:r>
              <a:rPr lang="de-AT" dirty="0" err="1"/>
              <a:t>with</a:t>
            </a:r>
            <a:r>
              <a:rPr lang="de-AT" dirty="0"/>
              <a:t> </a:t>
            </a:r>
            <a:r>
              <a:rPr lang="de-AT" dirty="0" err="1"/>
              <a:t>the</a:t>
            </a:r>
            <a:r>
              <a:rPr lang="de-AT" dirty="0"/>
              <a:t> </a:t>
            </a:r>
            <a:r>
              <a:rPr lang="de-AT" dirty="0" err="1"/>
              <a:t>feedback</a:t>
            </a:r>
            <a:r>
              <a:rPr lang="de-AT" dirty="0"/>
              <a:t> </a:t>
            </a:r>
            <a:r>
              <a:rPr lang="de-AT" dirty="0" err="1"/>
              <a:t>methods</a:t>
            </a:r>
            <a:r>
              <a:rPr lang="de-AT" dirty="0"/>
              <a:t> </a:t>
            </a:r>
            <a:r>
              <a:rPr lang="de-AT" dirty="0" err="1"/>
              <a:t>described</a:t>
            </a:r>
            <a:r>
              <a:rPr lang="de-AT" dirty="0"/>
              <a:t> in </a:t>
            </a:r>
            <a:r>
              <a:rPr lang="de-AT" dirty="0" err="1"/>
              <a:t>our</a:t>
            </a:r>
            <a:r>
              <a:rPr lang="de-AT" dirty="0"/>
              <a:t> </a:t>
            </a:r>
            <a:r>
              <a:rPr lang="de-AT" dirty="0" err="1"/>
              <a:t>Guidebook</a:t>
            </a:r>
            <a:r>
              <a:rPr lang="de-AT" dirty="0"/>
              <a:t> </a:t>
            </a:r>
            <a:r>
              <a:rPr lang="de-AT" dirty="0" err="1"/>
              <a:t>for</a:t>
            </a:r>
            <a:r>
              <a:rPr lang="de-AT" dirty="0"/>
              <a:t> Schools (</a:t>
            </a:r>
            <a:r>
              <a:rPr lang="de-AT" dirty="0" err="1"/>
              <a:t>page</a:t>
            </a:r>
            <a:r>
              <a:rPr lang="de-AT" dirty="0"/>
              <a:t> 20 – 22).</a:t>
            </a:r>
          </a:p>
        </p:txBody>
      </p:sp>
      <p:sp>
        <p:nvSpPr>
          <p:cNvPr id="4" name="Fußzeilenplatzhalter 3">
            <a:extLst>
              <a:ext uri="{FF2B5EF4-FFF2-40B4-BE49-F238E27FC236}">
                <a16:creationId xmlns:a16="http://schemas.microsoft.com/office/drawing/2014/main" id="{D05A5D49-169A-450C-9462-7F5FC589E993}"/>
              </a:ext>
            </a:extLst>
          </p:cNvPr>
          <p:cNvSpPr>
            <a:spLocks noGrp="1"/>
          </p:cNvSpPr>
          <p:nvPr>
            <p:ph type="ftr" sz="quarter" idx="11"/>
          </p:nvPr>
        </p:nvSpPr>
        <p:spPr/>
        <p:txBody>
          <a:bodyPr/>
          <a:lstStyle/>
          <a:p>
            <a:r>
              <a:rPr lang="de-AT" dirty="0"/>
              <a:t>Self-</a:t>
            </a:r>
            <a:r>
              <a:rPr lang="de-AT" dirty="0" err="1"/>
              <a:t>study</a:t>
            </a:r>
            <a:endParaRPr lang="de-AT" dirty="0"/>
          </a:p>
        </p:txBody>
      </p:sp>
      <p:sp>
        <p:nvSpPr>
          <p:cNvPr id="5" name="Foliennummernplatzhalter 4">
            <a:extLst>
              <a:ext uri="{FF2B5EF4-FFF2-40B4-BE49-F238E27FC236}">
                <a16:creationId xmlns:a16="http://schemas.microsoft.com/office/drawing/2014/main" id="{54746B2F-3AD3-45FF-8F44-828D20A6302A}"/>
              </a:ext>
            </a:extLst>
          </p:cNvPr>
          <p:cNvSpPr>
            <a:spLocks noGrp="1"/>
          </p:cNvSpPr>
          <p:nvPr>
            <p:ph type="sldNum" sz="quarter" idx="12"/>
          </p:nvPr>
        </p:nvSpPr>
        <p:spPr/>
        <p:txBody>
          <a:bodyPr/>
          <a:lstStyle/>
          <a:p>
            <a:fld id="{8B44F962-17F4-4193-8DD0-20201EFDB343}" type="slidenum">
              <a:rPr lang="de-AT" smtClean="0"/>
              <a:pPr/>
              <a:t>37</a:t>
            </a:fld>
            <a:endParaRPr lang="de-AT" dirty="0"/>
          </a:p>
        </p:txBody>
      </p:sp>
      <p:pic>
        <p:nvPicPr>
          <p:cNvPr id="6" name="Grafik 5">
            <a:extLst>
              <a:ext uri="{FF2B5EF4-FFF2-40B4-BE49-F238E27FC236}">
                <a16:creationId xmlns:a16="http://schemas.microsoft.com/office/drawing/2014/main" id="{293FAFCF-160F-48F7-BD3D-A3F2DF11127A}"/>
              </a:ext>
            </a:extLst>
          </p:cNvPr>
          <p:cNvPicPr>
            <a:picLocks noChangeAspect="1"/>
          </p:cNvPicPr>
          <p:nvPr/>
        </p:nvPicPr>
        <p:blipFill>
          <a:blip r:embed="rId2">
            <a:clrChange>
              <a:clrFrom>
                <a:srgbClr val="000000"/>
              </a:clrFrom>
              <a:clrTo>
                <a:srgbClr val="000000">
                  <a:alpha val="0"/>
                </a:srgbClr>
              </a:clrTo>
            </a:clrChange>
            <a:duotone>
              <a:schemeClr val="accent1">
                <a:shade val="45000"/>
                <a:satMod val="135000"/>
              </a:schemeClr>
              <a:prstClr val="white"/>
            </a:duotone>
          </a:blip>
          <a:stretch>
            <a:fillRect/>
          </a:stretch>
        </p:blipFill>
        <p:spPr>
          <a:xfrm>
            <a:off x="10474090" y="5134997"/>
            <a:ext cx="1278771" cy="1252674"/>
          </a:xfrm>
          <a:prstGeom prst="rect">
            <a:avLst/>
          </a:prstGeom>
        </p:spPr>
      </p:pic>
    </p:spTree>
    <p:extLst>
      <p:ext uri="{BB962C8B-B14F-4D97-AF65-F5344CB8AC3E}">
        <p14:creationId xmlns:p14="http://schemas.microsoft.com/office/powerpoint/2010/main" val="2597349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de-AT" dirty="0"/>
              <a:t>Practice different </a:t>
            </a:r>
            <a:r>
              <a:rPr lang="de-AT" dirty="0" err="1"/>
              <a:t>feedback</a:t>
            </a:r>
            <a:r>
              <a:rPr lang="de-AT" dirty="0"/>
              <a:t> </a:t>
            </a:r>
            <a:r>
              <a:rPr lang="de-AT" dirty="0" err="1"/>
              <a:t>techniques</a:t>
            </a:r>
            <a:r>
              <a:rPr lang="de-AT" dirty="0"/>
              <a:t>  </a:t>
            </a:r>
          </a:p>
        </p:txBody>
      </p:sp>
      <p:sp>
        <p:nvSpPr>
          <p:cNvPr id="8" name="Inhaltsplatzhalter 7">
            <a:extLst>
              <a:ext uri="{FF2B5EF4-FFF2-40B4-BE49-F238E27FC236}">
                <a16:creationId xmlns:a16="http://schemas.microsoft.com/office/drawing/2014/main" id="{E553242E-D2E5-4E00-AC65-DDFF1BB846A4}"/>
              </a:ext>
            </a:extLst>
          </p:cNvPr>
          <p:cNvSpPr>
            <a:spLocks noGrp="1"/>
          </p:cNvSpPr>
          <p:nvPr>
            <p:ph idx="1"/>
          </p:nvPr>
        </p:nvSpPr>
        <p:spPr/>
        <p:txBody>
          <a:bodyPr/>
          <a:lstStyle/>
          <a:p>
            <a:pPr marL="0" lvl="0" indent="0">
              <a:buNone/>
            </a:pPr>
            <a:r>
              <a:rPr lang="en-US" dirty="0">
                <a:solidFill>
                  <a:prstClr val="black"/>
                </a:solidFill>
              </a:rPr>
              <a:t>Form an exercise group with three other colleagues and practice together:</a:t>
            </a:r>
          </a:p>
          <a:p>
            <a:r>
              <a:rPr lang="en-US" dirty="0"/>
              <a:t>Sociometric differentiation exercises</a:t>
            </a:r>
          </a:p>
          <a:p>
            <a:r>
              <a:rPr lang="en-US" dirty="0"/>
              <a:t>Flash</a:t>
            </a:r>
          </a:p>
          <a:p>
            <a:r>
              <a:rPr lang="de-AT" dirty="0"/>
              <a:t>Personal </a:t>
            </a:r>
            <a:r>
              <a:rPr lang="de-AT" dirty="0" err="1"/>
              <a:t>query</a:t>
            </a:r>
            <a:endParaRPr lang="de-AT" dirty="0"/>
          </a:p>
          <a:p>
            <a:r>
              <a:rPr lang="de-AT" dirty="0"/>
              <a:t>Barometer </a:t>
            </a:r>
            <a:r>
              <a:rPr lang="de-AT" dirty="0" err="1"/>
              <a:t>of</a:t>
            </a:r>
            <a:r>
              <a:rPr lang="de-AT" dirty="0"/>
              <a:t> </a:t>
            </a:r>
            <a:r>
              <a:rPr lang="de-AT" dirty="0" err="1"/>
              <a:t>opinions</a:t>
            </a:r>
            <a:endParaRPr lang="de-AT" dirty="0"/>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err="1"/>
              <a:t>Assignment</a:t>
            </a:r>
            <a:endParaRPr lang="de-AT" dirty="0"/>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38</a:t>
            </a:fld>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2787517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ABE04-F456-49D8-A26E-9C689E355CD2}"/>
              </a:ext>
            </a:extLst>
          </p:cNvPr>
          <p:cNvSpPr>
            <a:spLocks noGrp="1"/>
          </p:cNvSpPr>
          <p:nvPr>
            <p:ph type="title"/>
          </p:nvPr>
        </p:nvSpPr>
        <p:spPr/>
        <p:txBody>
          <a:bodyPr/>
          <a:lstStyle/>
          <a:p>
            <a:r>
              <a:rPr lang="de-AT" dirty="0" err="1"/>
              <a:t>Get</a:t>
            </a:r>
            <a:r>
              <a:rPr lang="de-AT" dirty="0"/>
              <a:t> </a:t>
            </a:r>
            <a:r>
              <a:rPr lang="de-AT" dirty="0" err="1"/>
              <a:t>familiar</a:t>
            </a:r>
            <a:r>
              <a:rPr lang="de-AT" dirty="0"/>
              <a:t> </a:t>
            </a:r>
            <a:r>
              <a:rPr lang="de-AT" dirty="0" err="1"/>
              <a:t>with</a:t>
            </a:r>
            <a:r>
              <a:rPr lang="de-AT" dirty="0"/>
              <a:t> a </a:t>
            </a:r>
            <a:r>
              <a:rPr lang="de-AT" dirty="0" err="1"/>
              <a:t>feedback</a:t>
            </a:r>
            <a:r>
              <a:rPr lang="de-AT" dirty="0"/>
              <a:t> </a:t>
            </a:r>
            <a:r>
              <a:rPr lang="de-AT" dirty="0" err="1"/>
              <a:t>method</a:t>
            </a:r>
            <a:r>
              <a:rPr lang="de-AT" dirty="0"/>
              <a:t> </a:t>
            </a:r>
            <a:r>
              <a:rPr lang="de-AT" dirty="0" err="1"/>
              <a:t>to</a:t>
            </a:r>
            <a:r>
              <a:rPr lang="de-AT" dirty="0"/>
              <a:t> </a:t>
            </a:r>
            <a:r>
              <a:rPr lang="de-AT" dirty="0" err="1"/>
              <a:t>use</a:t>
            </a:r>
            <a:r>
              <a:rPr lang="de-AT" dirty="0"/>
              <a:t> in </a:t>
            </a:r>
            <a:r>
              <a:rPr lang="de-AT" dirty="0" err="1"/>
              <a:t>working</a:t>
            </a:r>
            <a:r>
              <a:rPr lang="de-AT" dirty="0"/>
              <a:t> </a:t>
            </a:r>
            <a:r>
              <a:rPr lang="de-AT" dirty="0" err="1"/>
              <a:t>groups</a:t>
            </a:r>
            <a:endParaRPr lang="de-AT" dirty="0"/>
          </a:p>
        </p:txBody>
      </p:sp>
      <p:sp>
        <p:nvSpPr>
          <p:cNvPr id="3" name="Inhaltsplatzhalter 2">
            <a:extLst>
              <a:ext uri="{FF2B5EF4-FFF2-40B4-BE49-F238E27FC236}">
                <a16:creationId xmlns:a16="http://schemas.microsoft.com/office/drawing/2014/main" id="{1370CE1D-811C-49A8-B06E-A86DC7062244}"/>
              </a:ext>
            </a:extLst>
          </p:cNvPr>
          <p:cNvSpPr>
            <a:spLocks noGrp="1"/>
          </p:cNvSpPr>
          <p:nvPr>
            <p:ph idx="1"/>
          </p:nvPr>
        </p:nvSpPr>
        <p:spPr/>
        <p:txBody>
          <a:bodyPr/>
          <a:lstStyle/>
          <a:p>
            <a:pPr marL="0" indent="0">
              <a:buNone/>
            </a:pPr>
            <a:r>
              <a:rPr lang="de-AT" dirty="0" err="1"/>
              <a:t>Make</a:t>
            </a:r>
            <a:r>
              <a:rPr lang="de-AT" dirty="0"/>
              <a:t> </a:t>
            </a:r>
            <a:r>
              <a:rPr lang="de-AT" dirty="0" err="1"/>
              <a:t>yourself</a:t>
            </a:r>
            <a:r>
              <a:rPr lang="de-AT" dirty="0"/>
              <a:t> </a:t>
            </a:r>
            <a:r>
              <a:rPr lang="de-AT" dirty="0" err="1"/>
              <a:t>familiar</a:t>
            </a:r>
            <a:r>
              <a:rPr lang="de-AT" dirty="0"/>
              <a:t> </a:t>
            </a:r>
            <a:r>
              <a:rPr lang="de-AT" dirty="0" err="1"/>
              <a:t>with</a:t>
            </a:r>
            <a:r>
              <a:rPr lang="de-AT" dirty="0"/>
              <a:t> </a:t>
            </a:r>
            <a:r>
              <a:rPr lang="de-AT" dirty="0" err="1"/>
              <a:t>the</a:t>
            </a:r>
            <a:r>
              <a:rPr lang="de-AT" dirty="0"/>
              <a:t> </a:t>
            </a:r>
            <a:r>
              <a:rPr lang="en-US" dirty="0"/>
              <a:t>Feedback guide for working groups, teams and groups </a:t>
            </a:r>
            <a:r>
              <a:rPr lang="de-AT" dirty="0" err="1"/>
              <a:t>described</a:t>
            </a:r>
            <a:r>
              <a:rPr lang="de-AT" dirty="0"/>
              <a:t> in </a:t>
            </a:r>
            <a:r>
              <a:rPr lang="de-AT" dirty="0" err="1"/>
              <a:t>our</a:t>
            </a:r>
            <a:r>
              <a:rPr lang="de-AT" dirty="0"/>
              <a:t> </a:t>
            </a:r>
            <a:r>
              <a:rPr lang="de-AT" dirty="0" err="1"/>
              <a:t>Guidebook</a:t>
            </a:r>
            <a:r>
              <a:rPr lang="de-AT" dirty="0"/>
              <a:t> </a:t>
            </a:r>
            <a:r>
              <a:rPr lang="de-AT" dirty="0" err="1"/>
              <a:t>for</a:t>
            </a:r>
            <a:r>
              <a:rPr lang="de-AT" dirty="0"/>
              <a:t> Schools (</a:t>
            </a:r>
            <a:r>
              <a:rPr lang="de-AT" dirty="0" err="1"/>
              <a:t>page</a:t>
            </a:r>
            <a:r>
              <a:rPr lang="de-AT" dirty="0"/>
              <a:t> 19).</a:t>
            </a:r>
            <a:r>
              <a:rPr lang="en-US" dirty="0"/>
              <a:t> </a:t>
            </a:r>
            <a:endParaRPr lang="de-AT" dirty="0"/>
          </a:p>
        </p:txBody>
      </p:sp>
      <p:sp>
        <p:nvSpPr>
          <p:cNvPr id="4" name="Fußzeilenplatzhalter 3">
            <a:extLst>
              <a:ext uri="{FF2B5EF4-FFF2-40B4-BE49-F238E27FC236}">
                <a16:creationId xmlns:a16="http://schemas.microsoft.com/office/drawing/2014/main" id="{D05A5D49-169A-450C-9462-7F5FC589E993}"/>
              </a:ext>
            </a:extLst>
          </p:cNvPr>
          <p:cNvSpPr>
            <a:spLocks noGrp="1"/>
          </p:cNvSpPr>
          <p:nvPr>
            <p:ph type="ftr" sz="quarter" idx="11"/>
          </p:nvPr>
        </p:nvSpPr>
        <p:spPr/>
        <p:txBody>
          <a:bodyPr/>
          <a:lstStyle/>
          <a:p>
            <a:r>
              <a:rPr lang="de-AT" dirty="0"/>
              <a:t>Self-</a:t>
            </a:r>
            <a:r>
              <a:rPr lang="de-AT" dirty="0" err="1"/>
              <a:t>study</a:t>
            </a:r>
            <a:endParaRPr lang="de-AT" dirty="0"/>
          </a:p>
        </p:txBody>
      </p:sp>
      <p:sp>
        <p:nvSpPr>
          <p:cNvPr id="5" name="Foliennummernplatzhalter 4">
            <a:extLst>
              <a:ext uri="{FF2B5EF4-FFF2-40B4-BE49-F238E27FC236}">
                <a16:creationId xmlns:a16="http://schemas.microsoft.com/office/drawing/2014/main" id="{54746B2F-3AD3-45FF-8F44-828D20A6302A}"/>
              </a:ext>
            </a:extLst>
          </p:cNvPr>
          <p:cNvSpPr>
            <a:spLocks noGrp="1"/>
          </p:cNvSpPr>
          <p:nvPr>
            <p:ph type="sldNum" sz="quarter" idx="12"/>
          </p:nvPr>
        </p:nvSpPr>
        <p:spPr/>
        <p:txBody>
          <a:bodyPr/>
          <a:lstStyle/>
          <a:p>
            <a:fld id="{8B44F962-17F4-4193-8DD0-20201EFDB343}" type="slidenum">
              <a:rPr lang="de-AT" smtClean="0"/>
              <a:pPr/>
              <a:t>39</a:t>
            </a:fld>
            <a:endParaRPr lang="de-AT" dirty="0"/>
          </a:p>
        </p:txBody>
      </p:sp>
      <p:pic>
        <p:nvPicPr>
          <p:cNvPr id="6" name="Grafik 5">
            <a:extLst>
              <a:ext uri="{FF2B5EF4-FFF2-40B4-BE49-F238E27FC236}">
                <a16:creationId xmlns:a16="http://schemas.microsoft.com/office/drawing/2014/main" id="{293FAFCF-160F-48F7-BD3D-A3F2DF11127A}"/>
              </a:ext>
            </a:extLst>
          </p:cNvPr>
          <p:cNvPicPr>
            <a:picLocks noChangeAspect="1"/>
          </p:cNvPicPr>
          <p:nvPr/>
        </p:nvPicPr>
        <p:blipFill>
          <a:blip r:embed="rId2">
            <a:clrChange>
              <a:clrFrom>
                <a:srgbClr val="000000"/>
              </a:clrFrom>
              <a:clrTo>
                <a:srgbClr val="000000">
                  <a:alpha val="0"/>
                </a:srgbClr>
              </a:clrTo>
            </a:clrChange>
            <a:duotone>
              <a:schemeClr val="accent1">
                <a:shade val="45000"/>
                <a:satMod val="135000"/>
              </a:schemeClr>
              <a:prstClr val="white"/>
            </a:duotone>
          </a:blip>
          <a:stretch>
            <a:fillRect/>
          </a:stretch>
        </p:blipFill>
        <p:spPr>
          <a:xfrm>
            <a:off x="10474090" y="5134997"/>
            <a:ext cx="1278771" cy="1252674"/>
          </a:xfrm>
          <a:prstGeom prst="rect">
            <a:avLst/>
          </a:prstGeom>
        </p:spPr>
      </p:pic>
    </p:spTree>
    <p:extLst>
      <p:ext uri="{BB962C8B-B14F-4D97-AF65-F5344CB8AC3E}">
        <p14:creationId xmlns:p14="http://schemas.microsoft.com/office/powerpoint/2010/main" val="385314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B19DC9-7752-4D77-9A00-7BC938F86CA4}"/>
              </a:ext>
            </a:extLst>
          </p:cNvPr>
          <p:cNvSpPr>
            <a:spLocks noGrp="1"/>
          </p:cNvSpPr>
          <p:nvPr>
            <p:ph type="title"/>
          </p:nvPr>
        </p:nvSpPr>
        <p:spPr/>
        <p:txBody>
          <a:bodyPr/>
          <a:lstStyle/>
          <a:p>
            <a:r>
              <a:rPr lang="de-AT" dirty="0" err="1"/>
              <a:t>Why</a:t>
            </a:r>
            <a:r>
              <a:rPr lang="de-AT" dirty="0"/>
              <a:t> organizational </a:t>
            </a:r>
            <a:r>
              <a:rPr lang="de-AT" dirty="0" err="1"/>
              <a:t>development</a:t>
            </a:r>
            <a:r>
              <a:rPr lang="de-AT" dirty="0"/>
              <a:t>? </a:t>
            </a:r>
          </a:p>
        </p:txBody>
      </p:sp>
      <p:sp>
        <p:nvSpPr>
          <p:cNvPr id="3" name="Inhaltsplatzhalter 2">
            <a:extLst>
              <a:ext uri="{FF2B5EF4-FFF2-40B4-BE49-F238E27FC236}">
                <a16:creationId xmlns:a16="http://schemas.microsoft.com/office/drawing/2014/main" id="{EE1BBB88-8151-4DA8-BF07-1003DAD4590D}"/>
              </a:ext>
            </a:extLst>
          </p:cNvPr>
          <p:cNvSpPr>
            <a:spLocks noGrp="1"/>
          </p:cNvSpPr>
          <p:nvPr>
            <p:ph idx="1"/>
          </p:nvPr>
        </p:nvSpPr>
        <p:spPr/>
        <p:txBody>
          <a:bodyPr/>
          <a:lstStyle/>
          <a:p>
            <a:r>
              <a:rPr lang="en-US" dirty="0"/>
              <a:t>Schools are changing more than ever. New technologies, social developments as well as constantly evolving basic conditions influence the educational system on a daily basis. School management and staff have to find suitable measures to deal with the everchanging demands placed on teaching.</a:t>
            </a:r>
            <a:endParaRPr lang="de-AT" dirty="0"/>
          </a:p>
        </p:txBody>
      </p:sp>
      <p:sp>
        <p:nvSpPr>
          <p:cNvPr id="4" name="Fußzeilenplatzhalter 3">
            <a:extLst>
              <a:ext uri="{FF2B5EF4-FFF2-40B4-BE49-F238E27FC236}">
                <a16:creationId xmlns:a16="http://schemas.microsoft.com/office/drawing/2014/main" id="{B682748B-9428-4541-9D9E-F3713D5D177B}"/>
              </a:ext>
            </a:extLst>
          </p:cNvPr>
          <p:cNvSpPr>
            <a:spLocks noGrp="1"/>
          </p:cNvSpPr>
          <p:nvPr>
            <p:ph type="ftr" sz="quarter" idx="11"/>
          </p:nvPr>
        </p:nvSpPr>
        <p:spPr/>
        <p:txBody>
          <a:bodyPr/>
          <a:lstStyle/>
          <a:p>
            <a:r>
              <a:rPr lang="de-AT" dirty="0"/>
              <a:t>Organizational </a:t>
            </a:r>
            <a:r>
              <a:rPr lang="de-AT" dirty="0" err="1"/>
              <a:t>development</a:t>
            </a:r>
            <a:endParaRPr lang="de-AT" dirty="0"/>
          </a:p>
        </p:txBody>
      </p:sp>
      <p:sp>
        <p:nvSpPr>
          <p:cNvPr id="5" name="Foliennummernplatzhalter 4">
            <a:extLst>
              <a:ext uri="{FF2B5EF4-FFF2-40B4-BE49-F238E27FC236}">
                <a16:creationId xmlns:a16="http://schemas.microsoft.com/office/drawing/2014/main" id="{3229D9CB-AEBE-4DF1-9A74-610956C07F6A}"/>
              </a:ext>
            </a:extLst>
          </p:cNvPr>
          <p:cNvSpPr>
            <a:spLocks noGrp="1"/>
          </p:cNvSpPr>
          <p:nvPr>
            <p:ph type="sldNum" sz="quarter" idx="12"/>
          </p:nvPr>
        </p:nvSpPr>
        <p:spPr/>
        <p:txBody>
          <a:bodyPr/>
          <a:lstStyle/>
          <a:p>
            <a:fld id="{8B44F962-17F4-4193-8DD0-20201EFDB343}" type="slidenum">
              <a:rPr lang="de-AT" smtClean="0"/>
              <a:pPr/>
              <a:t>4</a:t>
            </a:fld>
            <a:endParaRPr lang="de-AT" dirty="0"/>
          </a:p>
        </p:txBody>
      </p:sp>
    </p:spTree>
    <p:extLst>
      <p:ext uri="{BB962C8B-B14F-4D97-AF65-F5344CB8AC3E}">
        <p14:creationId xmlns:p14="http://schemas.microsoft.com/office/powerpoint/2010/main" val="2712143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0E118-AF13-41D3-883C-1CC9819DC2DC}"/>
              </a:ext>
            </a:extLst>
          </p:cNvPr>
          <p:cNvSpPr>
            <a:spLocks noGrp="1"/>
          </p:cNvSpPr>
          <p:nvPr>
            <p:ph type="title"/>
          </p:nvPr>
        </p:nvSpPr>
        <p:spPr/>
        <p:txBody>
          <a:bodyPr/>
          <a:lstStyle/>
          <a:p>
            <a:r>
              <a:rPr lang="de-AT" dirty="0"/>
              <a:t>Moderate a </a:t>
            </a:r>
            <a:r>
              <a:rPr lang="de-AT" dirty="0" err="1"/>
              <a:t>feedback</a:t>
            </a:r>
            <a:r>
              <a:rPr lang="de-AT" dirty="0"/>
              <a:t> </a:t>
            </a:r>
            <a:r>
              <a:rPr lang="de-AT" dirty="0" err="1"/>
              <a:t>round</a:t>
            </a:r>
            <a:endParaRPr lang="de-AT" dirty="0"/>
          </a:p>
        </p:txBody>
      </p:sp>
      <p:sp>
        <p:nvSpPr>
          <p:cNvPr id="3" name="Inhaltsplatzhalter 2">
            <a:extLst>
              <a:ext uri="{FF2B5EF4-FFF2-40B4-BE49-F238E27FC236}">
                <a16:creationId xmlns:a16="http://schemas.microsoft.com/office/drawing/2014/main" id="{1136F932-CF8F-47B1-BF82-2E5BE47AA815}"/>
              </a:ext>
            </a:extLst>
          </p:cNvPr>
          <p:cNvSpPr>
            <a:spLocks noGrp="1"/>
          </p:cNvSpPr>
          <p:nvPr>
            <p:ph idx="1"/>
          </p:nvPr>
        </p:nvSpPr>
        <p:spPr/>
        <p:txBody>
          <a:bodyPr/>
          <a:lstStyle/>
          <a:p>
            <a:r>
              <a:rPr lang="de-AT" dirty="0" err="1"/>
              <a:t>Introduce</a:t>
            </a:r>
            <a:r>
              <a:rPr lang="de-AT" dirty="0"/>
              <a:t> </a:t>
            </a:r>
            <a:r>
              <a:rPr lang="de-AT" dirty="0" err="1"/>
              <a:t>the</a:t>
            </a:r>
            <a:r>
              <a:rPr lang="de-AT" dirty="0"/>
              <a:t> </a:t>
            </a:r>
            <a:r>
              <a:rPr lang="de-AT" dirty="0" err="1"/>
              <a:t>topic</a:t>
            </a:r>
            <a:r>
              <a:rPr lang="de-AT" dirty="0"/>
              <a:t> </a:t>
            </a:r>
            <a:r>
              <a:rPr lang="de-AT" dirty="0" err="1"/>
              <a:t>feedback</a:t>
            </a:r>
            <a:r>
              <a:rPr lang="de-AT" dirty="0"/>
              <a:t> </a:t>
            </a:r>
            <a:r>
              <a:rPr lang="de-AT" dirty="0" err="1"/>
              <a:t>to</a:t>
            </a:r>
            <a:r>
              <a:rPr lang="de-AT" dirty="0"/>
              <a:t> </a:t>
            </a:r>
            <a:r>
              <a:rPr lang="de-AT" dirty="0" err="1"/>
              <a:t>your</a:t>
            </a:r>
            <a:r>
              <a:rPr lang="de-AT" dirty="0"/>
              <a:t> </a:t>
            </a:r>
            <a:r>
              <a:rPr lang="de-AT" dirty="0" err="1"/>
              <a:t>colleagues</a:t>
            </a:r>
            <a:r>
              <a:rPr lang="de-AT" dirty="0"/>
              <a:t> </a:t>
            </a:r>
            <a:r>
              <a:rPr lang="de-AT" dirty="0" err="1"/>
              <a:t>by</a:t>
            </a:r>
            <a:r>
              <a:rPr lang="de-AT" dirty="0"/>
              <a:t> </a:t>
            </a:r>
            <a:r>
              <a:rPr lang="de-AT" dirty="0" err="1"/>
              <a:t>explaining</a:t>
            </a:r>
            <a:r>
              <a:rPr lang="de-AT" dirty="0"/>
              <a:t> </a:t>
            </a:r>
            <a:r>
              <a:rPr lang="de-AT" dirty="0" err="1"/>
              <a:t>the</a:t>
            </a:r>
            <a:r>
              <a:rPr lang="de-AT" dirty="0"/>
              <a:t> Johari </a:t>
            </a:r>
            <a:r>
              <a:rPr lang="de-AT" dirty="0" err="1"/>
              <a:t>window</a:t>
            </a:r>
            <a:r>
              <a:rPr lang="de-AT" dirty="0"/>
              <a:t>.</a:t>
            </a:r>
          </a:p>
          <a:p>
            <a:r>
              <a:rPr lang="en-US" dirty="0"/>
              <a:t>Organize a feedback session and use the feedback guide for groups.</a:t>
            </a:r>
            <a:endParaRPr lang="de-AT" dirty="0"/>
          </a:p>
        </p:txBody>
      </p:sp>
      <p:sp>
        <p:nvSpPr>
          <p:cNvPr id="4" name="Fußzeilenplatzhalter 3">
            <a:extLst>
              <a:ext uri="{FF2B5EF4-FFF2-40B4-BE49-F238E27FC236}">
                <a16:creationId xmlns:a16="http://schemas.microsoft.com/office/drawing/2014/main" id="{8261C7BE-3B96-4580-AA0C-CE002D52B0A0}"/>
              </a:ext>
            </a:extLst>
          </p:cNvPr>
          <p:cNvSpPr>
            <a:spLocks noGrp="1"/>
          </p:cNvSpPr>
          <p:nvPr>
            <p:ph type="ftr" sz="quarter" idx="11"/>
          </p:nvPr>
        </p:nvSpPr>
        <p:spPr/>
        <p:txBody>
          <a:bodyPr/>
          <a:lstStyle/>
          <a:p>
            <a:r>
              <a:rPr lang="de-AT" dirty="0"/>
              <a:t>Project </a:t>
            </a:r>
            <a:r>
              <a:rPr lang="de-AT" dirty="0" err="1"/>
              <a:t>work</a:t>
            </a:r>
            <a:endParaRPr lang="de-AT" dirty="0"/>
          </a:p>
        </p:txBody>
      </p:sp>
      <p:sp>
        <p:nvSpPr>
          <p:cNvPr id="5" name="Foliennummernplatzhalter 4">
            <a:extLst>
              <a:ext uri="{FF2B5EF4-FFF2-40B4-BE49-F238E27FC236}">
                <a16:creationId xmlns:a16="http://schemas.microsoft.com/office/drawing/2014/main" id="{F1822C9F-EDCF-4332-93A4-AAB0EDF00F58}"/>
              </a:ext>
            </a:extLst>
          </p:cNvPr>
          <p:cNvSpPr>
            <a:spLocks noGrp="1"/>
          </p:cNvSpPr>
          <p:nvPr>
            <p:ph type="sldNum" sz="quarter" idx="12"/>
          </p:nvPr>
        </p:nvSpPr>
        <p:spPr/>
        <p:txBody>
          <a:bodyPr/>
          <a:lstStyle/>
          <a:p>
            <a:fld id="{8B44F962-17F4-4193-8DD0-20201EFDB343}" type="slidenum">
              <a:rPr lang="de-AT" smtClean="0"/>
              <a:pPr/>
              <a:t>40</a:t>
            </a:fld>
            <a:endParaRPr lang="de-AT" dirty="0"/>
          </a:p>
        </p:txBody>
      </p:sp>
      <p:pic>
        <p:nvPicPr>
          <p:cNvPr id="6" name="Grafik 5">
            <a:extLst>
              <a:ext uri="{FF2B5EF4-FFF2-40B4-BE49-F238E27FC236}">
                <a16:creationId xmlns:a16="http://schemas.microsoft.com/office/drawing/2014/main" id="{31891A95-E8A7-4234-B137-E6F2CD43F10E}"/>
              </a:ext>
            </a:extLst>
          </p:cNvPr>
          <p:cNvPicPr>
            <a:picLocks noChangeAspect="1"/>
          </p:cNvPicPr>
          <p:nvPr/>
        </p:nvPicPr>
        <p:blipFill>
          <a:blip r:embed="rId2">
            <a:clrChange>
              <a:clrFrom>
                <a:srgbClr val="FFFFFF"/>
              </a:clrFrom>
              <a:clrTo>
                <a:srgbClr val="FFFFFF">
                  <a:alpha val="0"/>
                </a:srgbClr>
              </a:clrTo>
            </a:clrChange>
            <a:duotone>
              <a:schemeClr val="accent5">
                <a:shade val="45000"/>
                <a:satMod val="135000"/>
              </a:schemeClr>
              <a:prstClr val="white"/>
            </a:duotone>
          </a:blip>
          <a:stretch>
            <a:fillRect/>
          </a:stretch>
        </p:blipFill>
        <p:spPr>
          <a:xfrm>
            <a:off x="10245970" y="5380207"/>
            <a:ext cx="1445602" cy="970769"/>
          </a:xfrm>
          <a:prstGeom prst="rect">
            <a:avLst/>
          </a:prstGeom>
        </p:spPr>
      </p:pic>
    </p:spTree>
    <p:extLst>
      <p:ext uri="{BB962C8B-B14F-4D97-AF65-F5344CB8AC3E}">
        <p14:creationId xmlns:p14="http://schemas.microsoft.com/office/powerpoint/2010/main" val="420663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9983D4-28DD-4C19-9051-D0EDAB6102F6}"/>
              </a:ext>
            </a:extLst>
          </p:cNvPr>
          <p:cNvSpPr>
            <a:spLocks noGrp="1"/>
          </p:cNvSpPr>
          <p:nvPr>
            <p:ph type="title"/>
          </p:nvPr>
        </p:nvSpPr>
        <p:spPr/>
        <p:txBody>
          <a:bodyPr/>
          <a:lstStyle/>
          <a:p>
            <a:r>
              <a:rPr lang="de-AT" dirty="0" err="1"/>
              <a:t>Why</a:t>
            </a:r>
            <a:r>
              <a:rPr lang="de-AT" dirty="0"/>
              <a:t> organizational </a:t>
            </a:r>
            <a:r>
              <a:rPr lang="de-AT" dirty="0" err="1"/>
              <a:t>development</a:t>
            </a:r>
            <a:r>
              <a:rPr lang="de-AT" dirty="0"/>
              <a:t>? </a:t>
            </a:r>
          </a:p>
        </p:txBody>
      </p:sp>
      <p:sp>
        <p:nvSpPr>
          <p:cNvPr id="3" name="Inhaltsplatzhalter 2">
            <a:extLst>
              <a:ext uri="{FF2B5EF4-FFF2-40B4-BE49-F238E27FC236}">
                <a16:creationId xmlns:a16="http://schemas.microsoft.com/office/drawing/2014/main" id="{F1774423-4F97-4782-8CD5-902016FEAD1E}"/>
              </a:ext>
            </a:extLst>
          </p:cNvPr>
          <p:cNvSpPr>
            <a:spLocks noGrp="1"/>
          </p:cNvSpPr>
          <p:nvPr>
            <p:ph idx="1"/>
          </p:nvPr>
        </p:nvSpPr>
        <p:spPr/>
        <p:txBody>
          <a:bodyPr/>
          <a:lstStyle/>
          <a:p>
            <a:r>
              <a:rPr lang="en-US" dirty="0"/>
              <a:t>In phases of change, the quality of leadership culture becomes particularly evident. Great school management means involving teaching staff in change processes from the very beginning. Therefore, it is essential to make all measures as transparent as possible. The teaching staff must be informed about how, when and to what extent they will be affected by upcoming changes. You can only count on the support and cooperation of your employees if you involve them in all phases of the process. </a:t>
            </a:r>
            <a:endParaRPr lang="de-AT" dirty="0"/>
          </a:p>
        </p:txBody>
      </p:sp>
      <p:sp>
        <p:nvSpPr>
          <p:cNvPr id="4" name="Fußzeilenplatzhalter 3">
            <a:extLst>
              <a:ext uri="{FF2B5EF4-FFF2-40B4-BE49-F238E27FC236}">
                <a16:creationId xmlns:a16="http://schemas.microsoft.com/office/drawing/2014/main" id="{E345EAD3-5741-4141-9653-816ECCED8E3C}"/>
              </a:ext>
            </a:extLst>
          </p:cNvPr>
          <p:cNvSpPr>
            <a:spLocks noGrp="1"/>
          </p:cNvSpPr>
          <p:nvPr>
            <p:ph type="ftr" sz="quarter" idx="11"/>
          </p:nvPr>
        </p:nvSpPr>
        <p:spPr/>
        <p:txBody>
          <a:bodyPr/>
          <a:lstStyle/>
          <a:p>
            <a:r>
              <a:rPr lang="de-AT" dirty="0"/>
              <a:t>Organizational </a:t>
            </a:r>
            <a:r>
              <a:rPr lang="de-AT" dirty="0" err="1"/>
              <a:t>development</a:t>
            </a:r>
            <a:endParaRPr lang="de-AT" dirty="0"/>
          </a:p>
        </p:txBody>
      </p:sp>
      <p:sp>
        <p:nvSpPr>
          <p:cNvPr id="5" name="Foliennummernplatzhalter 4">
            <a:extLst>
              <a:ext uri="{FF2B5EF4-FFF2-40B4-BE49-F238E27FC236}">
                <a16:creationId xmlns:a16="http://schemas.microsoft.com/office/drawing/2014/main" id="{3C5D4E0C-7F18-4D50-BE4C-76915FF1F353}"/>
              </a:ext>
            </a:extLst>
          </p:cNvPr>
          <p:cNvSpPr>
            <a:spLocks noGrp="1"/>
          </p:cNvSpPr>
          <p:nvPr>
            <p:ph type="sldNum" sz="quarter" idx="12"/>
          </p:nvPr>
        </p:nvSpPr>
        <p:spPr/>
        <p:txBody>
          <a:bodyPr/>
          <a:lstStyle/>
          <a:p>
            <a:fld id="{8B44F962-17F4-4193-8DD0-20201EFDB343}" type="slidenum">
              <a:rPr lang="de-AT" smtClean="0"/>
              <a:pPr/>
              <a:t>5</a:t>
            </a:fld>
            <a:endParaRPr lang="de-AT" dirty="0"/>
          </a:p>
        </p:txBody>
      </p:sp>
    </p:spTree>
    <p:extLst>
      <p:ext uri="{BB962C8B-B14F-4D97-AF65-F5344CB8AC3E}">
        <p14:creationId xmlns:p14="http://schemas.microsoft.com/office/powerpoint/2010/main" val="239484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3075ED-4CD7-4987-B518-EB09E9CDE947}"/>
              </a:ext>
            </a:extLst>
          </p:cNvPr>
          <p:cNvSpPr>
            <a:spLocks noGrp="1"/>
          </p:cNvSpPr>
          <p:nvPr>
            <p:ph type="title"/>
          </p:nvPr>
        </p:nvSpPr>
        <p:spPr/>
        <p:txBody>
          <a:bodyPr/>
          <a:lstStyle/>
          <a:p>
            <a:r>
              <a:rPr lang="de-AT" dirty="0" err="1"/>
              <a:t>Why</a:t>
            </a:r>
            <a:r>
              <a:rPr lang="de-AT" dirty="0"/>
              <a:t> organizational </a:t>
            </a:r>
            <a:r>
              <a:rPr lang="de-AT" dirty="0" err="1"/>
              <a:t>development</a:t>
            </a:r>
            <a:r>
              <a:rPr lang="de-AT" dirty="0"/>
              <a:t>? </a:t>
            </a:r>
          </a:p>
        </p:txBody>
      </p:sp>
      <p:sp>
        <p:nvSpPr>
          <p:cNvPr id="3" name="Inhaltsplatzhalter 2">
            <a:extLst>
              <a:ext uri="{FF2B5EF4-FFF2-40B4-BE49-F238E27FC236}">
                <a16:creationId xmlns:a16="http://schemas.microsoft.com/office/drawing/2014/main" id="{EBFF898A-F84E-4925-ACD2-E0120662AE80}"/>
              </a:ext>
            </a:extLst>
          </p:cNvPr>
          <p:cNvSpPr>
            <a:spLocks noGrp="1"/>
          </p:cNvSpPr>
          <p:nvPr>
            <p:ph idx="1"/>
          </p:nvPr>
        </p:nvSpPr>
        <p:spPr/>
        <p:txBody>
          <a:bodyPr/>
          <a:lstStyle/>
          <a:p>
            <a:r>
              <a:rPr lang="en-US" dirty="0"/>
              <a:t>In order to be able to react adequately to changes, everyone working at the school needs a structure that provides support and clear orientation in uncertain times. A mission statement can serve as a guiding principle and provide orientation.</a:t>
            </a:r>
            <a:endParaRPr lang="de-AT" dirty="0"/>
          </a:p>
        </p:txBody>
      </p:sp>
      <p:sp>
        <p:nvSpPr>
          <p:cNvPr id="4" name="Fußzeilenplatzhalter 3">
            <a:extLst>
              <a:ext uri="{FF2B5EF4-FFF2-40B4-BE49-F238E27FC236}">
                <a16:creationId xmlns:a16="http://schemas.microsoft.com/office/drawing/2014/main" id="{5D39A505-B2A9-4E5A-95FD-4C76C339D6FC}"/>
              </a:ext>
            </a:extLst>
          </p:cNvPr>
          <p:cNvSpPr>
            <a:spLocks noGrp="1"/>
          </p:cNvSpPr>
          <p:nvPr>
            <p:ph type="ftr" sz="quarter" idx="11"/>
          </p:nvPr>
        </p:nvSpPr>
        <p:spPr/>
        <p:txBody>
          <a:bodyPr/>
          <a:lstStyle/>
          <a:p>
            <a:r>
              <a:rPr lang="de-AT" dirty="0"/>
              <a:t>Organizational </a:t>
            </a:r>
            <a:r>
              <a:rPr lang="de-AT" dirty="0" err="1"/>
              <a:t>development</a:t>
            </a:r>
            <a:endParaRPr lang="de-AT" dirty="0"/>
          </a:p>
          <a:p>
            <a:endParaRPr lang="de-AT" dirty="0"/>
          </a:p>
        </p:txBody>
      </p:sp>
      <p:sp>
        <p:nvSpPr>
          <p:cNvPr id="5" name="Foliennummernplatzhalter 4">
            <a:extLst>
              <a:ext uri="{FF2B5EF4-FFF2-40B4-BE49-F238E27FC236}">
                <a16:creationId xmlns:a16="http://schemas.microsoft.com/office/drawing/2014/main" id="{96BB206D-1C05-4164-8E2B-54697E523392}"/>
              </a:ext>
            </a:extLst>
          </p:cNvPr>
          <p:cNvSpPr>
            <a:spLocks noGrp="1"/>
          </p:cNvSpPr>
          <p:nvPr>
            <p:ph type="sldNum" sz="quarter" idx="12"/>
          </p:nvPr>
        </p:nvSpPr>
        <p:spPr/>
        <p:txBody>
          <a:bodyPr/>
          <a:lstStyle/>
          <a:p>
            <a:fld id="{8B44F962-17F4-4193-8DD0-20201EFDB343}" type="slidenum">
              <a:rPr lang="de-AT" smtClean="0"/>
              <a:pPr/>
              <a:t>6</a:t>
            </a:fld>
            <a:endParaRPr lang="de-AT" dirty="0"/>
          </a:p>
        </p:txBody>
      </p:sp>
    </p:spTree>
    <p:extLst>
      <p:ext uri="{BB962C8B-B14F-4D97-AF65-F5344CB8AC3E}">
        <p14:creationId xmlns:p14="http://schemas.microsoft.com/office/powerpoint/2010/main" val="2518963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F778A9E7-0611-4274-93A2-E0EFA5D90A71}"/>
              </a:ext>
            </a:extLst>
          </p:cNvPr>
          <p:cNvSpPr>
            <a:spLocks noGrp="1"/>
          </p:cNvSpPr>
          <p:nvPr>
            <p:ph type="title"/>
          </p:nvPr>
        </p:nvSpPr>
        <p:spPr/>
        <p:txBody>
          <a:bodyPr/>
          <a:lstStyle/>
          <a:p>
            <a:r>
              <a:rPr lang="en-US" dirty="0"/>
              <a:t>The mission statement</a:t>
            </a:r>
            <a:endParaRPr lang="de-AT" dirty="0"/>
          </a:p>
        </p:txBody>
      </p:sp>
      <p:sp>
        <p:nvSpPr>
          <p:cNvPr id="8" name="Textplatzhalter 7">
            <a:extLst>
              <a:ext uri="{FF2B5EF4-FFF2-40B4-BE49-F238E27FC236}">
                <a16:creationId xmlns:a16="http://schemas.microsoft.com/office/drawing/2014/main" id="{C7799056-F14A-44BA-ACC0-15B697F90CE2}"/>
              </a:ext>
            </a:extLst>
          </p:cNvPr>
          <p:cNvSpPr>
            <a:spLocks noGrp="1"/>
          </p:cNvSpPr>
          <p:nvPr>
            <p:ph type="body" idx="1"/>
          </p:nvPr>
        </p:nvSpPr>
        <p:spPr/>
        <p:txBody>
          <a:bodyPr/>
          <a:lstStyle/>
          <a:p>
            <a:r>
              <a:rPr lang="en-US" dirty="0"/>
              <a:t>The mission statement as a foundation for successful school development</a:t>
            </a:r>
            <a:endParaRPr lang="de-AT" dirty="0"/>
          </a:p>
        </p:txBody>
      </p:sp>
      <p:sp>
        <p:nvSpPr>
          <p:cNvPr id="4" name="Fußzeilenplatzhalter 3">
            <a:extLst>
              <a:ext uri="{FF2B5EF4-FFF2-40B4-BE49-F238E27FC236}">
                <a16:creationId xmlns:a16="http://schemas.microsoft.com/office/drawing/2014/main" id="{24B89D40-2E32-49A4-9077-E37BF6A08052}"/>
              </a:ext>
            </a:extLst>
          </p:cNvPr>
          <p:cNvSpPr>
            <a:spLocks noGrp="1"/>
          </p:cNvSpPr>
          <p:nvPr>
            <p:ph type="ftr" sz="quarter" idx="11"/>
          </p:nvPr>
        </p:nvSpPr>
        <p:spPr/>
        <p:txBody>
          <a:bodyPr/>
          <a:lstStyle/>
          <a:p>
            <a:endParaRPr lang="de-AT" dirty="0"/>
          </a:p>
        </p:txBody>
      </p:sp>
      <p:sp>
        <p:nvSpPr>
          <p:cNvPr id="5" name="Foliennummernplatzhalter 4">
            <a:extLst>
              <a:ext uri="{FF2B5EF4-FFF2-40B4-BE49-F238E27FC236}">
                <a16:creationId xmlns:a16="http://schemas.microsoft.com/office/drawing/2014/main" id="{701E753D-F629-4B4A-8D77-C05F6CD19398}"/>
              </a:ext>
            </a:extLst>
          </p:cNvPr>
          <p:cNvSpPr>
            <a:spLocks noGrp="1"/>
          </p:cNvSpPr>
          <p:nvPr>
            <p:ph type="sldNum" sz="quarter" idx="12"/>
          </p:nvPr>
        </p:nvSpPr>
        <p:spPr/>
        <p:txBody>
          <a:bodyPr/>
          <a:lstStyle/>
          <a:p>
            <a:fld id="{8B44F962-17F4-4193-8DD0-20201EFDB343}" type="slidenum">
              <a:rPr lang="de-AT" smtClean="0"/>
              <a:pPr/>
              <a:t>7</a:t>
            </a:fld>
            <a:endParaRPr lang="de-AT" dirty="0"/>
          </a:p>
        </p:txBody>
      </p:sp>
    </p:spTree>
    <p:extLst>
      <p:ext uri="{BB962C8B-B14F-4D97-AF65-F5344CB8AC3E}">
        <p14:creationId xmlns:p14="http://schemas.microsoft.com/office/powerpoint/2010/main" val="3636720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B8AF5B54-B4EF-4D20-9B2D-CF22422435FA}"/>
              </a:ext>
            </a:extLst>
          </p:cNvPr>
          <p:cNvSpPr>
            <a:spLocks noGrp="1"/>
          </p:cNvSpPr>
          <p:nvPr>
            <p:ph type="title"/>
          </p:nvPr>
        </p:nvSpPr>
        <p:spPr/>
        <p:txBody>
          <a:bodyPr/>
          <a:lstStyle/>
          <a:p>
            <a:r>
              <a:rPr lang="de-AT" dirty="0"/>
              <a:t>The </a:t>
            </a:r>
            <a:r>
              <a:rPr lang="de-AT" dirty="0" err="1"/>
              <a:t>mission</a:t>
            </a:r>
            <a:r>
              <a:rPr lang="de-AT" dirty="0"/>
              <a:t> </a:t>
            </a:r>
            <a:r>
              <a:rPr lang="de-AT" dirty="0" err="1"/>
              <a:t>statement</a:t>
            </a:r>
            <a:endParaRPr lang="de-AT" dirty="0"/>
          </a:p>
        </p:txBody>
      </p:sp>
      <p:sp>
        <p:nvSpPr>
          <p:cNvPr id="7" name="Inhaltsplatzhalter 6">
            <a:extLst>
              <a:ext uri="{FF2B5EF4-FFF2-40B4-BE49-F238E27FC236}">
                <a16:creationId xmlns:a16="http://schemas.microsoft.com/office/drawing/2014/main" id="{20CA26C7-54E4-4166-B66B-5356FBE01DE4}"/>
              </a:ext>
            </a:extLst>
          </p:cNvPr>
          <p:cNvSpPr>
            <a:spLocks noGrp="1"/>
          </p:cNvSpPr>
          <p:nvPr>
            <p:ph idx="1"/>
          </p:nvPr>
        </p:nvSpPr>
        <p:spPr/>
        <p:txBody>
          <a:bodyPr/>
          <a:lstStyle/>
          <a:p>
            <a:r>
              <a:rPr lang="en-US" dirty="0"/>
              <a:t>Successful schools are based on a strong vision that teachers have developed together with the school management. Due to the rapid changes in modern society, these visions also need to be kept up to date. Therefore, an existing mission statement should be updated and adapted at least every ten years.</a:t>
            </a:r>
            <a:endParaRPr lang="de-AT" dirty="0"/>
          </a:p>
        </p:txBody>
      </p:sp>
      <p:sp>
        <p:nvSpPr>
          <p:cNvPr id="4" name="Fußzeilenplatzhalter 3">
            <a:extLst>
              <a:ext uri="{FF2B5EF4-FFF2-40B4-BE49-F238E27FC236}">
                <a16:creationId xmlns:a16="http://schemas.microsoft.com/office/drawing/2014/main" id="{A4B2C3EE-E55E-45CB-B4E2-F2E5A6631584}"/>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EC460A83-1F63-43EF-B04F-A0B0B88A400E}"/>
              </a:ext>
            </a:extLst>
          </p:cNvPr>
          <p:cNvSpPr>
            <a:spLocks noGrp="1"/>
          </p:cNvSpPr>
          <p:nvPr>
            <p:ph type="sldNum" sz="quarter" idx="12"/>
          </p:nvPr>
        </p:nvSpPr>
        <p:spPr/>
        <p:txBody>
          <a:bodyPr/>
          <a:lstStyle/>
          <a:p>
            <a:fld id="{8B44F962-17F4-4193-8DD0-20201EFDB343}" type="slidenum">
              <a:rPr lang="de-AT" smtClean="0"/>
              <a:pPr/>
              <a:t>8</a:t>
            </a:fld>
            <a:endParaRPr lang="de-AT" dirty="0"/>
          </a:p>
        </p:txBody>
      </p:sp>
    </p:spTree>
    <p:extLst>
      <p:ext uri="{BB962C8B-B14F-4D97-AF65-F5344CB8AC3E}">
        <p14:creationId xmlns:p14="http://schemas.microsoft.com/office/powerpoint/2010/main" val="39182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B8AF5B54-B4EF-4D20-9B2D-CF22422435FA}"/>
              </a:ext>
            </a:extLst>
          </p:cNvPr>
          <p:cNvSpPr>
            <a:spLocks noGrp="1"/>
          </p:cNvSpPr>
          <p:nvPr>
            <p:ph type="title"/>
          </p:nvPr>
        </p:nvSpPr>
        <p:spPr/>
        <p:txBody>
          <a:bodyPr/>
          <a:lstStyle/>
          <a:p>
            <a:r>
              <a:rPr lang="de-AT" dirty="0"/>
              <a:t>The </a:t>
            </a:r>
            <a:r>
              <a:rPr lang="de-AT" dirty="0" err="1"/>
              <a:t>mission</a:t>
            </a:r>
            <a:r>
              <a:rPr lang="de-AT" dirty="0"/>
              <a:t> </a:t>
            </a:r>
            <a:r>
              <a:rPr lang="de-AT" dirty="0" err="1"/>
              <a:t>statement</a:t>
            </a:r>
            <a:endParaRPr lang="de-AT" dirty="0"/>
          </a:p>
        </p:txBody>
      </p:sp>
      <p:sp>
        <p:nvSpPr>
          <p:cNvPr id="7" name="Inhaltsplatzhalter 6">
            <a:extLst>
              <a:ext uri="{FF2B5EF4-FFF2-40B4-BE49-F238E27FC236}">
                <a16:creationId xmlns:a16="http://schemas.microsoft.com/office/drawing/2014/main" id="{20CA26C7-54E4-4166-B66B-5356FBE01DE4}"/>
              </a:ext>
            </a:extLst>
          </p:cNvPr>
          <p:cNvSpPr>
            <a:spLocks noGrp="1"/>
          </p:cNvSpPr>
          <p:nvPr>
            <p:ph idx="1"/>
          </p:nvPr>
        </p:nvSpPr>
        <p:spPr/>
        <p:txBody>
          <a:bodyPr/>
          <a:lstStyle/>
          <a:p>
            <a:r>
              <a:rPr lang="en-US" dirty="0"/>
              <a:t>A mission statement is basically a self-description of an organization created by its employees. As a guide for the entire school organization, it aligns the actions of all school employees with common goals. The mission statement is public and accessible for outsiders. All parties involved have to experience the outlined statements in daily school life. It reflects the school’s self-image and thus promotes identification with one's own school. The general pedagogic goals of the school also need to be outlined in the mission statement as a commitment towards students, parents and subsequent institutions that are part of the educational system.</a:t>
            </a:r>
            <a:endParaRPr lang="de-AT" dirty="0"/>
          </a:p>
        </p:txBody>
      </p:sp>
      <p:sp>
        <p:nvSpPr>
          <p:cNvPr id="4" name="Fußzeilenplatzhalter 3">
            <a:extLst>
              <a:ext uri="{FF2B5EF4-FFF2-40B4-BE49-F238E27FC236}">
                <a16:creationId xmlns:a16="http://schemas.microsoft.com/office/drawing/2014/main" id="{A4B2C3EE-E55E-45CB-B4E2-F2E5A6631584}"/>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EC460A83-1F63-43EF-B04F-A0B0B88A400E}"/>
              </a:ext>
            </a:extLst>
          </p:cNvPr>
          <p:cNvSpPr>
            <a:spLocks noGrp="1"/>
          </p:cNvSpPr>
          <p:nvPr>
            <p:ph type="sldNum" sz="quarter" idx="12"/>
          </p:nvPr>
        </p:nvSpPr>
        <p:spPr/>
        <p:txBody>
          <a:bodyPr/>
          <a:lstStyle/>
          <a:p>
            <a:fld id="{8B44F962-17F4-4193-8DD0-20201EFDB343}" type="slidenum">
              <a:rPr lang="de-AT" smtClean="0"/>
              <a:pPr/>
              <a:t>9</a:t>
            </a:fld>
            <a:endParaRPr lang="de-AT" dirty="0"/>
          </a:p>
        </p:txBody>
      </p:sp>
    </p:spTree>
    <p:extLst>
      <p:ext uri="{BB962C8B-B14F-4D97-AF65-F5344CB8AC3E}">
        <p14:creationId xmlns:p14="http://schemas.microsoft.com/office/powerpoint/2010/main" val="24827315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2090</Words>
  <Application>Microsoft Office PowerPoint</Application>
  <PresentationFormat>Breitbild</PresentationFormat>
  <Paragraphs>271</Paragraphs>
  <Slides>40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40</vt:i4>
      </vt:variant>
    </vt:vector>
  </HeadingPairs>
  <TitlesOfParts>
    <vt:vector size="44" baseType="lpstr">
      <vt:lpstr>Arial</vt:lpstr>
      <vt:lpstr>Calibri</vt:lpstr>
      <vt:lpstr>Calibri Light</vt:lpstr>
      <vt:lpstr>Office</vt:lpstr>
      <vt:lpstr>School Culture</vt:lpstr>
      <vt:lpstr>Overview</vt:lpstr>
      <vt:lpstr>Organizational development</vt:lpstr>
      <vt:lpstr>Why organizational development? </vt:lpstr>
      <vt:lpstr>Why organizational development? </vt:lpstr>
      <vt:lpstr>Why organizational development? </vt:lpstr>
      <vt:lpstr>The mission statement</vt:lpstr>
      <vt:lpstr>The mission statement</vt:lpstr>
      <vt:lpstr>The mission statement</vt:lpstr>
      <vt:lpstr>The mission statement</vt:lpstr>
      <vt:lpstr>Principles and explanations</vt:lpstr>
      <vt:lpstr>Developing a mission statement together</vt:lpstr>
      <vt:lpstr>When phrasing the statement, pay attention to</vt:lpstr>
      <vt:lpstr>Key points for creating a mission statement for your school </vt:lpstr>
      <vt:lpstr>Key points for creating a mission statement for your school </vt:lpstr>
      <vt:lpstr>Key points for creating a mission statement for your school </vt:lpstr>
      <vt:lpstr>Write a short report on profound changes </vt:lpstr>
      <vt:lpstr>Create an example mission statement</vt:lpstr>
      <vt:lpstr>Get feedback to your example mission statement and improve it</vt:lpstr>
      <vt:lpstr>Get familiar with the Metaplan techniques</vt:lpstr>
      <vt:lpstr>Practice the Metaplan techniques  </vt:lpstr>
      <vt:lpstr>Design a workshop</vt:lpstr>
      <vt:lpstr>Feedback culture</vt:lpstr>
      <vt:lpstr>Feedback culture</vt:lpstr>
      <vt:lpstr>Feedback culture</vt:lpstr>
      <vt:lpstr>The Johari window</vt:lpstr>
      <vt:lpstr>The Johari window - How individuals and whole schools can benefit from feedback:</vt:lpstr>
      <vt:lpstr>Open</vt:lpstr>
      <vt:lpstr>Hidden</vt:lpstr>
      <vt:lpstr>Blind spot </vt:lpstr>
      <vt:lpstr>Unknown </vt:lpstr>
      <vt:lpstr>Expand your “Open-Field“</vt:lpstr>
      <vt:lpstr>2 strategies</vt:lpstr>
      <vt:lpstr>Feedback as a steering instrument for working groups, teams and groups</vt:lpstr>
      <vt:lpstr>Feedback guide for working groups, teams and groups </vt:lpstr>
      <vt:lpstr>Feedback guide for working groups, teams and groups</vt:lpstr>
      <vt:lpstr>Get familiar with different feedback methods</vt:lpstr>
      <vt:lpstr>Practice different feedback techniques  </vt:lpstr>
      <vt:lpstr>Get familiar with a feedback method to use in working groups</vt:lpstr>
      <vt:lpstr>Moderate a feedback round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Linde-Leimer</dc:creator>
  <cp:lastModifiedBy>Klaus Linde-Leimer</cp:lastModifiedBy>
  <cp:revision>59</cp:revision>
  <dcterms:created xsi:type="dcterms:W3CDTF">2019-02-17T11:29:45Z</dcterms:created>
  <dcterms:modified xsi:type="dcterms:W3CDTF">2019-02-18T12:47:22Z</dcterms:modified>
</cp:coreProperties>
</file>