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9" r:id="rId3"/>
    <p:sldId id="258" r:id="rId4"/>
    <p:sldId id="257" r:id="rId5"/>
    <p:sldId id="284" r:id="rId6"/>
    <p:sldId id="277" r:id="rId7"/>
    <p:sldId id="279" r:id="rId8"/>
    <p:sldId id="280" r:id="rId9"/>
    <p:sldId id="281" r:id="rId10"/>
    <p:sldId id="283" r:id="rId11"/>
    <p:sldId id="282" r:id="rId12"/>
    <p:sldId id="285" r:id="rId13"/>
    <p:sldId id="286" r:id="rId14"/>
    <p:sldId id="287" r:id="rId15"/>
    <p:sldId id="288" r:id="rId16"/>
    <p:sldId id="289" r:id="rId17"/>
    <p:sldId id="276" r:id="rId18"/>
    <p:sldId id="290" r:id="rId19"/>
    <p:sldId id="278" r:id="rId20"/>
    <p:sldId id="291" r:id="rId21"/>
    <p:sldId id="274" r:id="rId22"/>
    <p:sldId id="293" r:id="rId23"/>
    <p:sldId id="292" r:id="rId24"/>
    <p:sldId id="295" r:id="rId25"/>
    <p:sldId id="272" r:id="rId26"/>
    <p:sldId id="294" r:id="rId27"/>
    <p:sldId id="270" r:id="rId28"/>
    <p:sldId id="296" r:id="rId29"/>
    <p:sldId id="298" r:id="rId30"/>
    <p:sldId id="297" r:id="rId31"/>
    <p:sldId id="273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82" autoAdjust="0"/>
    <p:restoredTop sz="94660"/>
  </p:normalViewPr>
  <p:slideViewPr>
    <p:cSldViewPr snapToGrid="0">
      <p:cViewPr varScale="1">
        <p:scale>
          <a:sx n="61" d="100"/>
          <a:sy n="61" d="100"/>
        </p:scale>
        <p:origin x="917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A12CF2-102D-48A1-BDBE-C144DF8E46C2}" type="doc">
      <dgm:prSet loTypeId="urn:microsoft.com/office/officeart/2005/8/layout/hLis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23DD76AD-664A-4301-B525-CDA37B3EDEDE}">
      <dgm:prSet phldrT="[Text]"/>
      <dgm:spPr/>
      <dgm:t>
        <a:bodyPr/>
        <a:lstStyle/>
        <a:p>
          <a:r>
            <a:rPr lang="de-AT" dirty="0"/>
            <a:t>Diversity Management</a:t>
          </a:r>
        </a:p>
      </dgm:t>
    </dgm:pt>
    <dgm:pt modelId="{816B7D9E-104D-4785-B2BF-4865923FF0E8}" type="parTrans" cxnId="{ADBAD02A-C64E-4BB3-90D8-F5030F97452D}">
      <dgm:prSet/>
      <dgm:spPr/>
      <dgm:t>
        <a:bodyPr/>
        <a:lstStyle/>
        <a:p>
          <a:endParaRPr lang="de-AT"/>
        </a:p>
      </dgm:t>
    </dgm:pt>
    <dgm:pt modelId="{19CCC13C-E445-496C-A612-994637F8B0A1}" type="sibTrans" cxnId="{ADBAD02A-C64E-4BB3-90D8-F5030F97452D}">
      <dgm:prSet/>
      <dgm:spPr/>
      <dgm:t>
        <a:bodyPr/>
        <a:lstStyle/>
        <a:p>
          <a:endParaRPr lang="de-AT"/>
        </a:p>
      </dgm:t>
    </dgm:pt>
    <dgm:pt modelId="{3B1BB0E4-E552-45AB-8BF5-79DE0D07E82A}">
      <dgm:prSet phldrT="[Text]" custT="1"/>
      <dgm:spPr>
        <a:solidFill>
          <a:schemeClr val="accent1"/>
        </a:solidFill>
      </dgm:spPr>
      <dgm:t>
        <a:bodyPr/>
        <a:lstStyle/>
        <a:p>
          <a:r>
            <a:rPr lang="de-AT" sz="2000" kern="1200" dirty="0"/>
            <a:t>Burnout-Prävention</a:t>
          </a:r>
        </a:p>
      </dgm:t>
    </dgm:pt>
    <dgm:pt modelId="{E62AB602-ED08-45C8-B427-C769ED620F65}" type="parTrans" cxnId="{5B396329-4B0E-41A9-846C-EA38AC2ACE88}">
      <dgm:prSet/>
      <dgm:spPr/>
      <dgm:t>
        <a:bodyPr/>
        <a:lstStyle/>
        <a:p>
          <a:endParaRPr lang="de-AT"/>
        </a:p>
      </dgm:t>
    </dgm:pt>
    <dgm:pt modelId="{F250622A-2663-4E2E-AC1A-8DE937DE5598}" type="sibTrans" cxnId="{5B396329-4B0E-41A9-846C-EA38AC2ACE88}">
      <dgm:prSet/>
      <dgm:spPr/>
      <dgm:t>
        <a:bodyPr/>
        <a:lstStyle/>
        <a:p>
          <a:endParaRPr lang="de-AT"/>
        </a:p>
      </dgm:t>
    </dgm:pt>
    <dgm:pt modelId="{E2559475-4C21-40BF-B89B-96DD62DCBA8A}">
      <dgm:prSet phldrT="[Text]" custT="1"/>
      <dgm:spPr>
        <a:solidFill>
          <a:schemeClr val="accent1"/>
        </a:solidFill>
      </dgm:spPr>
      <dgm:t>
        <a:bodyPr/>
        <a:lstStyle/>
        <a:p>
          <a:r>
            <a:rPr lang="de-AT" sz="2000" kern="1200" dirty="0"/>
            <a:t>Konstruktiver Umgang mit Diversität</a:t>
          </a:r>
        </a:p>
      </dgm:t>
    </dgm:pt>
    <dgm:pt modelId="{668D2912-893A-4332-B0E2-E94AA28A390A}" type="parTrans" cxnId="{F4EE4981-05F5-4A92-BF00-D1B32B435F71}">
      <dgm:prSet/>
      <dgm:spPr/>
      <dgm:t>
        <a:bodyPr/>
        <a:lstStyle/>
        <a:p>
          <a:endParaRPr lang="de-AT"/>
        </a:p>
      </dgm:t>
    </dgm:pt>
    <dgm:pt modelId="{3ECD9EAF-A45F-408D-A16D-937894D68503}" type="sibTrans" cxnId="{F4EE4981-05F5-4A92-BF00-D1B32B435F71}">
      <dgm:prSet/>
      <dgm:spPr/>
      <dgm:t>
        <a:bodyPr/>
        <a:lstStyle/>
        <a:p>
          <a:endParaRPr lang="de-AT"/>
        </a:p>
      </dgm:t>
    </dgm:pt>
    <dgm:pt modelId="{D3E29FB3-C5A2-4F5C-A2B9-632B62F7DB4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de-AT" sz="2800" kern="1200" dirty="0"/>
            <a:t>Förderung von Diversität auf verschiedenen Ebenen</a:t>
          </a:r>
        </a:p>
      </dgm:t>
    </dgm:pt>
    <dgm:pt modelId="{C627A179-EBA3-4D7F-B3AD-1505D450289B}" type="parTrans" cxnId="{28B91E02-181F-48AE-9AED-5F91E81E60AA}">
      <dgm:prSet/>
      <dgm:spPr/>
      <dgm:t>
        <a:bodyPr/>
        <a:lstStyle/>
        <a:p>
          <a:endParaRPr lang="de-AT"/>
        </a:p>
      </dgm:t>
    </dgm:pt>
    <dgm:pt modelId="{A66773DD-5FBA-4300-8353-9226591FD50D}" type="sibTrans" cxnId="{28B91E02-181F-48AE-9AED-5F91E81E60AA}">
      <dgm:prSet/>
      <dgm:spPr/>
      <dgm:t>
        <a:bodyPr/>
        <a:lstStyle/>
        <a:p>
          <a:endParaRPr lang="de-AT"/>
        </a:p>
      </dgm:t>
    </dgm:pt>
    <dgm:pt modelId="{D22ED4E6-5EC1-4DF0-A769-6FED05971A7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de-AT" sz="2800" kern="1200" dirty="0"/>
            <a:t>Personalmanagement</a:t>
          </a:r>
        </a:p>
      </dgm:t>
    </dgm:pt>
    <dgm:pt modelId="{AB03C163-719C-4B3A-A47E-51FCA5B106F9}" type="parTrans" cxnId="{59733A37-4ED3-4EC1-B6E4-8B51BD3CB635}">
      <dgm:prSet/>
      <dgm:spPr/>
      <dgm:t>
        <a:bodyPr/>
        <a:lstStyle/>
        <a:p>
          <a:endParaRPr lang="de-AT"/>
        </a:p>
      </dgm:t>
    </dgm:pt>
    <dgm:pt modelId="{94F7F6C6-768E-4E42-AA1B-E5099F928225}" type="sibTrans" cxnId="{59733A37-4ED3-4EC1-B6E4-8B51BD3CB635}">
      <dgm:prSet/>
      <dgm:spPr/>
      <dgm:t>
        <a:bodyPr/>
        <a:lstStyle/>
        <a:p>
          <a:endParaRPr lang="de-AT"/>
        </a:p>
      </dgm:t>
    </dgm:pt>
    <dgm:pt modelId="{9FECCB0C-4BA7-4EFC-AB37-4AD6DF039000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000" kern="1200" dirty="0" err="1"/>
            <a:t>Schulleitung</a:t>
          </a:r>
          <a:r>
            <a:rPr lang="en-GB" sz="2000" kern="1200" dirty="0"/>
            <a:t> &lt;-&gt; </a:t>
          </a:r>
          <a:r>
            <a:rPr lang="en-GB" sz="2000" kern="1200" dirty="0" err="1"/>
            <a:t>SchülerIn</a:t>
          </a:r>
          <a:endParaRPr lang="de-AT" sz="2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75050986-1DA8-432D-94B7-4E2A5F36484E}" type="parTrans" cxnId="{BC5AB7B8-341D-4B32-9CFA-335FFDED20F1}">
      <dgm:prSet/>
      <dgm:spPr/>
      <dgm:t>
        <a:bodyPr/>
        <a:lstStyle/>
        <a:p>
          <a:endParaRPr lang="de-AT"/>
        </a:p>
      </dgm:t>
    </dgm:pt>
    <dgm:pt modelId="{20822FF7-CC1A-49A1-8D75-F94900A0068A}" type="sibTrans" cxnId="{BC5AB7B8-341D-4B32-9CFA-335FFDED20F1}">
      <dgm:prSet/>
      <dgm:spPr/>
      <dgm:t>
        <a:bodyPr/>
        <a:lstStyle/>
        <a:p>
          <a:endParaRPr lang="de-AT"/>
        </a:p>
      </dgm:t>
    </dgm:pt>
    <dgm:pt modelId="{09DE1BD6-CDE1-468E-9818-5497EA4435E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000" kern="1200" dirty="0" err="1"/>
            <a:t>Schulleitung</a:t>
          </a:r>
          <a:r>
            <a:rPr lang="en-US" sz="2000" kern="1200" dirty="0"/>
            <a:t> &lt;-&gt; </a:t>
          </a:r>
          <a:r>
            <a:rPr lang="en-US" sz="2000" kern="1200" dirty="0" err="1"/>
            <a:t>LehrerIn</a:t>
          </a:r>
          <a:endParaRPr lang="de-AT" sz="2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FD2BBEEA-72E5-41E7-8D92-453BB039C83A}" type="parTrans" cxnId="{3AE9E559-C79A-45EF-A50F-26181E5C9FA2}">
      <dgm:prSet/>
      <dgm:spPr/>
      <dgm:t>
        <a:bodyPr/>
        <a:lstStyle/>
        <a:p>
          <a:endParaRPr lang="de-AT"/>
        </a:p>
      </dgm:t>
    </dgm:pt>
    <dgm:pt modelId="{6DD54E5E-63F1-484B-90DB-891FCBD36705}" type="sibTrans" cxnId="{3AE9E559-C79A-45EF-A50F-26181E5C9FA2}">
      <dgm:prSet/>
      <dgm:spPr/>
      <dgm:t>
        <a:bodyPr/>
        <a:lstStyle/>
        <a:p>
          <a:endParaRPr lang="de-AT"/>
        </a:p>
      </dgm:t>
    </dgm:pt>
    <dgm:pt modelId="{C0BC9A8F-3B1F-8E4D-9D86-408C34C5B9E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de-AT" sz="2800" kern="1200" dirty="0"/>
            <a:t>Das Komfortzonenmodell</a:t>
          </a:r>
        </a:p>
      </dgm:t>
    </dgm:pt>
    <dgm:pt modelId="{D658D02E-199E-2347-9F36-E871E5E19AEE}" type="parTrans" cxnId="{2C022528-9160-8349-B648-AFC3A467CCEC}">
      <dgm:prSet/>
      <dgm:spPr/>
      <dgm:t>
        <a:bodyPr/>
        <a:lstStyle/>
        <a:p>
          <a:endParaRPr lang="de-DE"/>
        </a:p>
      </dgm:t>
    </dgm:pt>
    <dgm:pt modelId="{55A2BA72-C6CE-0C4A-8A43-46D5044158C2}" type="sibTrans" cxnId="{2C022528-9160-8349-B648-AFC3A467CCEC}">
      <dgm:prSet/>
      <dgm:spPr/>
      <dgm:t>
        <a:bodyPr/>
        <a:lstStyle/>
        <a:p>
          <a:endParaRPr lang="de-DE"/>
        </a:p>
      </dgm:t>
    </dgm:pt>
    <dgm:pt modelId="{ADF5B2C8-0678-4E4C-9ADE-F0C5D2500AF1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000" kern="1200" dirty="0" err="1"/>
            <a:t>LehrerIn</a:t>
          </a:r>
          <a:r>
            <a:rPr lang="en-US" sz="2000" kern="1200" dirty="0"/>
            <a:t> &lt;-&gt; </a:t>
          </a:r>
          <a:r>
            <a:rPr lang="en-US" sz="2000" kern="1200" dirty="0" err="1"/>
            <a:t>LehrerIn</a:t>
          </a:r>
          <a:endParaRPr lang="de-AT" sz="2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1B4ABE5A-8066-8C45-A3FE-8EF245E65886}" type="parTrans" cxnId="{561528C2-922C-214F-AB3E-1F280B7BCCA4}">
      <dgm:prSet/>
      <dgm:spPr/>
      <dgm:t>
        <a:bodyPr/>
        <a:lstStyle/>
        <a:p>
          <a:endParaRPr lang="de-DE"/>
        </a:p>
      </dgm:t>
    </dgm:pt>
    <dgm:pt modelId="{E3B2C182-B07F-1D43-9136-1B17C7F8EDAF}" type="sibTrans" cxnId="{561528C2-922C-214F-AB3E-1F280B7BCCA4}">
      <dgm:prSet/>
      <dgm:spPr/>
      <dgm:t>
        <a:bodyPr/>
        <a:lstStyle/>
        <a:p>
          <a:endParaRPr lang="de-DE"/>
        </a:p>
      </dgm:t>
    </dgm:pt>
    <dgm:pt modelId="{19D11FC5-0435-3544-A3B2-EB8D3530BFC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000" kern="1200" dirty="0" err="1"/>
            <a:t>LehrerIn</a:t>
          </a:r>
          <a:r>
            <a:rPr lang="en-US" sz="2000" kern="1200" dirty="0"/>
            <a:t> &lt;-&gt; </a:t>
          </a:r>
          <a:r>
            <a:rPr lang="en-US" sz="2000" kern="1200" dirty="0" err="1"/>
            <a:t>SchülerIn</a:t>
          </a:r>
          <a:endParaRPr lang="de-AT" sz="2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F8F801F-717D-EB46-ABD9-918B39E88D82}" type="parTrans" cxnId="{45BD7031-D790-BD4E-A5AF-408AB439B746}">
      <dgm:prSet/>
      <dgm:spPr/>
      <dgm:t>
        <a:bodyPr/>
        <a:lstStyle/>
        <a:p>
          <a:endParaRPr lang="de-DE"/>
        </a:p>
      </dgm:t>
    </dgm:pt>
    <dgm:pt modelId="{40D4F36E-3DCD-7046-984C-C960BFA59A5D}" type="sibTrans" cxnId="{45BD7031-D790-BD4E-A5AF-408AB439B746}">
      <dgm:prSet/>
      <dgm:spPr/>
      <dgm:t>
        <a:bodyPr/>
        <a:lstStyle/>
        <a:p>
          <a:endParaRPr lang="de-DE"/>
        </a:p>
      </dgm:t>
    </dgm:pt>
    <dgm:pt modelId="{290B0193-7611-414F-AD07-B8E469AA8F2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000" kern="1200" dirty="0" err="1"/>
            <a:t>SchülerIn</a:t>
          </a:r>
          <a:r>
            <a:rPr lang="en-US" sz="2000" kern="1200" dirty="0"/>
            <a:t> &lt;-&gt; </a:t>
          </a:r>
          <a:r>
            <a:rPr lang="en-US" sz="2000" kern="1200" dirty="0" err="1"/>
            <a:t>SchülerIn</a:t>
          </a:r>
          <a:endParaRPr lang="de-AT" sz="2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00433537-4EE2-4811-A113-1839DD64095E}" type="sibTrans" cxnId="{F8AB548E-7350-4815-8ABE-6B1B12E6A6F2}">
      <dgm:prSet/>
      <dgm:spPr/>
      <dgm:t>
        <a:bodyPr/>
        <a:lstStyle/>
        <a:p>
          <a:endParaRPr lang="en-GB"/>
        </a:p>
      </dgm:t>
    </dgm:pt>
    <dgm:pt modelId="{76003293-D69B-4336-8DA5-DC7C5F5501FE}" type="parTrans" cxnId="{F8AB548E-7350-4815-8ABE-6B1B12E6A6F2}">
      <dgm:prSet/>
      <dgm:spPr/>
      <dgm:t>
        <a:bodyPr/>
        <a:lstStyle/>
        <a:p>
          <a:endParaRPr lang="en-GB"/>
        </a:p>
      </dgm:t>
    </dgm:pt>
    <dgm:pt modelId="{463FCDB4-C7CC-4546-8C5E-31BD92933F27}" type="pres">
      <dgm:prSet presAssocID="{46A12CF2-102D-48A1-BDBE-C144DF8E46C2}" presName="linearFlow" presStyleCnt="0">
        <dgm:presLayoutVars>
          <dgm:dir/>
          <dgm:animLvl val="lvl"/>
          <dgm:resizeHandles/>
        </dgm:presLayoutVars>
      </dgm:prSet>
      <dgm:spPr/>
    </dgm:pt>
    <dgm:pt modelId="{B19D1401-D5D5-4DD8-9271-E355645B0455}" type="pres">
      <dgm:prSet presAssocID="{23DD76AD-664A-4301-B525-CDA37B3EDEDE}" presName="compositeNode" presStyleCnt="0">
        <dgm:presLayoutVars>
          <dgm:bulletEnabled val="1"/>
        </dgm:presLayoutVars>
      </dgm:prSet>
      <dgm:spPr/>
    </dgm:pt>
    <dgm:pt modelId="{0D738745-F9D4-4CD7-8857-2AE83CB41358}" type="pres">
      <dgm:prSet presAssocID="{23DD76AD-664A-4301-B525-CDA37B3EDEDE}" presName="image" presStyleLbl="fgImgPlace1" presStyleIdx="0" presStyleCnt="1" custScaleX="47294" custScaleY="56952"/>
      <dgm:spPr>
        <a:solidFill>
          <a:schemeClr val="accent6">
            <a:lumMod val="60000"/>
            <a:lumOff val="40000"/>
          </a:schemeClr>
        </a:solidFill>
      </dgm:spPr>
    </dgm:pt>
    <dgm:pt modelId="{60C679B9-23C8-4DCC-A284-F16ED9C4DD33}" type="pres">
      <dgm:prSet presAssocID="{23DD76AD-664A-4301-B525-CDA37B3EDEDE}" presName="childNode" presStyleLbl="node1" presStyleIdx="0" presStyleCnt="1" custScaleY="125715">
        <dgm:presLayoutVars>
          <dgm:bulletEnabled val="1"/>
        </dgm:presLayoutVars>
      </dgm:prSet>
      <dgm:spPr/>
    </dgm:pt>
    <dgm:pt modelId="{295513B9-C5F7-4D7A-A6CB-B68959BB2AF3}" type="pres">
      <dgm:prSet presAssocID="{23DD76AD-664A-4301-B525-CDA37B3EDEDE}" presName="parentNode" presStyleLbl="revTx" presStyleIdx="0" presStyleCnt="1">
        <dgm:presLayoutVars>
          <dgm:chMax val="0"/>
          <dgm:bulletEnabled val="1"/>
        </dgm:presLayoutVars>
      </dgm:prSet>
      <dgm:spPr/>
    </dgm:pt>
  </dgm:ptLst>
  <dgm:cxnLst>
    <dgm:cxn modelId="{28B91E02-181F-48AE-9AED-5F91E81E60AA}" srcId="{23DD76AD-664A-4301-B525-CDA37B3EDEDE}" destId="{D3E29FB3-C5A2-4F5C-A2B9-632B62F7DB4F}" srcOrd="2" destOrd="0" parTransId="{C627A179-EBA3-4D7F-B3AD-1505D450289B}" sibTransId="{A66773DD-5FBA-4300-8353-9226591FD50D}"/>
    <dgm:cxn modelId="{2FF66203-4E05-4E62-9C17-6D1FD6F323DE}" type="presOf" srcId="{290B0193-7611-414F-AD07-B8E469AA8F26}" destId="{60C679B9-23C8-4DCC-A284-F16ED9C4DD33}" srcOrd="0" destOrd="9" presId="urn:microsoft.com/office/officeart/2005/8/layout/hList2"/>
    <dgm:cxn modelId="{2C022528-9160-8349-B648-AFC3A467CCEC}" srcId="{23DD76AD-664A-4301-B525-CDA37B3EDEDE}" destId="{C0BC9A8F-3B1F-8E4D-9D86-408C34C5B9EF}" srcOrd="1" destOrd="0" parTransId="{D658D02E-199E-2347-9F36-E871E5E19AEE}" sibTransId="{55A2BA72-C6CE-0C4A-8A43-46D5044158C2}"/>
    <dgm:cxn modelId="{5B396329-4B0E-41A9-846C-EA38AC2ACE88}" srcId="{C0BC9A8F-3B1F-8E4D-9D86-408C34C5B9EF}" destId="{3B1BB0E4-E552-45AB-8BF5-79DE0D07E82A}" srcOrd="0" destOrd="0" parTransId="{E62AB602-ED08-45C8-B427-C769ED620F65}" sibTransId="{F250622A-2663-4E2E-AC1A-8DE937DE5598}"/>
    <dgm:cxn modelId="{ADBAD02A-C64E-4BB3-90D8-F5030F97452D}" srcId="{46A12CF2-102D-48A1-BDBE-C144DF8E46C2}" destId="{23DD76AD-664A-4301-B525-CDA37B3EDEDE}" srcOrd="0" destOrd="0" parTransId="{816B7D9E-104D-4785-B2BF-4865923FF0E8}" sibTransId="{19CCC13C-E445-496C-A612-994637F8B0A1}"/>
    <dgm:cxn modelId="{45BD7031-D790-BD4E-A5AF-408AB439B746}" srcId="{D3E29FB3-C5A2-4F5C-A2B9-632B62F7DB4F}" destId="{19D11FC5-0435-3544-A3B2-EB8D3530BFC8}" srcOrd="3" destOrd="0" parTransId="{8F8F801F-717D-EB46-ABD9-918B39E88D82}" sibTransId="{40D4F36E-3DCD-7046-984C-C960BFA59A5D}"/>
    <dgm:cxn modelId="{59733A37-4ED3-4EC1-B6E4-8B51BD3CB635}" srcId="{23DD76AD-664A-4301-B525-CDA37B3EDEDE}" destId="{D22ED4E6-5EC1-4DF0-A769-6FED05971A77}" srcOrd="0" destOrd="0" parTransId="{AB03C163-719C-4B3A-A47E-51FCA5B106F9}" sibTransId="{94F7F6C6-768E-4E42-AA1B-E5099F928225}"/>
    <dgm:cxn modelId="{994F853B-A95E-4D3A-BDE7-33E4BD28B412}" type="presOf" srcId="{9FECCB0C-4BA7-4EFC-AB37-4AD6DF039000}" destId="{60C679B9-23C8-4DCC-A284-F16ED9C4DD33}" srcOrd="0" destOrd="5" presId="urn:microsoft.com/office/officeart/2005/8/layout/hList2"/>
    <dgm:cxn modelId="{A2E1405D-1DB0-486C-A002-F8704C139C2A}" type="presOf" srcId="{3B1BB0E4-E552-45AB-8BF5-79DE0D07E82A}" destId="{60C679B9-23C8-4DCC-A284-F16ED9C4DD33}" srcOrd="0" destOrd="2" presId="urn:microsoft.com/office/officeart/2005/8/layout/hList2"/>
    <dgm:cxn modelId="{60280468-C834-4C59-BD00-27BF94051A5D}" type="presOf" srcId="{D3E29FB3-C5A2-4F5C-A2B9-632B62F7DB4F}" destId="{60C679B9-23C8-4DCC-A284-F16ED9C4DD33}" srcOrd="0" destOrd="4" presId="urn:microsoft.com/office/officeart/2005/8/layout/hList2"/>
    <dgm:cxn modelId="{8491CA50-B38B-4584-ABB7-DAD04D70D239}" type="presOf" srcId="{09DE1BD6-CDE1-468E-9818-5497EA4435E2}" destId="{60C679B9-23C8-4DCC-A284-F16ED9C4DD33}" srcOrd="0" destOrd="6" presId="urn:microsoft.com/office/officeart/2005/8/layout/hList2"/>
    <dgm:cxn modelId="{16C00952-E352-E045-A64A-C493132A442D}" type="presOf" srcId="{ADF5B2C8-0678-4E4C-9ADE-F0C5D2500AF1}" destId="{60C679B9-23C8-4DCC-A284-F16ED9C4DD33}" srcOrd="0" destOrd="7" presId="urn:microsoft.com/office/officeart/2005/8/layout/hList2"/>
    <dgm:cxn modelId="{3AE9E559-C79A-45EF-A50F-26181E5C9FA2}" srcId="{D3E29FB3-C5A2-4F5C-A2B9-632B62F7DB4F}" destId="{09DE1BD6-CDE1-468E-9818-5497EA4435E2}" srcOrd="1" destOrd="0" parTransId="{FD2BBEEA-72E5-41E7-8D92-453BB039C83A}" sibTransId="{6DD54E5E-63F1-484B-90DB-891FCBD36705}"/>
    <dgm:cxn modelId="{F4EE4981-05F5-4A92-BF00-D1B32B435F71}" srcId="{C0BC9A8F-3B1F-8E4D-9D86-408C34C5B9EF}" destId="{E2559475-4C21-40BF-B89B-96DD62DCBA8A}" srcOrd="1" destOrd="0" parTransId="{668D2912-893A-4332-B0E2-E94AA28A390A}" sibTransId="{3ECD9EAF-A45F-408D-A16D-937894D68503}"/>
    <dgm:cxn modelId="{285A7E85-20FE-C840-8A8A-4F78FC40DB99}" type="presOf" srcId="{19D11FC5-0435-3544-A3B2-EB8D3530BFC8}" destId="{60C679B9-23C8-4DCC-A284-F16ED9C4DD33}" srcOrd="0" destOrd="8" presId="urn:microsoft.com/office/officeart/2005/8/layout/hList2"/>
    <dgm:cxn modelId="{F8AB548E-7350-4815-8ABE-6B1B12E6A6F2}" srcId="{D3E29FB3-C5A2-4F5C-A2B9-632B62F7DB4F}" destId="{290B0193-7611-414F-AD07-B8E469AA8F26}" srcOrd="4" destOrd="0" parTransId="{76003293-D69B-4336-8DA5-DC7C5F5501FE}" sibTransId="{00433537-4EE2-4811-A113-1839DD64095E}"/>
    <dgm:cxn modelId="{0097CBA7-3216-2348-9AF7-2954E131BFD5}" type="presOf" srcId="{C0BC9A8F-3B1F-8E4D-9D86-408C34C5B9EF}" destId="{60C679B9-23C8-4DCC-A284-F16ED9C4DD33}" srcOrd="0" destOrd="1" presId="urn:microsoft.com/office/officeart/2005/8/layout/hList2"/>
    <dgm:cxn modelId="{BC5AB7B8-341D-4B32-9CFA-335FFDED20F1}" srcId="{D3E29FB3-C5A2-4F5C-A2B9-632B62F7DB4F}" destId="{9FECCB0C-4BA7-4EFC-AB37-4AD6DF039000}" srcOrd="0" destOrd="0" parTransId="{75050986-1DA8-432D-94B7-4E2A5F36484E}" sibTransId="{20822FF7-CC1A-49A1-8D75-F94900A0068A}"/>
    <dgm:cxn modelId="{561528C2-922C-214F-AB3E-1F280B7BCCA4}" srcId="{D3E29FB3-C5A2-4F5C-A2B9-632B62F7DB4F}" destId="{ADF5B2C8-0678-4E4C-9ADE-F0C5D2500AF1}" srcOrd="2" destOrd="0" parTransId="{1B4ABE5A-8066-8C45-A3FE-8EF245E65886}" sibTransId="{E3B2C182-B07F-1D43-9136-1B17C7F8EDAF}"/>
    <dgm:cxn modelId="{B77507C4-3483-489E-B8B7-1B78793CB9C4}" type="presOf" srcId="{46A12CF2-102D-48A1-BDBE-C144DF8E46C2}" destId="{463FCDB4-C7CC-4546-8C5E-31BD92933F27}" srcOrd="0" destOrd="0" presId="urn:microsoft.com/office/officeart/2005/8/layout/hList2"/>
    <dgm:cxn modelId="{522080EA-219C-4ED9-8F75-418011DD4427}" type="presOf" srcId="{D22ED4E6-5EC1-4DF0-A769-6FED05971A77}" destId="{60C679B9-23C8-4DCC-A284-F16ED9C4DD33}" srcOrd="0" destOrd="0" presId="urn:microsoft.com/office/officeart/2005/8/layout/hList2"/>
    <dgm:cxn modelId="{20F5AEEA-C822-4A2C-9910-BDEFF5731592}" type="presOf" srcId="{E2559475-4C21-40BF-B89B-96DD62DCBA8A}" destId="{60C679B9-23C8-4DCC-A284-F16ED9C4DD33}" srcOrd="0" destOrd="3" presId="urn:microsoft.com/office/officeart/2005/8/layout/hList2"/>
    <dgm:cxn modelId="{0E2F3AFC-F18F-4269-93C0-AA1D8546FF7B}" type="presOf" srcId="{23DD76AD-664A-4301-B525-CDA37B3EDEDE}" destId="{295513B9-C5F7-4D7A-A6CB-B68959BB2AF3}" srcOrd="0" destOrd="0" presId="urn:microsoft.com/office/officeart/2005/8/layout/hList2"/>
    <dgm:cxn modelId="{20A4F794-CD02-4A68-8166-0801BD6F3DCE}" type="presParOf" srcId="{463FCDB4-C7CC-4546-8C5E-31BD92933F27}" destId="{B19D1401-D5D5-4DD8-9271-E355645B0455}" srcOrd="0" destOrd="0" presId="urn:microsoft.com/office/officeart/2005/8/layout/hList2"/>
    <dgm:cxn modelId="{479AC416-91EB-4A74-B145-CD1E7E9306C3}" type="presParOf" srcId="{B19D1401-D5D5-4DD8-9271-E355645B0455}" destId="{0D738745-F9D4-4CD7-8857-2AE83CB41358}" srcOrd="0" destOrd="0" presId="urn:microsoft.com/office/officeart/2005/8/layout/hList2"/>
    <dgm:cxn modelId="{ADE59250-C6B7-4941-8385-4203D86B47E8}" type="presParOf" srcId="{B19D1401-D5D5-4DD8-9271-E355645B0455}" destId="{60C679B9-23C8-4DCC-A284-F16ED9C4DD33}" srcOrd="1" destOrd="0" presId="urn:microsoft.com/office/officeart/2005/8/layout/hList2"/>
    <dgm:cxn modelId="{FD3811F0-67B9-424B-A5B1-55AC04A9403D}" type="presParOf" srcId="{B19D1401-D5D5-4DD8-9271-E355645B0455}" destId="{295513B9-C5F7-4D7A-A6CB-B68959BB2AF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D0C2BA-BCF0-4B5D-9577-6CCBBF09E555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83A3DDEF-27E2-48E1-A2C4-413A68C0CE38}">
      <dgm:prSet phldrT="[Text]"/>
      <dgm:spPr/>
      <dgm:t>
        <a:bodyPr/>
        <a:lstStyle/>
        <a:p>
          <a:pPr algn="ctr"/>
          <a:endParaRPr lang="de-AT" dirty="0"/>
        </a:p>
      </dgm:t>
    </dgm:pt>
    <dgm:pt modelId="{6ED9A9CA-E91E-49BA-82C6-ECDE86391807}" type="parTrans" cxnId="{F5322325-398D-47CB-A502-39D2DE956F1D}">
      <dgm:prSet/>
      <dgm:spPr/>
      <dgm:t>
        <a:bodyPr/>
        <a:lstStyle/>
        <a:p>
          <a:endParaRPr lang="de-AT"/>
        </a:p>
      </dgm:t>
    </dgm:pt>
    <dgm:pt modelId="{46301E6B-46B1-489C-8217-E79B36D879AE}" type="sibTrans" cxnId="{F5322325-398D-47CB-A502-39D2DE956F1D}">
      <dgm:prSet/>
      <dgm:spPr/>
      <dgm:t>
        <a:bodyPr/>
        <a:lstStyle/>
        <a:p>
          <a:endParaRPr lang="de-AT"/>
        </a:p>
      </dgm:t>
    </dgm:pt>
    <dgm:pt modelId="{06093821-5A54-4F35-959F-26312ACF70F7}">
      <dgm:prSet phldrT="[Text]"/>
      <dgm:spPr/>
      <dgm:t>
        <a:bodyPr/>
        <a:lstStyle/>
        <a:p>
          <a:r>
            <a:rPr lang="de-AT" dirty="0"/>
            <a:t>Gerade in </a:t>
          </a:r>
          <a:r>
            <a:rPr lang="de-AT" dirty="0" err="1"/>
            <a:t>Veränderungsphasen</a:t>
          </a:r>
          <a:r>
            <a:rPr lang="de-AT" dirty="0"/>
            <a:t> offenbart sich die </a:t>
          </a:r>
          <a:r>
            <a:rPr lang="de-AT" dirty="0" err="1"/>
            <a:t>Qualität</a:t>
          </a:r>
          <a:r>
            <a:rPr lang="de-AT" dirty="0"/>
            <a:t> der </a:t>
          </a:r>
          <a:r>
            <a:rPr lang="de-AT" dirty="0" err="1"/>
            <a:t>Führungskultur</a:t>
          </a:r>
          <a:r>
            <a:rPr lang="de-AT" dirty="0"/>
            <a:t> in der Schule: Eine gute </a:t>
          </a:r>
          <a:r>
            <a:rPr lang="de-AT" dirty="0" err="1"/>
            <a:t>Schulführung</a:t>
          </a:r>
          <a:r>
            <a:rPr lang="de-AT" dirty="0"/>
            <a:t> nimmt alle </a:t>
          </a:r>
          <a:r>
            <a:rPr lang="de-AT" dirty="0" err="1"/>
            <a:t>LehrerInnen</a:t>
          </a:r>
          <a:r>
            <a:rPr lang="de-AT" dirty="0"/>
            <a:t> auf konstruktive Weise von Anfang an mit.</a:t>
          </a:r>
        </a:p>
      </dgm:t>
    </dgm:pt>
    <dgm:pt modelId="{1FB78259-FC44-42E5-8144-D3473569B9F8}" type="parTrans" cxnId="{9A48E0A3-FB72-4482-9810-8B023E988BB6}">
      <dgm:prSet/>
      <dgm:spPr/>
      <dgm:t>
        <a:bodyPr/>
        <a:lstStyle/>
        <a:p>
          <a:endParaRPr lang="de-AT"/>
        </a:p>
      </dgm:t>
    </dgm:pt>
    <dgm:pt modelId="{B336B07A-DB05-4FB2-AA99-3E98EFAD2E1E}" type="sibTrans" cxnId="{9A48E0A3-FB72-4482-9810-8B023E988BB6}">
      <dgm:prSet/>
      <dgm:spPr/>
      <dgm:t>
        <a:bodyPr/>
        <a:lstStyle/>
        <a:p>
          <a:endParaRPr lang="de-AT"/>
        </a:p>
      </dgm:t>
    </dgm:pt>
    <dgm:pt modelId="{976B3F98-0625-4BF2-B978-B1202C5792D0}" type="pres">
      <dgm:prSet presAssocID="{DAD0C2BA-BCF0-4B5D-9577-6CCBBF09E555}" presName="linearFlow" presStyleCnt="0">
        <dgm:presLayoutVars>
          <dgm:dir/>
          <dgm:animLvl val="lvl"/>
          <dgm:resizeHandles/>
        </dgm:presLayoutVars>
      </dgm:prSet>
      <dgm:spPr/>
    </dgm:pt>
    <dgm:pt modelId="{01930E26-A441-46E3-A218-7B9072251B8F}" type="pres">
      <dgm:prSet presAssocID="{83A3DDEF-27E2-48E1-A2C4-413A68C0CE38}" presName="compositeNode" presStyleCnt="0">
        <dgm:presLayoutVars>
          <dgm:bulletEnabled val="1"/>
        </dgm:presLayoutVars>
      </dgm:prSet>
      <dgm:spPr/>
    </dgm:pt>
    <dgm:pt modelId="{1FD72229-96BA-4494-8715-F9BE5CCE3BC0}" type="pres">
      <dgm:prSet presAssocID="{83A3DDEF-27E2-48E1-A2C4-413A68C0CE38}" presName="imag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3B22FD6-C6C1-4A27-B4B8-973E602EBA45}" type="pres">
      <dgm:prSet presAssocID="{83A3DDEF-27E2-48E1-A2C4-413A68C0CE38}" presName="childNode" presStyleLbl="node1" presStyleIdx="0" presStyleCnt="1">
        <dgm:presLayoutVars>
          <dgm:bulletEnabled val="1"/>
        </dgm:presLayoutVars>
      </dgm:prSet>
      <dgm:spPr>
        <a:prstGeom prst="homePlate">
          <a:avLst/>
        </a:prstGeom>
      </dgm:spPr>
    </dgm:pt>
    <dgm:pt modelId="{87E6251E-3CCF-4A8F-8E70-69321BBE8AFB}" type="pres">
      <dgm:prSet presAssocID="{83A3DDEF-27E2-48E1-A2C4-413A68C0CE38}" presName="parentNode" presStyleLbl="revTx" presStyleIdx="0" presStyleCnt="1">
        <dgm:presLayoutVars>
          <dgm:chMax val="0"/>
          <dgm:bulletEnabled val="1"/>
        </dgm:presLayoutVars>
      </dgm:prSet>
      <dgm:spPr/>
    </dgm:pt>
  </dgm:ptLst>
  <dgm:cxnLst>
    <dgm:cxn modelId="{F5322325-398D-47CB-A502-39D2DE956F1D}" srcId="{DAD0C2BA-BCF0-4B5D-9577-6CCBBF09E555}" destId="{83A3DDEF-27E2-48E1-A2C4-413A68C0CE38}" srcOrd="0" destOrd="0" parTransId="{6ED9A9CA-E91E-49BA-82C6-ECDE86391807}" sibTransId="{46301E6B-46B1-489C-8217-E79B36D879AE}"/>
    <dgm:cxn modelId="{23F05875-A357-453E-A366-172F87B7FD94}" type="presOf" srcId="{06093821-5A54-4F35-959F-26312ACF70F7}" destId="{83B22FD6-C6C1-4A27-B4B8-973E602EBA45}" srcOrd="0" destOrd="0" presId="urn:microsoft.com/office/officeart/2005/8/layout/hList2"/>
    <dgm:cxn modelId="{9A48E0A3-FB72-4482-9810-8B023E988BB6}" srcId="{83A3DDEF-27E2-48E1-A2C4-413A68C0CE38}" destId="{06093821-5A54-4F35-959F-26312ACF70F7}" srcOrd="0" destOrd="0" parTransId="{1FB78259-FC44-42E5-8144-D3473569B9F8}" sibTransId="{B336B07A-DB05-4FB2-AA99-3E98EFAD2E1E}"/>
    <dgm:cxn modelId="{02A4ADD4-A7FA-4DBE-B38F-22DF0F13C8AC}" type="presOf" srcId="{DAD0C2BA-BCF0-4B5D-9577-6CCBBF09E555}" destId="{976B3F98-0625-4BF2-B978-B1202C5792D0}" srcOrd="0" destOrd="0" presId="urn:microsoft.com/office/officeart/2005/8/layout/hList2"/>
    <dgm:cxn modelId="{829AEDD7-7043-4707-9053-F33371C960FB}" type="presOf" srcId="{83A3DDEF-27E2-48E1-A2C4-413A68C0CE38}" destId="{87E6251E-3CCF-4A8F-8E70-69321BBE8AFB}" srcOrd="0" destOrd="0" presId="urn:microsoft.com/office/officeart/2005/8/layout/hList2"/>
    <dgm:cxn modelId="{B9218D94-FB89-4CD8-B110-30D9DDE7D863}" type="presParOf" srcId="{976B3F98-0625-4BF2-B978-B1202C5792D0}" destId="{01930E26-A441-46E3-A218-7B9072251B8F}" srcOrd="0" destOrd="0" presId="urn:microsoft.com/office/officeart/2005/8/layout/hList2"/>
    <dgm:cxn modelId="{EC9AEB58-11A0-4C57-AB0F-B54301257ABC}" type="presParOf" srcId="{01930E26-A441-46E3-A218-7B9072251B8F}" destId="{1FD72229-96BA-4494-8715-F9BE5CCE3BC0}" srcOrd="0" destOrd="0" presId="urn:microsoft.com/office/officeart/2005/8/layout/hList2"/>
    <dgm:cxn modelId="{17C463B2-F7A0-46A2-B4DF-F3FF477B50EB}" type="presParOf" srcId="{01930E26-A441-46E3-A218-7B9072251B8F}" destId="{83B22FD6-C6C1-4A27-B4B8-973E602EBA45}" srcOrd="1" destOrd="0" presId="urn:microsoft.com/office/officeart/2005/8/layout/hList2"/>
    <dgm:cxn modelId="{EC06B4AB-3FC6-4315-B625-F6261C504668}" type="presParOf" srcId="{01930E26-A441-46E3-A218-7B9072251B8F}" destId="{87E6251E-3CCF-4A8F-8E70-69321BBE8AF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CE5F85-8537-4885-BFC9-44701C875E0B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AT"/>
        </a:p>
      </dgm:t>
    </dgm:pt>
    <dgm:pt modelId="{2E445E28-2790-4CB4-B188-1BFAD66876E9}">
      <dgm:prSet phldrT="[Text]" custT="1"/>
      <dgm:spPr/>
      <dgm:t>
        <a:bodyPr/>
        <a:lstStyle/>
        <a:p>
          <a:pPr algn="ctr"/>
          <a:r>
            <a:rPr lang="de-AT" sz="1800" b="1" dirty="0"/>
            <a:t>Panikzone</a:t>
          </a:r>
        </a:p>
      </dgm:t>
    </dgm:pt>
    <dgm:pt modelId="{F50347CC-0C2E-4177-94BA-9D3D808A2EA9}" type="parTrans" cxnId="{B453C9EF-F92E-4A29-81C9-4EDDF1F114F9}">
      <dgm:prSet/>
      <dgm:spPr/>
      <dgm:t>
        <a:bodyPr/>
        <a:lstStyle/>
        <a:p>
          <a:endParaRPr lang="de-AT" sz="1200" b="1">
            <a:solidFill>
              <a:sysClr val="windowText" lastClr="000000"/>
            </a:solidFill>
          </a:endParaRPr>
        </a:p>
      </dgm:t>
    </dgm:pt>
    <dgm:pt modelId="{B9A610BB-0D1E-4F35-8F53-3257CA2B331D}" type="sibTrans" cxnId="{B453C9EF-F92E-4A29-81C9-4EDDF1F114F9}">
      <dgm:prSet/>
      <dgm:spPr/>
      <dgm:t>
        <a:bodyPr/>
        <a:lstStyle/>
        <a:p>
          <a:endParaRPr lang="de-AT" sz="1200" b="1">
            <a:solidFill>
              <a:sysClr val="windowText" lastClr="000000"/>
            </a:solidFill>
          </a:endParaRPr>
        </a:p>
      </dgm:t>
    </dgm:pt>
    <dgm:pt modelId="{F321BFB4-7889-4CEF-BDB1-44C2CBC4AA81}">
      <dgm:prSet phldrT="[Text]" custT="1"/>
      <dgm:spPr/>
      <dgm:t>
        <a:bodyPr/>
        <a:lstStyle/>
        <a:p>
          <a:r>
            <a:rPr lang="de-AT" sz="1800" b="1" dirty="0" err="1"/>
            <a:t>Lernzone</a:t>
          </a:r>
          <a:endParaRPr lang="de-AT" sz="1800" b="1" dirty="0"/>
        </a:p>
      </dgm:t>
    </dgm:pt>
    <dgm:pt modelId="{E625B3C8-8A04-4CD9-A255-F5FD4CFCB190}" type="parTrans" cxnId="{F9A62140-259E-47F4-B319-471AEA6E2D2B}">
      <dgm:prSet/>
      <dgm:spPr/>
      <dgm:t>
        <a:bodyPr/>
        <a:lstStyle/>
        <a:p>
          <a:endParaRPr lang="de-AT" sz="1200" b="1">
            <a:solidFill>
              <a:sysClr val="windowText" lastClr="000000"/>
            </a:solidFill>
          </a:endParaRPr>
        </a:p>
      </dgm:t>
    </dgm:pt>
    <dgm:pt modelId="{DC2F874F-B11C-44FB-8175-6865109789C9}" type="sibTrans" cxnId="{F9A62140-259E-47F4-B319-471AEA6E2D2B}">
      <dgm:prSet/>
      <dgm:spPr/>
      <dgm:t>
        <a:bodyPr/>
        <a:lstStyle/>
        <a:p>
          <a:endParaRPr lang="de-AT" sz="1200" b="1">
            <a:solidFill>
              <a:sysClr val="windowText" lastClr="000000"/>
            </a:solidFill>
          </a:endParaRPr>
        </a:p>
      </dgm:t>
    </dgm:pt>
    <dgm:pt modelId="{AB5937F6-6A71-41CC-950F-904E439BC0E2}">
      <dgm:prSet phldrT="[Text]" custT="1"/>
      <dgm:spPr/>
      <dgm:t>
        <a:bodyPr/>
        <a:lstStyle/>
        <a:p>
          <a:r>
            <a:rPr lang="de-AT" sz="1800" b="1" dirty="0"/>
            <a:t>Komfortzone</a:t>
          </a:r>
        </a:p>
      </dgm:t>
    </dgm:pt>
    <dgm:pt modelId="{A48F001B-DDDA-49D5-B627-E43AA040B4FA}" type="parTrans" cxnId="{694532C6-9D45-4E5B-B810-09CB734B9B7A}">
      <dgm:prSet/>
      <dgm:spPr/>
      <dgm:t>
        <a:bodyPr/>
        <a:lstStyle/>
        <a:p>
          <a:endParaRPr lang="de-AT" sz="1200" b="1">
            <a:solidFill>
              <a:sysClr val="windowText" lastClr="000000"/>
            </a:solidFill>
          </a:endParaRPr>
        </a:p>
      </dgm:t>
    </dgm:pt>
    <dgm:pt modelId="{D0E7263B-88F0-4516-9ED6-01B7D404AAB8}" type="sibTrans" cxnId="{694532C6-9D45-4E5B-B810-09CB734B9B7A}">
      <dgm:prSet/>
      <dgm:spPr/>
      <dgm:t>
        <a:bodyPr/>
        <a:lstStyle/>
        <a:p>
          <a:endParaRPr lang="de-AT" sz="1200" b="1">
            <a:solidFill>
              <a:sysClr val="windowText" lastClr="000000"/>
            </a:solidFill>
          </a:endParaRPr>
        </a:p>
      </dgm:t>
    </dgm:pt>
    <dgm:pt modelId="{55883EE1-3369-461C-96C3-361FEFFAEEF1}" type="pres">
      <dgm:prSet presAssocID="{4CCE5F85-8537-4885-BFC9-44701C875E0B}" presName="Name0" presStyleCnt="0">
        <dgm:presLayoutVars>
          <dgm:chMax val="7"/>
          <dgm:resizeHandles val="exact"/>
        </dgm:presLayoutVars>
      </dgm:prSet>
      <dgm:spPr/>
    </dgm:pt>
    <dgm:pt modelId="{D1996EBC-0479-40CF-8126-049C1CB1ADCA}" type="pres">
      <dgm:prSet presAssocID="{4CCE5F85-8537-4885-BFC9-44701C875E0B}" presName="comp1" presStyleCnt="0"/>
      <dgm:spPr/>
    </dgm:pt>
    <dgm:pt modelId="{202D17F8-5483-4D5D-9995-CA79ABE97447}" type="pres">
      <dgm:prSet presAssocID="{4CCE5F85-8537-4885-BFC9-44701C875E0B}" presName="circle1" presStyleLbl="node1" presStyleIdx="0" presStyleCnt="3"/>
      <dgm:spPr/>
    </dgm:pt>
    <dgm:pt modelId="{6910365B-BAB1-4F95-9A3A-B35BBCCDC108}" type="pres">
      <dgm:prSet presAssocID="{4CCE5F85-8537-4885-BFC9-44701C875E0B}" presName="c1text" presStyleLbl="node1" presStyleIdx="0" presStyleCnt="3">
        <dgm:presLayoutVars>
          <dgm:bulletEnabled val="1"/>
        </dgm:presLayoutVars>
      </dgm:prSet>
      <dgm:spPr/>
    </dgm:pt>
    <dgm:pt modelId="{EABDC5DB-F54C-4CC3-B580-6F10A31D2675}" type="pres">
      <dgm:prSet presAssocID="{4CCE5F85-8537-4885-BFC9-44701C875E0B}" presName="comp2" presStyleCnt="0"/>
      <dgm:spPr/>
    </dgm:pt>
    <dgm:pt modelId="{C986181C-9D8D-439F-91FF-82AA1110A0AC}" type="pres">
      <dgm:prSet presAssocID="{4CCE5F85-8537-4885-BFC9-44701C875E0B}" presName="circle2" presStyleLbl="node1" presStyleIdx="1" presStyleCnt="3"/>
      <dgm:spPr/>
    </dgm:pt>
    <dgm:pt modelId="{9E816FF9-044D-4DDF-A049-F2431FE2E493}" type="pres">
      <dgm:prSet presAssocID="{4CCE5F85-8537-4885-BFC9-44701C875E0B}" presName="c2text" presStyleLbl="node1" presStyleIdx="1" presStyleCnt="3">
        <dgm:presLayoutVars>
          <dgm:bulletEnabled val="1"/>
        </dgm:presLayoutVars>
      </dgm:prSet>
      <dgm:spPr/>
    </dgm:pt>
    <dgm:pt modelId="{2F69BE03-62BE-4BDE-BF06-A9185AF0D328}" type="pres">
      <dgm:prSet presAssocID="{4CCE5F85-8537-4885-BFC9-44701C875E0B}" presName="comp3" presStyleCnt="0"/>
      <dgm:spPr/>
    </dgm:pt>
    <dgm:pt modelId="{966DFAB9-7DBF-4E4F-AC8D-6EDE6E812708}" type="pres">
      <dgm:prSet presAssocID="{4CCE5F85-8537-4885-BFC9-44701C875E0B}" presName="circle3" presStyleLbl="node1" presStyleIdx="2" presStyleCnt="3" custScaleX="105312" custScaleY="105309" custLinFactNeighborY="-4274"/>
      <dgm:spPr/>
    </dgm:pt>
    <dgm:pt modelId="{C04120CF-053D-4433-82F8-5EAB12C73CC1}" type="pres">
      <dgm:prSet presAssocID="{4CCE5F85-8537-4885-BFC9-44701C875E0B}" presName="c3text" presStyleLbl="node1" presStyleIdx="2" presStyleCnt="3">
        <dgm:presLayoutVars>
          <dgm:bulletEnabled val="1"/>
        </dgm:presLayoutVars>
      </dgm:prSet>
      <dgm:spPr/>
    </dgm:pt>
  </dgm:ptLst>
  <dgm:cxnLst>
    <dgm:cxn modelId="{6978091F-F0A7-4AE1-A915-87D720CCCD82}" type="presOf" srcId="{F321BFB4-7889-4CEF-BDB1-44C2CBC4AA81}" destId="{9E816FF9-044D-4DDF-A049-F2431FE2E493}" srcOrd="1" destOrd="0" presId="urn:microsoft.com/office/officeart/2005/8/layout/venn2"/>
    <dgm:cxn modelId="{A2E02423-C2C1-4A4A-BDA6-EF3AB9895381}" type="presOf" srcId="{F321BFB4-7889-4CEF-BDB1-44C2CBC4AA81}" destId="{C986181C-9D8D-439F-91FF-82AA1110A0AC}" srcOrd="0" destOrd="0" presId="urn:microsoft.com/office/officeart/2005/8/layout/venn2"/>
    <dgm:cxn modelId="{F9A62140-259E-47F4-B319-471AEA6E2D2B}" srcId="{4CCE5F85-8537-4885-BFC9-44701C875E0B}" destId="{F321BFB4-7889-4CEF-BDB1-44C2CBC4AA81}" srcOrd="1" destOrd="0" parTransId="{E625B3C8-8A04-4CD9-A255-F5FD4CFCB190}" sibTransId="{DC2F874F-B11C-44FB-8175-6865109789C9}"/>
    <dgm:cxn modelId="{DC411F67-57ED-4FAB-9257-7BF777B99D7E}" type="presOf" srcId="{2E445E28-2790-4CB4-B188-1BFAD66876E9}" destId="{202D17F8-5483-4D5D-9995-CA79ABE97447}" srcOrd="0" destOrd="0" presId="urn:microsoft.com/office/officeart/2005/8/layout/venn2"/>
    <dgm:cxn modelId="{2989E757-7237-4969-8F78-51EF7AF2D12E}" type="presOf" srcId="{4CCE5F85-8537-4885-BFC9-44701C875E0B}" destId="{55883EE1-3369-461C-96C3-361FEFFAEEF1}" srcOrd="0" destOrd="0" presId="urn:microsoft.com/office/officeart/2005/8/layout/venn2"/>
    <dgm:cxn modelId="{7D0C5958-EDAE-4EB8-96DA-129B8455A2E6}" type="presOf" srcId="{AB5937F6-6A71-41CC-950F-904E439BC0E2}" destId="{C04120CF-053D-4433-82F8-5EAB12C73CC1}" srcOrd="1" destOrd="0" presId="urn:microsoft.com/office/officeart/2005/8/layout/venn2"/>
    <dgm:cxn modelId="{28C3DC78-7323-468F-84D5-A6507CB1AA6C}" type="presOf" srcId="{AB5937F6-6A71-41CC-950F-904E439BC0E2}" destId="{966DFAB9-7DBF-4E4F-AC8D-6EDE6E812708}" srcOrd="0" destOrd="0" presId="urn:microsoft.com/office/officeart/2005/8/layout/venn2"/>
    <dgm:cxn modelId="{694532C6-9D45-4E5B-B810-09CB734B9B7A}" srcId="{4CCE5F85-8537-4885-BFC9-44701C875E0B}" destId="{AB5937F6-6A71-41CC-950F-904E439BC0E2}" srcOrd="2" destOrd="0" parTransId="{A48F001B-DDDA-49D5-B627-E43AA040B4FA}" sibTransId="{D0E7263B-88F0-4516-9ED6-01B7D404AAB8}"/>
    <dgm:cxn modelId="{B453C9EF-F92E-4A29-81C9-4EDDF1F114F9}" srcId="{4CCE5F85-8537-4885-BFC9-44701C875E0B}" destId="{2E445E28-2790-4CB4-B188-1BFAD66876E9}" srcOrd="0" destOrd="0" parTransId="{F50347CC-0C2E-4177-94BA-9D3D808A2EA9}" sibTransId="{B9A610BB-0D1E-4F35-8F53-3257CA2B331D}"/>
    <dgm:cxn modelId="{57DB75FC-09DD-407B-8A37-52B0CCAD00D4}" type="presOf" srcId="{2E445E28-2790-4CB4-B188-1BFAD66876E9}" destId="{6910365B-BAB1-4F95-9A3A-B35BBCCDC108}" srcOrd="1" destOrd="0" presId="urn:microsoft.com/office/officeart/2005/8/layout/venn2"/>
    <dgm:cxn modelId="{D3892890-365A-4693-AB7A-D7E0B7752B13}" type="presParOf" srcId="{55883EE1-3369-461C-96C3-361FEFFAEEF1}" destId="{D1996EBC-0479-40CF-8126-049C1CB1ADCA}" srcOrd="0" destOrd="0" presId="urn:microsoft.com/office/officeart/2005/8/layout/venn2"/>
    <dgm:cxn modelId="{CB9DA5B3-FAEF-476D-865E-EAA625E91EF9}" type="presParOf" srcId="{D1996EBC-0479-40CF-8126-049C1CB1ADCA}" destId="{202D17F8-5483-4D5D-9995-CA79ABE97447}" srcOrd="0" destOrd="0" presId="urn:microsoft.com/office/officeart/2005/8/layout/venn2"/>
    <dgm:cxn modelId="{A8E76E8E-E670-4D15-8D2A-E7BAAB8F2031}" type="presParOf" srcId="{D1996EBC-0479-40CF-8126-049C1CB1ADCA}" destId="{6910365B-BAB1-4F95-9A3A-B35BBCCDC108}" srcOrd="1" destOrd="0" presId="urn:microsoft.com/office/officeart/2005/8/layout/venn2"/>
    <dgm:cxn modelId="{035F9940-0245-4E93-8383-1CD684A6E457}" type="presParOf" srcId="{55883EE1-3369-461C-96C3-361FEFFAEEF1}" destId="{EABDC5DB-F54C-4CC3-B580-6F10A31D2675}" srcOrd="1" destOrd="0" presId="urn:microsoft.com/office/officeart/2005/8/layout/venn2"/>
    <dgm:cxn modelId="{718A2E68-C6B2-4269-A788-0D072E790B6A}" type="presParOf" srcId="{EABDC5DB-F54C-4CC3-B580-6F10A31D2675}" destId="{C986181C-9D8D-439F-91FF-82AA1110A0AC}" srcOrd="0" destOrd="0" presId="urn:microsoft.com/office/officeart/2005/8/layout/venn2"/>
    <dgm:cxn modelId="{788A43E7-0523-46C8-97F3-A991D426C475}" type="presParOf" srcId="{EABDC5DB-F54C-4CC3-B580-6F10A31D2675}" destId="{9E816FF9-044D-4DDF-A049-F2431FE2E493}" srcOrd="1" destOrd="0" presId="urn:microsoft.com/office/officeart/2005/8/layout/venn2"/>
    <dgm:cxn modelId="{7B4D02AC-18EC-46C1-B292-C27B35BD9FD7}" type="presParOf" srcId="{55883EE1-3369-461C-96C3-361FEFFAEEF1}" destId="{2F69BE03-62BE-4BDE-BF06-A9185AF0D328}" srcOrd="2" destOrd="0" presId="urn:microsoft.com/office/officeart/2005/8/layout/venn2"/>
    <dgm:cxn modelId="{BAB695B2-2AB8-4C2B-81C5-0476BB714716}" type="presParOf" srcId="{2F69BE03-62BE-4BDE-BF06-A9185AF0D328}" destId="{966DFAB9-7DBF-4E4F-AC8D-6EDE6E812708}" srcOrd="0" destOrd="0" presId="urn:microsoft.com/office/officeart/2005/8/layout/venn2"/>
    <dgm:cxn modelId="{6040CBF8-9ABC-48A8-93EC-738CAFE3B6E3}" type="presParOf" srcId="{2F69BE03-62BE-4BDE-BF06-A9185AF0D328}" destId="{C04120CF-053D-4433-82F8-5EAB12C73CC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256E2A-6CF0-466E-9D1F-692EC22341CC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1D4F4C6-723F-42EA-9643-8A173A5F4BB7}">
      <dgm:prSet phldrT="[Text]"/>
      <dgm:spPr/>
      <dgm:t>
        <a:bodyPr/>
        <a:lstStyle/>
        <a:p>
          <a:r>
            <a:rPr lang="en-US" b="1" dirty="0" err="1"/>
            <a:t>Komfortzone</a:t>
          </a:r>
          <a:endParaRPr lang="en-GB" dirty="0"/>
        </a:p>
      </dgm:t>
    </dgm:pt>
    <dgm:pt modelId="{D85583C9-25E2-48BC-8BB1-53748E16AD05}" type="parTrans" cxnId="{D878FEA1-1315-4792-A1FB-4F23E291552E}">
      <dgm:prSet/>
      <dgm:spPr/>
      <dgm:t>
        <a:bodyPr/>
        <a:lstStyle/>
        <a:p>
          <a:endParaRPr lang="en-GB"/>
        </a:p>
      </dgm:t>
    </dgm:pt>
    <dgm:pt modelId="{D52311D1-AA7C-4776-8F0B-B12347426016}" type="sibTrans" cxnId="{D878FEA1-1315-4792-A1FB-4F23E291552E}">
      <dgm:prSet/>
      <dgm:spPr/>
      <dgm:t>
        <a:bodyPr/>
        <a:lstStyle/>
        <a:p>
          <a:endParaRPr lang="en-GB"/>
        </a:p>
      </dgm:t>
    </dgm:pt>
    <dgm:pt modelId="{3D05493E-17C2-40F4-8ECA-B299F631EF73}">
      <dgm:prSet phldrT="[Text]"/>
      <dgm:spPr/>
      <dgm:t>
        <a:bodyPr/>
        <a:lstStyle/>
        <a:p>
          <a:r>
            <a:rPr lang="de-AT" dirty="0"/>
            <a:t>Jeder Mensch hat seinen Komfortbereich, in dem er sich </a:t>
          </a:r>
          <a:r>
            <a:rPr lang="de-AT" dirty="0" err="1"/>
            <a:t>wohlfühlt</a:t>
          </a:r>
          <a:r>
            <a:rPr lang="de-AT" dirty="0"/>
            <a:t> und seine Aufgaben selbstsicher und routiniert </a:t>
          </a:r>
          <a:r>
            <a:rPr lang="de-AT" dirty="0" err="1"/>
            <a:t>erfüllen</a:t>
          </a:r>
          <a:r>
            <a:rPr lang="de-AT" dirty="0"/>
            <a:t> kann, da er sich seiner </a:t>
          </a:r>
          <a:r>
            <a:rPr lang="de-AT" dirty="0" err="1"/>
            <a:t>Stärken</a:t>
          </a:r>
          <a:r>
            <a:rPr lang="de-AT" dirty="0"/>
            <a:t> und </a:t>
          </a:r>
          <a:r>
            <a:rPr lang="de-AT" dirty="0" err="1"/>
            <a:t>Fähigkeiten</a:t>
          </a:r>
          <a:r>
            <a:rPr lang="de-AT" dirty="0"/>
            <a:t> bewusst ist. Außerhalb dieser Komfortzone beginnt das Unbekannte; das neue Aufgabengebiet liegt jenseits der bisher vertrauten Grenzen. Deshalb </a:t>
          </a:r>
          <a:r>
            <a:rPr lang="de-AT" dirty="0" err="1"/>
            <a:t>löst</a:t>
          </a:r>
          <a:r>
            <a:rPr lang="de-AT" dirty="0"/>
            <a:t> das Verlassen des Komfortbereichs meistens ein </a:t>
          </a:r>
          <a:r>
            <a:rPr lang="de-AT" dirty="0" err="1"/>
            <a:t>Gefühl</a:t>
          </a:r>
          <a:r>
            <a:rPr lang="de-AT" dirty="0"/>
            <a:t> des Unbehagens aus; Ihre </a:t>
          </a:r>
          <a:r>
            <a:rPr lang="de-AT" dirty="0" err="1"/>
            <a:t>MitarbeiterInnen</a:t>
          </a:r>
          <a:r>
            <a:rPr lang="de-AT" dirty="0"/>
            <a:t> </a:t>
          </a:r>
          <a:r>
            <a:rPr lang="de-AT" dirty="0" err="1"/>
            <a:t>müssen</a:t>
          </a:r>
          <a:r>
            <a:rPr lang="de-AT" dirty="0"/>
            <a:t> sich </a:t>
          </a:r>
          <a:r>
            <a:rPr lang="de-AT" dirty="0" err="1"/>
            <a:t>überwinden</a:t>
          </a:r>
          <a:r>
            <a:rPr lang="de-AT" dirty="0"/>
            <a:t> – und viele von ihnen </a:t>
          </a:r>
          <a:r>
            <a:rPr lang="de-AT" dirty="0" err="1"/>
            <a:t>kämpfen</a:t>
          </a:r>
          <a:r>
            <a:rPr lang="de-AT" dirty="0"/>
            <a:t> dabei mit Zweifeln oder </a:t>
          </a:r>
          <a:r>
            <a:rPr lang="de-AT" dirty="0" err="1"/>
            <a:t>Versagensängsten</a:t>
          </a:r>
          <a:r>
            <a:rPr lang="de-AT" dirty="0"/>
            <a:t>. </a:t>
          </a:r>
          <a:endParaRPr lang="en-GB" dirty="0"/>
        </a:p>
      </dgm:t>
    </dgm:pt>
    <dgm:pt modelId="{E3458896-4CE7-487D-88E4-CB8C408F5A3F}" type="parTrans" cxnId="{884E0998-8079-40EA-9973-14D441A077F5}">
      <dgm:prSet/>
      <dgm:spPr/>
      <dgm:t>
        <a:bodyPr/>
        <a:lstStyle/>
        <a:p>
          <a:endParaRPr lang="en-GB"/>
        </a:p>
      </dgm:t>
    </dgm:pt>
    <dgm:pt modelId="{04986FC4-D8E3-4225-AF27-E1539B197238}" type="sibTrans" cxnId="{884E0998-8079-40EA-9973-14D441A077F5}">
      <dgm:prSet/>
      <dgm:spPr/>
      <dgm:t>
        <a:bodyPr/>
        <a:lstStyle/>
        <a:p>
          <a:endParaRPr lang="en-GB"/>
        </a:p>
      </dgm:t>
    </dgm:pt>
    <dgm:pt modelId="{5AFA2C1A-5D1D-4FD9-9F1A-DA9CEFBE7734}">
      <dgm:prSet phldrT="[Text]"/>
      <dgm:spPr/>
      <dgm:t>
        <a:bodyPr/>
        <a:lstStyle/>
        <a:p>
          <a:r>
            <a:rPr lang="de-AT" dirty="0"/>
            <a:t>In diesem Grenzgebiet, zwischen Komfortzone und neuen Herausforderungen, beginnt die </a:t>
          </a:r>
          <a:r>
            <a:rPr lang="de-AT" dirty="0" err="1"/>
            <a:t>Lernzone</a:t>
          </a:r>
          <a:r>
            <a:rPr lang="de-AT" dirty="0"/>
            <a:t>: Hier liegt die Chance, zu wachsen, zu lernen und neue Erfahrungen zu machen. Sind diese Erfahrungen positiv und Ihre </a:t>
          </a:r>
          <a:r>
            <a:rPr lang="de-AT" dirty="0" err="1"/>
            <a:t>MitarbeiterInnen</a:t>
          </a:r>
          <a:r>
            <a:rPr lang="de-AT" dirty="0"/>
            <a:t> meistern die Herausforderung, so </a:t>
          </a:r>
          <a:r>
            <a:rPr lang="de-AT" dirty="0" err="1"/>
            <a:t>wächst</a:t>
          </a:r>
          <a:r>
            <a:rPr lang="de-AT" dirty="0"/>
            <a:t> ihr Komfortbereich. Dringen sie aber zu weit vor oder ist das Tempo zu schnell, steigt das Risiko zu scheitern. </a:t>
          </a:r>
          <a:endParaRPr lang="en-GB" dirty="0"/>
        </a:p>
      </dgm:t>
    </dgm:pt>
    <dgm:pt modelId="{1689A6EF-F15D-4EC5-929F-615A91A8C09B}" type="parTrans" cxnId="{FE9E4E3E-D925-470A-8837-B72EA5879A25}">
      <dgm:prSet/>
      <dgm:spPr/>
      <dgm:t>
        <a:bodyPr/>
        <a:lstStyle/>
        <a:p>
          <a:endParaRPr lang="en-GB"/>
        </a:p>
      </dgm:t>
    </dgm:pt>
    <dgm:pt modelId="{41C5A70C-13D8-4361-856D-A9BE756519F8}" type="sibTrans" cxnId="{FE9E4E3E-D925-470A-8837-B72EA5879A25}">
      <dgm:prSet/>
      <dgm:spPr/>
      <dgm:t>
        <a:bodyPr/>
        <a:lstStyle/>
        <a:p>
          <a:endParaRPr lang="en-GB"/>
        </a:p>
      </dgm:t>
    </dgm:pt>
    <dgm:pt modelId="{92C6F6F6-475E-4C08-AC8F-F77B66C32ED5}">
      <dgm:prSet phldrT="[Text]"/>
      <dgm:spPr/>
      <dgm:t>
        <a:bodyPr/>
        <a:lstStyle/>
        <a:p>
          <a:r>
            <a:rPr lang="en-US" b="1" dirty="0" err="1"/>
            <a:t>Panikzone</a:t>
          </a:r>
          <a:endParaRPr lang="en-GB" dirty="0"/>
        </a:p>
      </dgm:t>
    </dgm:pt>
    <dgm:pt modelId="{F30B42D6-FF20-4574-91A0-381F90AC789E}" type="parTrans" cxnId="{A9CD30B8-3604-4BFE-AE0C-775A4DF8FEF1}">
      <dgm:prSet/>
      <dgm:spPr/>
      <dgm:t>
        <a:bodyPr/>
        <a:lstStyle/>
        <a:p>
          <a:endParaRPr lang="en-GB"/>
        </a:p>
      </dgm:t>
    </dgm:pt>
    <dgm:pt modelId="{D90B4270-7D4C-4833-9E44-979B862C91B1}" type="sibTrans" cxnId="{A9CD30B8-3604-4BFE-AE0C-775A4DF8FEF1}">
      <dgm:prSet/>
      <dgm:spPr/>
      <dgm:t>
        <a:bodyPr/>
        <a:lstStyle/>
        <a:p>
          <a:endParaRPr lang="en-GB"/>
        </a:p>
      </dgm:t>
    </dgm:pt>
    <dgm:pt modelId="{0C727F7F-DCBE-4CED-AB16-90D1253BD286}">
      <dgm:prSet phldrT="[Text]"/>
      <dgm:spPr/>
      <dgm:t>
        <a:bodyPr/>
        <a:lstStyle/>
        <a:p>
          <a:r>
            <a:rPr lang="de-AT" dirty="0"/>
            <a:t>In der Panikzone liegt alles, was nicht zu </a:t>
          </a:r>
          <a:r>
            <a:rPr lang="de-AT" dirty="0" err="1"/>
            <a:t>bewältigen</a:t>
          </a:r>
          <a:r>
            <a:rPr lang="de-AT" dirty="0"/>
            <a:t> ist, was sie nicht mehr richtig kontrollieren </a:t>
          </a:r>
          <a:r>
            <a:rPr lang="de-AT" dirty="0" err="1"/>
            <a:t>können</a:t>
          </a:r>
          <a:r>
            <a:rPr lang="de-AT" dirty="0"/>
            <a:t>. Risiko und Gefahr werden </a:t>
          </a:r>
          <a:r>
            <a:rPr lang="de-AT" dirty="0" err="1"/>
            <a:t>übermächtig</a:t>
          </a:r>
          <a:r>
            <a:rPr lang="de-AT" dirty="0"/>
            <a:t>, es kann kein Lernen mehr stattfinden. Wenn in diesem Bereich </a:t>
          </a:r>
          <a:r>
            <a:rPr lang="de-AT" dirty="0" err="1"/>
            <a:t>tatsächliches</a:t>
          </a:r>
          <a:r>
            <a:rPr lang="de-AT" dirty="0"/>
            <a:t> Versagen erfahren wird, ziehen sich </a:t>
          </a:r>
          <a:r>
            <a:rPr lang="de-AT" dirty="0" err="1"/>
            <a:t>MitarbeiterInnen</a:t>
          </a:r>
          <a:r>
            <a:rPr lang="de-AT" dirty="0"/>
            <a:t> meist wieder in ihren Komfortbereich </a:t>
          </a:r>
          <a:r>
            <a:rPr lang="de-AT" dirty="0" err="1"/>
            <a:t>zurück</a:t>
          </a:r>
          <a:r>
            <a:rPr lang="de-AT" dirty="0"/>
            <a:t> und </a:t>
          </a:r>
          <a:r>
            <a:rPr lang="de-AT" dirty="0" err="1"/>
            <a:t>verstärken</a:t>
          </a:r>
          <a:r>
            <a:rPr lang="de-AT" dirty="0"/>
            <a:t> dessen Grenzen sogar noch. Es wird dann immer schwieriger, </a:t>
          </a:r>
          <a:r>
            <a:rPr lang="de-AT" dirty="0" err="1"/>
            <a:t>MitarbeiterInnen</a:t>
          </a:r>
          <a:r>
            <a:rPr lang="de-AT" dirty="0"/>
            <a:t> zu einem neuen Anlauf zu bewegen. </a:t>
          </a:r>
          <a:endParaRPr lang="en-GB" dirty="0"/>
        </a:p>
      </dgm:t>
    </dgm:pt>
    <dgm:pt modelId="{D7C22323-D199-4A4D-B8B9-742EA814C37E}" type="parTrans" cxnId="{05E34205-4BD0-4257-B4D2-D365B7F04C54}">
      <dgm:prSet/>
      <dgm:spPr/>
      <dgm:t>
        <a:bodyPr/>
        <a:lstStyle/>
        <a:p>
          <a:endParaRPr lang="en-GB"/>
        </a:p>
      </dgm:t>
    </dgm:pt>
    <dgm:pt modelId="{D5B73CF4-C54C-4A3B-8405-89202D21FC86}" type="sibTrans" cxnId="{05E34205-4BD0-4257-B4D2-D365B7F04C54}">
      <dgm:prSet/>
      <dgm:spPr/>
      <dgm:t>
        <a:bodyPr/>
        <a:lstStyle/>
        <a:p>
          <a:endParaRPr lang="en-GB"/>
        </a:p>
      </dgm:t>
    </dgm:pt>
    <dgm:pt modelId="{D78D00D0-0E70-4658-BF1B-81ACC23114F9}">
      <dgm:prSet phldrT="[Text]"/>
      <dgm:spPr/>
      <dgm:t>
        <a:bodyPr/>
        <a:lstStyle/>
        <a:p>
          <a:r>
            <a:rPr lang="en-US" b="1" dirty="0" err="1"/>
            <a:t>Lernzone</a:t>
          </a:r>
          <a:endParaRPr lang="en-GB" dirty="0"/>
        </a:p>
      </dgm:t>
    </dgm:pt>
    <dgm:pt modelId="{BFB28BD0-AA79-40C4-A875-196418A06AEB}" type="sibTrans" cxnId="{6AD8F177-F087-40D6-BBDF-357B1E8AE481}">
      <dgm:prSet/>
      <dgm:spPr/>
      <dgm:t>
        <a:bodyPr/>
        <a:lstStyle/>
        <a:p>
          <a:endParaRPr lang="en-GB"/>
        </a:p>
      </dgm:t>
    </dgm:pt>
    <dgm:pt modelId="{9789709F-8B56-4281-949D-3B6F6086187C}" type="parTrans" cxnId="{6AD8F177-F087-40D6-BBDF-357B1E8AE481}">
      <dgm:prSet/>
      <dgm:spPr/>
      <dgm:t>
        <a:bodyPr/>
        <a:lstStyle/>
        <a:p>
          <a:endParaRPr lang="en-GB"/>
        </a:p>
      </dgm:t>
    </dgm:pt>
    <dgm:pt modelId="{EC0FEF46-4D84-427E-83DB-2328E81C8FAC}" type="pres">
      <dgm:prSet presAssocID="{35256E2A-6CF0-466E-9D1F-692EC22341CC}" presName="Name0" presStyleCnt="0">
        <dgm:presLayoutVars>
          <dgm:dir/>
          <dgm:animLvl val="lvl"/>
          <dgm:resizeHandles val="exact"/>
        </dgm:presLayoutVars>
      </dgm:prSet>
      <dgm:spPr/>
    </dgm:pt>
    <dgm:pt modelId="{1F48320D-0C4E-4B54-BD80-C02A134DE394}" type="pres">
      <dgm:prSet presAssocID="{E1D4F4C6-723F-42EA-9643-8A173A5F4BB7}" presName="composite" presStyleCnt="0"/>
      <dgm:spPr/>
    </dgm:pt>
    <dgm:pt modelId="{600CCFCD-856B-4CA7-BB4B-BE0A75A14C0A}" type="pres">
      <dgm:prSet presAssocID="{E1D4F4C6-723F-42EA-9643-8A173A5F4BB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3319B69-43D8-4005-83F9-C011499D8F0F}" type="pres">
      <dgm:prSet presAssocID="{E1D4F4C6-723F-42EA-9643-8A173A5F4BB7}" presName="desTx" presStyleLbl="alignAccFollowNode1" presStyleIdx="0" presStyleCnt="3">
        <dgm:presLayoutVars>
          <dgm:bulletEnabled val="1"/>
        </dgm:presLayoutVars>
      </dgm:prSet>
      <dgm:spPr/>
    </dgm:pt>
    <dgm:pt modelId="{6D369E4E-9A99-4A1A-B2CE-EE5177A2FB84}" type="pres">
      <dgm:prSet presAssocID="{D52311D1-AA7C-4776-8F0B-B12347426016}" presName="space" presStyleCnt="0"/>
      <dgm:spPr/>
    </dgm:pt>
    <dgm:pt modelId="{4C857003-A9ED-4CED-B67C-D7FDC9E45DFC}" type="pres">
      <dgm:prSet presAssocID="{D78D00D0-0E70-4658-BF1B-81ACC23114F9}" presName="composite" presStyleCnt="0"/>
      <dgm:spPr/>
    </dgm:pt>
    <dgm:pt modelId="{44A8CCA2-728C-4FE6-A518-E3784930E068}" type="pres">
      <dgm:prSet presAssocID="{D78D00D0-0E70-4658-BF1B-81ACC23114F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F335DDD-88E2-4A4C-B34E-3B8EC9DD2C75}" type="pres">
      <dgm:prSet presAssocID="{D78D00D0-0E70-4658-BF1B-81ACC23114F9}" presName="desTx" presStyleLbl="alignAccFollowNode1" presStyleIdx="1" presStyleCnt="3">
        <dgm:presLayoutVars>
          <dgm:bulletEnabled val="1"/>
        </dgm:presLayoutVars>
      </dgm:prSet>
      <dgm:spPr/>
    </dgm:pt>
    <dgm:pt modelId="{21B22751-3A0A-4B41-A7EF-51A4D36988C4}" type="pres">
      <dgm:prSet presAssocID="{BFB28BD0-AA79-40C4-A875-196418A06AEB}" presName="space" presStyleCnt="0"/>
      <dgm:spPr/>
    </dgm:pt>
    <dgm:pt modelId="{68E04156-CCDF-43DE-A198-DB5ACDAC6CCB}" type="pres">
      <dgm:prSet presAssocID="{92C6F6F6-475E-4C08-AC8F-F77B66C32ED5}" presName="composite" presStyleCnt="0"/>
      <dgm:spPr/>
    </dgm:pt>
    <dgm:pt modelId="{F52FB599-0C8C-4643-842F-1020B4990198}" type="pres">
      <dgm:prSet presAssocID="{92C6F6F6-475E-4C08-AC8F-F77B66C32ED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2D109A3-499F-4B08-9D29-D7EC46FF9996}" type="pres">
      <dgm:prSet presAssocID="{92C6F6F6-475E-4C08-AC8F-F77B66C32ED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5E34205-4BD0-4257-B4D2-D365B7F04C54}" srcId="{92C6F6F6-475E-4C08-AC8F-F77B66C32ED5}" destId="{0C727F7F-DCBE-4CED-AB16-90D1253BD286}" srcOrd="0" destOrd="0" parTransId="{D7C22323-D199-4A4D-B8B9-742EA814C37E}" sibTransId="{D5B73CF4-C54C-4A3B-8405-89202D21FC86}"/>
    <dgm:cxn modelId="{D0B91E16-BBE8-4AE2-9015-467A73B51570}" type="presOf" srcId="{D78D00D0-0E70-4658-BF1B-81ACC23114F9}" destId="{44A8CCA2-728C-4FE6-A518-E3784930E068}" srcOrd="0" destOrd="0" presId="urn:microsoft.com/office/officeart/2005/8/layout/hList1"/>
    <dgm:cxn modelId="{1712C732-2BD8-4A57-82B4-A0E4FF61AB56}" type="presOf" srcId="{35256E2A-6CF0-466E-9D1F-692EC22341CC}" destId="{EC0FEF46-4D84-427E-83DB-2328E81C8FAC}" srcOrd="0" destOrd="0" presId="urn:microsoft.com/office/officeart/2005/8/layout/hList1"/>
    <dgm:cxn modelId="{FE9E4E3E-D925-470A-8837-B72EA5879A25}" srcId="{D78D00D0-0E70-4658-BF1B-81ACC23114F9}" destId="{5AFA2C1A-5D1D-4FD9-9F1A-DA9CEFBE7734}" srcOrd="0" destOrd="0" parTransId="{1689A6EF-F15D-4EC5-929F-615A91A8C09B}" sibTransId="{41C5A70C-13D8-4361-856D-A9BE756519F8}"/>
    <dgm:cxn modelId="{6AD8F177-F087-40D6-BBDF-357B1E8AE481}" srcId="{35256E2A-6CF0-466E-9D1F-692EC22341CC}" destId="{D78D00D0-0E70-4658-BF1B-81ACC23114F9}" srcOrd="1" destOrd="0" parTransId="{9789709F-8B56-4281-949D-3B6F6086187C}" sibTransId="{BFB28BD0-AA79-40C4-A875-196418A06AEB}"/>
    <dgm:cxn modelId="{4BBE718D-7AEF-4C0F-860D-322A6F401DAC}" type="presOf" srcId="{92C6F6F6-475E-4C08-AC8F-F77B66C32ED5}" destId="{F52FB599-0C8C-4643-842F-1020B4990198}" srcOrd="0" destOrd="0" presId="urn:microsoft.com/office/officeart/2005/8/layout/hList1"/>
    <dgm:cxn modelId="{884E0998-8079-40EA-9973-14D441A077F5}" srcId="{E1D4F4C6-723F-42EA-9643-8A173A5F4BB7}" destId="{3D05493E-17C2-40F4-8ECA-B299F631EF73}" srcOrd="0" destOrd="0" parTransId="{E3458896-4CE7-487D-88E4-CB8C408F5A3F}" sibTransId="{04986FC4-D8E3-4225-AF27-E1539B197238}"/>
    <dgm:cxn modelId="{D878FEA1-1315-4792-A1FB-4F23E291552E}" srcId="{35256E2A-6CF0-466E-9D1F-692EC22341CC}" destId="{E1D4F4C6-723F-42EA-9643-8A173A5F4BB7}" srcOrd="0" destOrd="0" parTransId="{D85583C9-25E2-48BC-8BB1-53748E16AD05}" sibTransId="{D52311D1-AA7C-4776-8F0B-B12347426016}"/>
    <dgm:cxn modelId="{A9CD30B8-3604-4BFE-AE0C-775A4DF8FEF1}" srcId="{35256E2A-6CF0-466E-9D1F-692EC22341CC}" destId="{92C6F6F6-475E-4C08-AC8F-F77B66C32ED5}" srcOrd="2" destOrd="0" parTransId="{F30B42D6-FF20-4574-91A0-381F90AC789E}" sibTransId="{D90B4270-7D4C-4833-9E44-979B862C91B1}"/>
    <dgm:cxn modelId="{7E80DACD-36FC-45F9-AF22-ACFB39614A7A}" type="presOf" srcId="{0C727F7F-DCBE-4CED-AB16-90D1253BD286}" destId="{42D109A3-499F-4B08-9D29-D7EC46FF9996}" srcOrd="0" destOrd="0" presId="urn:microsoft.com/office/officeart/2005/8/layout/hList1"/>
    <dgm:cxn modelId="{229CFCE1-B5F7-406B-9EFF-DC7AECB870A9}" type="presOf" srcId="{E1D4F4C6-723F-42EA-9643-8A173A5F4BB7}" destId="{600CCFCD-856B-4CA7-BB4B-BE0A75A14C0A}" srcOrd="0" destOrd="0" presId="urn:microsoft.com/office/officeart/2005/8/layout/hList1"/>
    <dgm:cxn modelId="{809E8EEA-4D3A-493D-A2F5-899478CCDE85}" type="presOf" srcId="{3D05493E-17C2-40F4-8ECA-B299F631EF73}" destId="{13319B69-43D8-4005-83F9-C011499D8F0F}" srcOrd="0" destOrd="0" presId="urn:microsoft.com/office/officeart/2005/8/layout/hList1"/>
    <dgm:cxn modelId="{678A0AEF-FD58-4292-A209-C73360892516}" type="presOf" srcId="{5AFA2C1A-5D1D-4FD9-9F1A-DA9CEFBE7734}" destId="{EF335DDD-88E2-4A4C-B34E-3B8EC9DD2C75}" srcOrd="0" destOrd="0" presId="urn:microsoft.com/office/officeart/2005/8/layout/hList1"/>
    <dgm:cxn modelId="{632B5419-81C1-4539-A31D-6F6518DAE5C0}" type="presParOf" srcId="{EC0FEF46-4D84-427E-83DB-2328E81C8FAC}" destId="{1F48320D-0C4E-4B54-BD80-C02A134DE394}" srcOrd="0" destOrd="0" presId="urn:microsoft.com/office/officeart/2005/8/layout/hList1"/>
    <dgm:cxn modelId="{FADDEB90-7D2A-4AB4-A151-0416D005E6DA}" type="presParOf" srcId="{1F48320D-0C4E-4B54-BD80-C02A134DE394}" destId="{600CCFCD-856B-4CA7-BB4B-BE0A75A14C0A}" srcOrd="0" destOrd="0" presId="urn:microsoft.com/office/officeart/2005/8/layout/hList1"/>
    <dgm:cxn modelId="{1D89B1F3-26B7-4033-AE27-A8D5FBB74517}" type="presParOf" srcId="{1F48320D-0C4E-4B54-BD80-C02A134DE394}" destId="{13319B69-43D8-4005-83F9-C011499D8F0F}" srcOrd="1" destOrd="0" presId="urn:microsoft.com/office/officeart/2005/8/layout/hList1"/>
    <dgm:cxn modelId="{1534B308-8803-4988-AE0D-9B2FE8BF63C1}" type="presParOf" srcId="{EC0FEF46-4D84-427E-83DB-2328E81C8FAC}" destId="{6D369E4E-9A99-4A1A-B2CE-EE5177A2FB84}" srcOrd="1" destOrd="0" presId="urn:microsoft.com/office/officeart/2005/8/layout/hList1"/>
    <dgm:cxn modelId="{6E0AFCB2-8278-499A-9AE4-52E0470C1E8D}" type="presParOf" srcId="{EC0FEF46-4D84-427E-83DB-2328E81C8FAC}" destId="{4C857003-A9ED-4CED-B67C-D7FDC9E45DFC}" srcOrd="2" destOrd="0" presId="urn:microsoft.com/office/officeart/2005/8/layout/hList1"/>
    <dgm:cxn modelId="{1A43E053-2BE2-49E6-9457-E41CF87869E8}" type="presParOf" srcId="{4C857003-A9ED-4CED-B67C-D7FDC9E45DFC}" destId="{44A8CCA2-728C-4FE6-A518-E3784930E068}" srcOrd="0" destOrd="0" presId="urn:microsoft.com/office/officeart/2005/8/layout/hList1"/>
    <dgm:cxn modelId="{B751B6AF-E807-4DC3-BA83-CEA902763AF6}" type="presParOf" srcId="{4C857003-A9ED-4CED-B67C-D7FDC9E45DFC}" destId="{EF335DDD-88E2-4A4C-B34E-3B8EC9DD2C75}" srcOrd="1" destOrd="0" presId="urn:microsoft.com/office/officeart/2005/8/layout/hList1"/>
    <dgm:cxn modelId="{E3682A88-2522-40D7-A3BB-ED47290142CA}" type="presParOf" srcId="{EC0FEF46-4D84-427E-83DB-2328E81C8FAC}" destId="{21B22751-3A0A-4B41-A7EF-51A4D36988C4}" srcOrd="3" destOrd="0" presId="urn:microsoft.com/office/officeart/2005/8/layout/hList1"/>
    <dgm:cxn modelId="{4AE48840-1606-4163-B4D8-A1557B292816}" type="presParOf" srcId="{EC0FEF46-4D84-427E-83DB-2328E81C8FAC}" destId="{68E04156-CCDF-43DE-A198-DB5ACDAC6CCB}" srcOrd="4" destOrd="0" presId="urn:microsoft.com/office/officeart/2005/8/layout/hList1"/>
    <dgm:cxn modelId="{DD476638-A1ED-451B-B3F7-5646DBE7D138}" type="presParOf" srcId="{68E04156-CCDF-43DE-A198-DB5ACDAC6CCB}" destId="{F52FB599-0C8C-4643-842F-1020B4990198}" srcOrd="0" destOrd="0" presId="urn:microsoft.com/office/officeart/2005/8/layout/hList1"/>
    <dgm:cxn modelId="{59502AD4-0EFB-45CC-8A9B-8A567F8329CC}" type="presParOf" srcId="{68E04156-CCDF-43DE-A198-DB5ACDAC6CCB}" destId="{42D109A3-499F-4B08-9D29-D7EC46FF99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D0C2BA-BCF0-4B5D-9577-6CCBBF09E555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83A3DDEF-27E2-48E1-A2C4-413A68C0CE38}">
      <dgm:prSet phldrT="[Text]"/>
      <dgm:spPr/>
      <dgm:t>
        <a:bodyPr/>
        <a:lstStyle/>
        <a:p>
          <a:pPr algn="ctr"/>
          <a:r>
            <a:rPr lang="de-AT"/>
            <a:t>Tipp!</a:t>
          </a:r>
          <a:endParaRPr lang="de-AT" dirty="0"/>
        </a:p>
      </dgm:t>
    </dgm:pt>
    <dgm:pt modelId="{6ED9A9CA-E91E-49BA-82C6-ECDE86391807}" type="parTrans" cxnId="{F5322325-398D-47CB-A502-39D2DE956F1D}">
      <dgm:prSet/>
      <dgm:spPr/>
      <dgm:t>
        <a:bodyPr/>
        <a:lstStyle/>
        <a:p>
          <a:endParaRPr lang="de-AT"/>
        </a:p>
      </dgm:t>
    </dgm:pt>
    <dgm:pt modelId="{46301E6B-46B1-489C-8217-E79B36D879AE}" type="sibTrans" cxnId="{F5322325-398D-47CB-A502-39D2DE956F1D}">
      <dgm:prSet/>
      <dgm:spPr/>
      <dgm:t>
        <a:bodyPr/>
        <a:lstStyle/>
        <a:p>
          <a:endParaRPr lang="de-AT"/>
        </a:p>
      </dgm:t>
    </dgm:pt>
    <dgm:pt modelId="{06093821-5A54-4F35-959F-26312ACF70F7}">
      <dgm:prSet phldrT="[Text]"/>
      <dgm:spPr/>
      <dgm:t>
        <a:bodyPr/>
        <a:lstStyle/>
        <a:p>
          <a:r>
            <a:rPr lang="de-AT" dirty="0"/>
            <a:t>Als Schulleitung </a:t>
          </a:r>
          <a:r>
            <a:rPr lang="de-AT" dirty="0" err="1"/>
            <a:t>können</a:t>
          </a:r>
          <a:r>
            <a:rPr lang="de-AT" dirty="0"/>
            <a:t> Sie Ihre </a:t>
          </a:r>
          <a:r>
            <a:rPr lang="de-AT" dirty="0" err="1"/>
            <a:t>MitarbeiterInnen</a:t>
          </a:r>
          <a:r>
            <a:rPr lang="de-AT" dirty="0"/>
            <a:t> durch diese Zonen begleiten und sind vor allem </a:t>
          </a:r>
          <a:r>
            <a:rPr lang="de-AT" dirty="0" err="1"/>
            <a:t>unterstützend</a:t>
          </a:r>
          <a:r>
            <a:rPr lang="de-AT" dirty="0"/>
            <a:t> </a:t>
          </a:r>
          <a:r>
            <a:rPr lang="de-AT" dirty="0" err="1"/>
            <a:t>präsent</a:t>
          </a:r>
          <a:r>
            <a:rPr lang="de-AT" dirty="0"/>
            <a:t>, wenn sie in die Panikzone geraten. Sie agieren jeweils </a:t>
          </a:r>
          <a:r>
            <a:rPr lang="de-AT" dirty="0" err="1"/>
            <a:t>abhängig</a:t>
          </a:r>
          <a:r>
            <a:rPr lang="de-AT" dirty="0"/>
            <a:t> davon, in welcher Phase sich einzelne Mitarbeiterinnen befinden und in welche Richtung seine/ihre Bewegung geht bzw. gehen soll</a:t>
          </a:r>
        </a:p>
      </dgm:t>
    </dgm:pt>
    <dgm:pt modelId="{B336B07A-DB05-4FB2-AA99-3E98EFAD2E1E}" type="sibTrans" cxnId="{9A48E0A3-FB72-4482-9810-8B023E988BB6}">
      <dgm:prSet/>
      <dgm:spPr/>
      <dgm:t>
        <a:bodyPr/>
        <a:lstStyle/>
        <a:p>
          <a:endParaRPr lang="de-AT"/>
        </a:p>
      </dgm:t>
    </dgm:pt>
    <dgm:pt modelId="{1FB78259-FC44-42E5-8144-D3473569B9F8}" type="parTrans" cxnId="{9A48E0A3-FB72-4482-9810-8B023E988BB6}">
      <dgm:prSet/>
      <dgm:spPr/>
      <dgm:t>
        <a:bodyPr/>
        <a:lstStyle/>
        <a:p>
          <a:endParaRPr lang="de-AT"/>
        </a:p>
      </dgm:t>
    </dgm:pt>
    <dgm:pt modelId="{976B3F98-0625-4BF2-B978-B1202C5792D0}" type="pres">
      <dgm:prSet presAssocID="{DAD0C2BA-BCF0-4B5D-9577-6CCBBF09E555}" presName="linearFlow" presStyleCnt="0">
        <dgm:presLayoutVars>
          <dgm:dir/>
          <dgm:animLvl val="lvl"/>
          <dgm:resizeHandles/>
        </dgm:presLayoutVars>
      </dgm:prSet>
      <dgm:spPr/>
    </dgm:pt>
    <dgm:pt modelId="{01930E26-A441-46E3-A218-7B9072251B8F}" type="pres">
      <dgm:prSet presAssocID="{83A3DDEF-27E2-48E1-A2C4-413A68C0CE38}" presName="compositeNode" presStyleCnt="0">
        <dgm:presLayoutVars>
          <dgm:bulletEnabled val="1"/>
        </dgm:presLayoutVars>
      </dgm:prSet>
      <dgm:spPr/>
    </dgm:pt>
    <dgm:pt modelId="{1FD72229-96BA-4494-8715-F9BE5CCE3BC0}" type="pres">
      <dgm:prSet presAssocID="{83A3DDEF-27E2-48E1-A2C4-413A68C0CE38}" presName="imag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3B22FD6-C6C1-4A27-B4B8-973E602EBA45}" type="pres">
      <dgm:prSet presAssocID="{83A3DDEF-27E2-48E1-A2C4-413A68C0CE38}" presName="childNode" presStyleLbl="node1" presStyleIdx="0" presStyleCnt="1">
        <dgm:presLayoutVars>
          <dgm:bulletEnabled val="1"/>
        </dgm:presLayoutVars>
      </dgm:prSet>
      <dgm:spPr>
        <a:prstGeom prst="homePlate">
          <a:avLst/>
        </a:prstGeom>
      </dgm:spPr>
    </dgm:pt>
    <dgm:pt modelId="{87E6251E-3CCF-4A8F-8E70-69321BBE8AFB}" type="pres">
      <dgm:prSet presAssocID="{83A3DDEF-27E2-48E1-A2C4-413A68C0CE38}" presName="parentNode" presStyleLbl="revTx" presStyleIdx="0" presStyleCnt="1">
        <dgm:presLayoutVars>
          <dgm:chMax val="0"/>
          <dgm:bulletEnabled val="1"/>
        </dgm:presLayoutVars>
      </dgm:prSet>
      <dgm:spPr/>
    </dgm:pt>
  </dgm:ptLst>
  <dgm:cxnLst>
    <dgm:cxn modelId="{5FCAC114-511A-4AA0-B60D-02D6AAD294BA}" type="presOf" srcId="{06093821-5A54-4F35-959F-26312ACF70F7}" destId="{83B22FD6-C6C1-4A27-B4B8-973E602EBA45}" srcOrd="0" destOrd="0" presId="urn:microsoft.com/office/officeart/2005/8/layout/hList2"/>
    <dgm:cxn modelId="{F5322325-398D-47CB-A502-39D2DE956F1D}" srcId="{DAD0C2BA-BCF0-4B5D-9577-6CCBBF09E555}" destId="{83A3DDEF-27E2-48E1-A2C4-413A68C0CE38}" srcOrd="0" destOrd="0" parTransId="{6ED9A9CA-E91E-49BA-82C6-ECDE86391807}" sibTransId="{46301E6B-46B1-489C-8217-E79B36D879AE}"/>
    <dgm:cxn modelId="{9A48E0A3-FB72-4482-9810-8B023E988BB6}" srcId="{83A3DDEF-27E2-48E1-A2C4-413A68C0CE38}" destId="{06093821-5A54-4F35-959F-26312ACF70F7}" srcOrd="0" destOrd="0" parTransId="{1FB78259-FC44-42E5-8144-D3473569B9F8}" sibTransId="{B336B07A-DB05-4FB2-AA99-3E98EFAD2E1E}"/>
    <dgm:cxn modelId="{376196E9-CA77-462B-B765-6A148A11D440}" type="presOf" srcId="{83A3DDEF-27E2-48E1-A2C4-413A68C0CE38}" destId="{87E6251E-3CCF-4A8F-8E70-69321BBE8AFB}" srcOrd="0" destOrd="0" presId="urn:microsoft.com/office/officeart/2005/8/layout/hList2"/>
    <dgm:cxn modelId="{731BD5EE-5AF0-444F-9149-984165CACC17}" type="presOf" srcId="{DAD0C2BA-BCF0-4B5D-9577-6CCBBF09E555}" destId="{976B3F98-0625-4BF2-B978-B1202C5792D0}" srcOrd="0" destOrd="0" presId="urn:microsoft.com/office/officeart/2005/8/layout/hList2"/>
    <dgm:cxn modelId="{551FEEB1-6D28-4EB9-9004-1138317BF8E1}" type="presParOf" srcId="{976B3F98-0625-4BF2-B978-B1202C5792D0}" destId="{01930E26-A441-46E3-A218-7B9072251B8F}" srcOrd="0" destOrd="0" presId="urn:microsoft.com/office/officeart/2005/8/layout/hList2"/>
    <dgm:cxn modelId="{67CDE43C-3D3F-4AD5-9432-962153CC2602}" type="presParOf" srcId="{01930E26-A441-46E3-A218-7B9072251B8F}" destId="{1FD72229-96BA-4494-8715-F9BE5CCE3BC0}" srcOrd="0" destOrd="0" presId="urn:microsoft.com/office/officeart/2005/8/layout/hList2"/>
    <dgm:cxn modelId="{B1CD44BC-47D6-4760-A0F9-8306DEB5CC9C}" type="presParOf" srcId="{01930E26-A441-46E3-A218-7B9072251B8F}" destId="{83B22FD6-C6C1-4A27-B4B8-973E602EBA45}" srcOrd="1" destOrd="0" presId="urn:microsoft.com/office/officeart/2005/8/layout/hList2"/>
    <dgm:cxn modelId="{C0CEBB42-59FF-469A-BE4F-ED69C64200C0}" type="presParOf" srcId="{01930E26-A441-46E3-A218-7B9072251B8F}" destId="{87E6251E-3CCF-4A8F-8E70-69321BBE8AF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165977-0FC4-498F-AB21-1F0957CC22FA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de-AT"/>
        </a:p>
      </dgm:t>
    </dgm:pt>
    <dgm:pt modelId="{F10E1096-080F-42F4-93E5-427E718E83F5}">
      <dgm:prSet phldrT="[Text]" custT="1"/>
      <dgm:spPr/>
      <dgm:t>
        <a:bodyPr/>
        <a:lstStyle/>
        <a:p>
          <a:r>
            <a:rPr lang="de-AT" sz="1800" dirty="0"/>
            <a:t>Beziehen Sie Ihre </a:t>
          </a:r>
          <a:r>
            <a:rPr lang="de-AT" sz="1800" dirty="0" err="1"/>
            <a:t>MitarbeiterInnen</a:t>
          </a:r>
          <a:r>
            <a:rPr lang="de-AT" sz="1800" dirty="0"/>
            <a:t> durch umfassende Informationen in den Veränderungsprozess mit ein und beteiligen Sie sie soweit möglich an anstehenden Entscheidungen.</a:t>
          </a:r>
        </a:p>
      </dgm:t>
    </dgm:pt>
    <dgm:pt modelId="{498650D4-4CAC-48A9-8D03-07FC11649D3C}" type="parTrans" cxnId="{8FC70889-734A-42DE-A3B3-282733C19652}">
      <dgm:prSet/>
      <dgm:spPr/>
      <dgm:t>
        <a:bodyPr/>
        <a:lstStyle/>
        <a:p>
          <a:endParaRPr lang="de-AT" sz="2000"/>
        </a:p>
      </dgm:t>
    </dgm:pt>
    <dgm:pt modelId="{ED56CF17-9DC8-4D7F-93CA-5EEFD8F73CC8}" type="sibTrans" cxnId="{8FC70889-734A-42DE-A3B3-282733C19652}">
      <dgm:prSet/>
      <dgm:spPr/>
      <dgm:t>
        <a:bodyPr/>
        <a:lstStyle/>
        <a:p>
          <a:endParaRPr lang="de-AT" sz="2000"/>
        </a:p>
      </dgm:t>
    </dgm:pt>
    <dgm:pt modelId="{3F7B14E2-BD9C-4AA9-8279-FEFD1E2C4305}">
      <dgm:prSet custT="1"/>
      <dgm:spPr/>
      <dgm:t>
        <a:bodyPr/>
        <a:lstStyle/>
        <a:p>
          <a:r>
            <a:rPr lang="de-AT" sz="2000" dirty="0"/>
            <a:t>Führen Sie Einzelgespräche über das Komfortzonenmodell und darüber, in welcher Phase sich Ihr/</a:t>
          </a:r>
          <a:r>
            <a:rPr lang="de-AT" sz="2000" dirty="0" err="1"/>
            <a:t>e</a:t>
          </a:r>
          <a:r>
            <a:rPr lang="de-AT" sz="2000" dirty="0"/>
            <a:t> </a:t>
          </a:r>
          <a:r>
            <a:rPr lang="de-AT" sz="2000" dirty="0" err="1"/>
            <a:t>MitarbeiterIn</a:t>
          </a:r>
          <a:r>
            <a:rPr lang="de-AT" sz="2000" dirty="0"/>
            <a:t> gerade befindet (Coaching).</a:t>
          </a:r>
        </a:p>
      </dgm:t>
    </dgm:pt>
    <dgm:pt modelId="{3968CC84-5C69-42B7-A488-03AB178F6118}" type="parTrans" cxnId="{7E9D8237-35BA-42EB-83D3-70D981A74C8D}">
      <dgm:prSet/>
      <dgm:spPr/>
      <dgm:t>
        <a:bodyPr/>
        <a:lstStyle/>
        <a:p>
          <a:endParaRPr lang="de-AT" sz="2000"/>
        </a:p>
      </dgm:t>
    </dgm:pt>
    <dgm:pt modelId="{47A3FE7E-2226-4BCB-96F2-FC26290AFB72}" type="sibTrans" cxnId="{7E9D8237-35BA-42EB-83D3-70D981A74C8D}">
      <dgm:prSet/>
      <dgm:spPr/>
      <dgm:t>
        <a:bodyPr/>
        <a:lstStyle/>
        <a:p>
          <a:endParaRPr lang="de-AT" sz="2000"/>
        </a:p>
      </dgm:t>
    </dgm:pt>
    <dgm:pt modelId="{4B7EA9D9-8BA1-4473-8E43-753C3DA9B92F}">
      <dgm:prSet custT="1"/>
      <dgm:spPr/>
      <dgm:t>
        <a:bodyPr/>
        <a:lstStyle/>
        <a:p>
          <a:r>
            <a:rPr lang="de-AT" sz="2000" dirty="0"/>
            <a:t>Zeigen Sie Ziel, Sinnhaftigkeit und Notwendigkeit der Veränderung auf.</a:t>
          </a:r>
        </a:p>
      </dgm:t>
    </dgm:pt>
    <dgm:pt modelId="{431A732F-41FF-4622-B419-FAE463162169}" type="parTrans" cxnId="{F7241540-AE82-4D29-BB47-A8EFB99FAF94}">
      <dgm:prSet/>
      <dgm:spPr/>
      <dgm:t>
        <a:bodyPr/>
        <a:lstStyle/>
        <a:p>
          <a:endParaRPr lang="de-AT" sz="2000"/>
        </a:p>
      </dgm:t>
    </dgm:pt>
    <dgm:pt modelId="{0622A0A6-C6D7-47E8-8188-1E27252E8606}" type="sibTrans" cxnId="{F7241540-AE82-4D29-BB47-A8EFB99FAF94}">
      <dgm:prSet/>
      <dgm:spPr/>
      <dgm:t>
        <a:bodyPr/>
        <a:lstStyle/>
        <a:p>
          <a:endParaRPr lang="de-AT" sz="2000"/>
        </a:p>
      </dgm:t>
    </dgm:pt>
    <dgm:pt modelId="{2940332E-BB03-44FA-B871-11AF9C077ECC}">
      <dgm:prSet custT="1"/>
      <dgm:spPr/>
      <dgm:t>
        <a:bodyPr/>
        <a:lstStyle/>
        <a:p>
          <a:r>
            <a:rPr lang="de-AT" sz="2000" dirty="0"/>
            <a:t>Entwickeln Sie gemeinsam Szenarien.</a:t>
          </a:r>
        </a:p>
      </dgm:t>
    </dgm:pt>
    <dgm:pt modelId="{FD775BC2-0B66-467D-99EC-51D2A810F812}" type="parTrans" cxnId="{994539D7-8E3B-497B-83E8-763E94A399F2}">
      <dgm:prSet/>
      <dgm:spPr/>
      <dgm:t>
        <a:bodyPr/>
        <a:lstStyle/>
        <a:p>
          <a:endParaRPr lang="de-AT" sz="2000"/>
        </a:p>
      </dgm:t>
    </dgm:pt>
    <dgm:pt modelId="{FA868278-DD87-408F-B760-CEC448A31EF5}" type="sibTrans" cxnId="{994539D7-8E3B-497B-83E8-763E94A399F2}">
      <dgm:prSet/>
      <dgm:spPr/>
      <dgm:t>
        <a:bodyPr/>
        <a:lstStyle/>
        <a:p>
          <a:endParaRPr lang="de-AT" sz="2000"/>
        </a:p>
      </dgm:t>
    </dgm:pt>
    <dgm:pt modelId="{CDCDC202-39B9-4574-9783-DE4EA3A4599F}">
      <dgm:prSet custT="1"/>
      <dgm:spPr/>
      <dgm:t>
        <a:bodyPr/>
        <a:lstStyle/>
        <a:p>
          <a:r>
            <a:rPr lang="de-AT" sz="2000" dirty="0"/>
            <a:t>Setzen Sie gemeinsam realistische Ziele, planen Sie Aktionen um diese umzusetzen.</a:t>
          </a:r>
        </a:p>
      </dgm:t>
    </dgm:pt>
    <dgm:pt modelId="{77444D4B-A16B-48B5-BABF-FB7C8F58CF02}" type="parTrans" cxnId="{C8116F13-F0F9-495D-AF1D-107E4AB5F695}">
      <dgm:prSet/>
      <dgm:spPr/>
      <dgm:t>
        <a:bodyPr/>
        <a:lstStyle/>
        <a:p>
          <a:endParaRPr lang="de-AT" sz="2000"/>
        </a:p>
      </dgm:t>
    </dgm:pt>
    <dgm:pt modelId="{DA74C68E-58CD-4D74-AB1B-5108A59033A0}" type="sibTrans" cxnId="{C8116F13-F0F9-495D-AF1D-107E4AB5F695}">
      <dgm:prSet/>
      <dgm:spPr/>
      <dgm:t>
        <a:bodyPr/>
        <a:lstStyle/>
        <a:p>
          <a:endParaRPr lang="de-AT" sz="2000"/>
        </a:p>
      </dgm:t>
    </dgm:pt>
    <dgm:pt modelId="{E375C606-5DA5-4ADC-AC53-0E839EF327BC}" type="pres">
      <dgm:prSet presAssocID="{CA165977-0FC4-498F-AB21-1F0957CC22FA}" presName="diagram" presStyleCnt="0">
        <dgm:presLayoutVars>
          <dgm:dir/>
          <dgm:resizeHandles val="exact"/>
        </dgm:presLayoutVars>
      </dgm:prSet>
      <dgm:spPr/>
    </dgm:pt>
    <dgm:pt modelId="{99EDA339-CE7F-4521-9A02-7F5E503D0F32}" type="pres">
      <dgm:prSet presAssocID="{F10E1096-080F-42F4-93E5-427E718E83F5}" presName="node" presStyleLbl="node1" presStyleIdx="0" presStyleCnt="5">
        <dgm:presLayoutVars>
          <dgm:bulletEnabled val="1"/>
        </dgm:presLayoutVars>
      </dgm:prSet>
      <dgm:spPr/>
    </dgm:pt>
    <dgm:pt modelId="{1881FF74-3A1A-4662-9A6C-D3A145273093}" type="pres">
      <dgm:prSet presAssocID="{ED56CF17-9DC8-4D7F-93CA-5EEFD8F73CC8}" presName="sibTrans" presStyleCnt="0"/>
      <dgm:spPr/>
    </dgm:pt>
    <dgm:pt modelId="{AB10983F-E24E-4CD3-8123-A8B03E30A36B}" type="pres">
      <dgm:prSet presAssocID="{3F7B14E2-BD9C-4AA9-8279-FEFD1E2C4305}" presName="node" presStyleLbl="node1" presStyleIdx="1" presStyleCnt="5">
        <dgm:presLayoutVars>
          <dgm:bulletEnabled val="1"/>
        </dgm:presLayoutVars>
      </dgm:prSet>
      <dgm:spPr/>
    </dgm:pt>
    <dgm:pt modelId="{A3D4F0AE-B764-45D6-8E30-C0C3B5848FAB}" type="pres">
      <dgm:prSet presAssocID="{47A3FE7E-2226-4BCB-96F2-FC26290AFB72}" presName="sibTrans" presStyleCnt="0"/>
      <dgm:spPr/>
    </dgm:pt>
    <dgm:pt modelId="{24B2BFF2-4514-4717-B678-1763A43F5718}" type="pres">
      <dgm:prSet presAssocID="{4B7EA9D9-8BA1-4473-8E43-753C3DA9B92F}" presName="node" presStyleLbl="node1" presStyleIdx="2" presStyleCnt="5">
        <dgm:presLayoutVars>
          <dgm:bulletEnabled val="1"/>
        </dgm:presLayoutVars>
      </dgm:prSet>
      <dgm:spPr/>
    </dgm:pt>
    <dgm:pt modelId="{1719E0D9-E034-428A-A11C-16FA4F750940}" type="pres">
      <dgm:prSet presAssocID="{0622A0A6-C6D7-47E8-8188-1E27252E8606}" presName="sibTrans" presStyleCnt="0"/>
      <dgm:spPr/>
    </dgm:pt>
    <dgm:pt modelId="{1FBAD961-C03C-4C77-B4F5-B514FDA1C3AA}" type="pres">
      <dgm:prSet presAssocID="{2940332E-BB03-44FA-B871-11AF9C077ECC}" presName="node" presStyleLbl="node1" presStyleIdx="3" presStyleCnt="5">
        <dgm:presLayoutVars>
          <dgm:bulletEnabled val="1"/>
        </dgm:presLayoutVars>
      </dgm:prSet>
      <dgm:spPr/>
    </dgm:pt>
    <dgm:pt modelId="{C03B319D-439D-417A-AEC4-6DE10B2CD06E}" type="pres">
      <dgm:prSet presAssocID="{FA868278-DD87-408F-B760-CEC448A31EF5}" presName="sibTrans" presStyleCnt="0"/>
      <dgm:spPr/>
    </dgm:pt>
    <dgm:pt modelId="{97B2218D-487A-485F-8CD1-BAF5C866A607}" type="pres">
      <dgm:prSet presAssocID="{CDCDC202-39B9-4574-9783-DE4EA3A4599F}" presName="node" presStyleLbl="node1" presStyleIdx="4" presStyleCnt="5">
        <dgm:presLayoutVars>
          <dgm:bulletEnabled val="1"/>
        </dgm:presLayoutVars>
      </dgm:prSet>
      <dgm:spPr/>
    </dgm:pt>
  </dgm:ptLst>
  <dgm:cxnLst>
    <dgm:cxn modelId="{BC7FE00A-0B46-4344-9326-E77FCF5E50FC}" type="presOf" srcId="{CA165977-0FC4-498F-AB21-1F0957CC22FA}" destId="{E375C606-5DA5-4ADC-AC53-0E839EF327BC}" srcOrd="0" destOrd="0" presId="urn:microsoft.com/office/officeart/2005/8/layout/default"/>
    <dgm:cxn modelId="{A6C1BD0D-678A-4957-BACD-5FC2DA828E4F}" type="presOf" srcId="{CDCDC202-39B9-4574-9783-DE4EA3A4599F}" destId="{97B2218D-487A-485F-8CD1-BAF5C866A607}" srcOrd="0" destOrd="0" presId="urn:microsoft.com/office/officeart/2005/8/layout/default"/>
    <dgm:cxn modelId="{C8116F13-F0F9-495D-AF1D-107E4AB5F695}" srcId="{CA165977-0FC4-498F-AB21-1F0957CC22FA}" destId="{CDCDC202-39B9-4574-9783-DE4EA3A4599F}" srcOrd="4" destOrd="0" parTransId="{77444D4B-A16B-48B5-BABF-FB7C8F58CF02}" sibTransId="{DA74C68E-58CD-4D74-AB1B-5108A59033A0}"/>
    <dgm:cxn modelId="{B907B31E-F211-4537-8707-39CE69281A4F}" type="presOf" srcId="{3F7B14E2-BD9C-4AA9-8279-FEFD1E2C4305}" destId="{AB10983F-E24E-4CD3-8123-A8B03E30A36B}" srcOrd="0" destOrd="0" presId="urn:microsoft.com/office/officeart/2005/8/layout/default"/>
    <dgm:cxn modelId="{F7A4DD22-A8A0-44F5-9440-63AD318AF99A}" type="presOf" srcId="{F10E1096-080F-42F4-93E5-427E718E83F5}" destId="{99EDA339-CE7F-4521-9A02-7F5E503D0F32}" srcOrd="0" destOrd="0" presId="urn:microsoft.com/office/officeart/2005/8/layout/default"/>
    <dgm:cxn modelId="{66BFD124-9458-43D6-B772-D8DC2953760D}" type="presOf" srcId="{4B7EA9D9-8BA1-4473-8E43-753C3DA9B92F}" destId="{24B2BFF2-4514-4717-B678-1763A43F5718}" srcOrd="0" destOrd="0" presId="urn:microsoft.com/office/officeart/2005/8/layout/default"/>
    <dgm:cxn modelId="{7E9D8237-35BA-42EB-83D3-70D981A74C8D}" srcId="{CA165977-0FC4-498F-AB21-1F0957CC22FA}" destId="{3F7B14E2-BD9C-4AA9-8279-FEFD1E2C4305}" srcOrd="1" destOrd="0" parTransId="{3968CC84-5C69-42B7-A488-03AB178F6118}" sibTransId="{47A3FE7E-2226-4BCB-96F2-FC26290AFB72}"/>
    <dgm:cxn modelId="{F7241540-AE82-4D29-BB47-A8EFB99FAF94}" srcId="{CA165977-0FC4-498F-AB21-1F0957CC22FA}" destId="{4B7EA9D9-8BA1-4473-8E43-753C3DA9B92F}" srcOrd="2" destOrd="0" parTransId="{431A732F-41FF-4622-B419-FAE463162169}" sibTransId="{0622A0A6-C6D7-47E8-8188-1E27252E8606}"/>
    <dgm:cxn modelId="{8FC70889-734A-42DE-A3B3-282733C19652}" srcId="{CA165977-0FC4-498F-AB21-1F0957CC22FA}" destId="{F10E1096-080F-42F4-93E5-427E718E83F5}" srcOrd="0" destOrd="0" parTransId="{498650D4-4CAC-48A9-8D03-07FC11649D3C}" sibTransId="{ED56CF17-9DC8-4D7F-93CA-5EEFD8F73CC8}"/>
    <dgm:cxn modelId="{28AEC38E-6ACF-42C0-994E-CC66411968D9}" type="presOf" srcId="{2940332E-BB03-44FA-B871-11AF9C077ECC}" destId="{1FBAD961-C03C-4C77-B4F5-B514FDA1C3AA}" srcOrd="0" destOrd="0" presId="urn:microsoft.com/office/officeart/2005/8/layout/default"/>
    <dgm:cxn modelId="{994539D7-8E3B-497B-83E8-763E94A399F2}" srcId="{CA165977-0FC4-498F-AB21-1F0957CC22FA}" destId="{2940332E-BB03-44FA-B871-11AF9C077ECC}" srcOrd="3" destOrd="0" parTransId="{FD775BC2-0B66-467D-99EC-51D2A810F812}" sibTransId="{FA868278-DD87-408F-B760-CEC448A31EF5}"/>
    <dgm:cxn modelId="{4170409A-E514-43F3-831A-23A27E218E4E}" type="presParOf" srcId="{E375C606-5DA5-4ADC-AC53-0E839EF327BC}" destId="{99EDA339-CE7F-4521-9A02-7F5E503D0F32}" srcOrd="0" destOrd="0" presId="urn:microsoft.com/office/officeart/2005/8/layout/default"/>
    <dgm:cxn modelId="{321C4056-6A40-4041-94F8-55A927774F90}" type="presParOf" srcId="{E375C606-5DA5-4ADC-AC53-0E839EF327BC}" destId="{1881FF74-3A1A-4662-9A6C-D3A145273093}" srcOrd="1" destOrd="0" presId="urn:microsoft.com/office/officeart/2005/8/layout/default"/>
    <dgm:cxn modelId="{4152C529-3157-414A-8793-3241E5559293}" type="presParOf" srcId="{E375C606-5DA5-4ADC-AC53-0E839EF327BC}" destId="{AB10983F-E24E-4CD3-8123-A8B03E30A36B}" srcOrd="2" destOrd="0" presId="urn:microsoft.com/office/officeart/2005/8/layout/default"/>
    <dgm:cxn modelId="{9DA1C3C4-EDB4-430D-8642-4730D9A28827}" type="presParOf" srcId="{E375C606-5DA5-4ADC-AC53-0E839EF327BC}" destId="{A3D4F0AE-B764-45D6-8E30-C0C3B5848FAB}" srcOrd="3" destOrd="0" presId="urn:microsoft.com/office/officeart/2005/8/layout/default"/>
    <dgm:cxn modelId="{BD197694-10CA-4078-9B54-7F50BD98084D}" type="presParOf" srcId="{E375C606-5DA5-4ADC-AC53-0E839EF327BC}" destId="{24B2BFF2-4514-4717-B678-1763A43F5718}" srcOrd="4" destOrd="0" presId="urn:microsoft.com/office/officeart/2005/8/layout/default"/>
    <dgm:cxn modelId="{2E0AC563-9431-4CD6-9FC9-E1002A0E825D}" type="presParOf" srcId="{E375C606-5DA5-4ADC-AC53-0E839EF327BC}" destId="{1719E0D9-E034-428A-A11C-16FA4F750940}" srcOrd="5" destOrd="0" presId="urn:microsoft.com/office/officeart/2005/8/layout/default"/>
    <dgm:cxn modelId="{30B68113-10AF-4191-A99E-7C542CCA84FD}" type="presParOf" srcId="{E375C606-5DA5-4ADC-AC53-0E839EF327BC}" destId="{1FBAD961-C03C-4C77-B4F5-B514FDA1C3AA}" srcOrd="6" destOrd="0" presId="urn:microsoft.com/office/officeart/2005/8/layout/default"/>
    <dgm:cxn modelId="{0B6165D5-F971-4992-B0B7-122C64889312}" type="presParOf" srcId="{E375C606-5DA5-4ADC-AC53-0E839EF327BC}" destId="{C03B319D-439D-417A-AEC4-6DE10B2CD06E}" srcOrd="7" destOrd="0" presId="urn:microsoft.com/office/officeart/2005/8/layout/default"/>
    <dgm:cxn modelId="{7CBDA73C-5F9A-40F7-BA15-C753DA7A5795}" type="presParOf" srcId="{E375C606-5DA5-4ADC-AC53-0E839EF327BC}" destId="{97B2218D-487A-485F-8CD1-BAF5C866A60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165977-0FC4-498F-AB21-1F0957CC22FA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de-AT"/>
        </a:p>
      </dgm:t>
    </dgm:pt>
    <dgm:pt modelId="{255C70E6-FED4-4B9D-999D-33861825E468}">
      <dgm:prSet custT="1"/>
      <dgm:spPr/>
      <dgm:t>
        <a:bodyPr/>
        <a:lstStyle/>
        <a:p>
          <a:r>
            <a:rPr lang="de-AT" sz="2000" dirty="0"/>
            <a:t>Zeigen Sie Perspektiven und Chancen auf, vereinbaren Sie Entwicklungs- und Leistungsziele</a:t>
          </a:r>
        </a:p>
      </dgm:t>
    </dgm:pt>
    <dgm:pt modelId="{0F9D1CFD-5621-4EA9-BEC7-2D460238DEDE}" type="parTrans" cxnId="{E2E1332D-7D18-4225-B866-F2FA2A594381}">
      <dgm:prSet/>
      <dgm:spPr/>
      <dgm:t>
        <a:bodyPr/>
        <a:lstStyle/>
        <a:p>
          <a:endParaRPr lang="de-AT" sz="2000"/>
        </a:p>
      </dgm:t>
    </dgm:pt>
    <dgm:pt modelId="{533752C8-930B-4745-85F0-88E6BCF19F87}" type="sibTrans" cxnId="{E2E1332D-7D18-4225-B866-F2FA2A594381}">
      <dgm:prSet/>
      <dgm:spPr/>
      <dgm:t>
        <a:bodyPr/>
        <a:lstStyle/>
        <a:p>
          <a:endParaRPr lang="de-AT" sz="2000"/>
        </a:p>
      </dgm:t>
    </dgm:pt>
    <dgm:pt modelId="{F89E7E2B-7BF0-42EC-89A0-511F789EF4B2}">
      <dgm:prSet custT="1"/>
      <dgm:spPr/>
      <dgm:t>
        <a:bodyPr/>
        <a:lstStyle/>
        <a:p>
          <a:r>
            <a:rPr lang="de-AT" sz="2000" dirty="0"/>
            <a:t>Identifizieren Sie Verbesserungspotenziale und fördern Sie durch Fortbildung oder Coaching.</a:t>
          </a:r>
        </a:p>
      </dgm:t>
    </dgm:pt>
    <dgm:pt modelId="{1AD37A23-5A29-4A1A-A6B6-FC2E8CD34F08}" type="parTrans" cxnId="{46CABEC2-122C-4826-959F-9ACA8736B5D9}">
      <dgm:prSet/>
      <dgm:spPr/>
      <dgm:t>
        <a:bodyPr/>
        <a:lstStyle/>
        <a:p>
          <a:endParaRPr lang="de-AT" sz="2000"/>
        </a:p>
      </dgm:t>
    </dgm:pt>
    <dgm:pt modelId="{2971D5FD-C88B-49E0-851D-7C5E5175A26E}" type="sibTrans" cxnId="{46CABEC2-122C-4826-959F-9ACA8736B5D9}">
      <dgm:prSet/>
      <dgm:spPr/>
      <dgm:t>
        <a:bodyPr/>
        <a:lstStyle/>
        <a:p>
          <a:endParaRPr lang="de-AT" sz="2000"/>
        </a:p>
      </dgm:t>
    </dgm:pt>
    <dgm:pt modelId="{314B0DD0-3A52-4293-AA34-F598475227D5}">
      <dgm:prSet custT="1"/>
      <dgm:spPr/>
      <dgm:t>
        <a:bodyPr/>
        <a:lstStyle/>
        <a:p>
          <a:r>
            <a:rPr lang="de-AT" sz="2000" dirty="0"/>
            <a:t>Halten Sie sie informiert, kommunizieren Sie Statusberichte und Teilerfolge.</a:t>
          </a:r>
        </a:p>
      </dgm:t>
    </dgm:pt>
    <dgm:pt modelId="{B158AE93-A51A-4DB6-901D-7B07F55FAFAC}" type="parTrans" cxnId="{EA7E66F6-983D-4CC6-B5D4-3B0568F14A61}">
      <dgm:prSet/>
      <dgm:spPr/>
      <dgm:t>
        <a:bodyPr/>
        <a:lstStyle/>
        <a:p>
          <a:endParaRPr lang="de-AT" sz="2000"/>
        </a:p>
      </dgm:t>
    </dgm:pt>
    <dgm:pt modelId="{0AA1C0FF-6580-4D73-B5D7-E6387D3E1ACC}" type="sibTrans" cxnId="{EA7E66F6-983D-4CC6-B5D4-3B0568F14A61}">
      <dgm:prSet/>
      <dgm:spPr/>
      <dgm:t>
        <a:bodyPr/>
        <a:lstStyle/>
        <a:p>
          <a:endParaRPr lang="de-AT" sz="2000"/>
        </a:p>
      </dgm:t>
    </dgm:pt>
    <dgm:pt modelId="{C41496F8-513D-46A2-8965-C4FE12F99A09}">
      <dgm:prSet custT="1"/>
      <dgm:spPr/>
      <dgm:t>
        <a:bodyPr/>
        <a:lstStyle/>
        <a:p>
          <a:r>
            <a:rPr lang="de-AT" sz="2000" dirty="0"/>
            <a:t>Fördern Sie die Kooperation im Kollegium</a:t>
          </a:r>
        </a:p>
      </dgm:t>
    </dgm:pt>
    <dgm:pt modelId="{26FD13A3-7789-4093-A1DC-7A7AC3AC28E9}" type="parTrans" cxnId="{B71BDA02-7C5B-47E6-A47D-084CBC0932DB}">
      <dgm:prSet/>
      <dgm:spPr/>
      <dgm:t>
        <a:bodyPr/>
        <a:lstStyle/>
        <a:p>
          <a:endParaRPr lang="de-AT" sz="2000"/>
        </a:p>
      </dgm:t>
    </dgm:pt>
    <dgm:pt modelId="{194ACBFE-54B0-4DF7-89EB-159BF0FDA5E0}" type="sibTrans" cxnId="{B71BDA02-7C5B-47E6-A47D-084CBC0932DB}">
      <dgm:prSet/>
      <dgm:spPr/>
      <dgm:t>
        <a:bodyPr/>
        <a:lstStyle/>
        <a:p>
          <a:endParaRPr lang="de-AT" sz="2000"/>
        </a:p>
      </dgm:t>
    </dgm:pt>
    <dgm:pt modelId="{98F4AAA1-2CBA-4BF8-B662-D5D2E28AF804}">
      <dgm:prSet custT="1"/>
      <dgm:spPr/>
      <dgm:t>
        <a:bodyPr/>
        <a:lstStyle/>
        <a:p>
          <a:r>
            <a:rPr lang="de-AT" sz="2000" dirty="0"/>
            <a:t>Erkennen Sie Leistungssteigerungen an, geben Sie Lob und Feedback.</a:t>
          </a:r>
        </a:p>
      </dgm:t>
    </dgm:pt>
    <dgm:pt modelId="{62D7F04F-210B-4C52-801C-914A2E6A5985}" type="parTrans" cxnId="{79C8C6B7-4F21-4BB0-B7D4-5E03828F86C9}">
      <dgm:prSet/>
      <dgm:spPr/>
      <dgm:t>
        <a:bodyPr/>
        <a:lstStyle/>
        <a:p>
          <a:endParaRPr lang="de-AT" sz="2000"/>
        </a:p>
      </dgm:t>
    </dgm:pt>
    <dgm:pt modelId="{25FD1BAD-99C9-458A-B955-56F3DF257D63}" type="sibTrans" cxnId="{79C8C6B7-4F21-4BB0-B7D4-5E03828F86C9}">
      <dgm:prSet/>
      <dgm:spPr/>
      <dgm:t>
        <a:bodyPr/>
        <a:lstStyle/>
        <a:p>
          <a:endParaRPr lang="de-AT" sz="2000"/>
        </a:p>
      </dgm:t>
    </dgm:pt>
    <dgm:pt modelId="{F627215E-2F8B-4B4E-90FA-58DD698EBB1D}" type="pres">
      <dgm:prSet presAssocID="{CA165977-0FC4-498F-AB21-1F0957CC22FA}" presName="diagram" presStyleCnt="0">
        <dgm:presLayoutVars>
          <dgm:dir/>
          <dgm:resizeHandles val="exact"/>
        </dgm:presLayoutVars>
      </dgm:prSet>
      <dgm:spPr/>
    </dgm:pt>
    <dgm:pt modelId="{1116E67A-E564-4820-897D-706C555674EA}" type="pres">
      <dgm:prSet presAssocID="{255C70E6-FED4-4B9D-999D-33861825E468}" presName="node" presStyleLbl="node1" presStyleIdx="0" presStyleCnt="5">
        <dgm:presLayoutVars>
          <dgm:bulletEnabled val="1"/>
        </dgm:presLayoutVars>
      </dgm:prSet>
      <dgm:spPr/>
    </dgm:pt>
    <dgm:pt modelId="{365969B6-69E0-4404-8720-4E56BB6F7281}" type="pres">
      <dgm:prSet presAssocID="{533752C8-930B-4745-85F0-88E6BCF19F87}" presName="sibTrans" presStyleCnt="0"/>
      <dgm:spPr/>
    </dgm:pt>
    <dgm:pt modelId="{D68F5645-1E95-4FD5-AB34-E911846DD033}" type="pres">
      <dgm:prSet presAssocID="{F89E7E2B-7BF0-42EC-89A0-511F789EF4B2}" presName="node" presStyleLbl="node1" presStyleIdx="1" presStyleCnt="5">
        <dgm:presLayoutVars>
          <dgm:bulletEnabled val="1"/>
        </dgm:presLayoutVars>
      </dgm:prSet>
      <dgm:spPr/>
    </dgm:pt>
    <dgm:pt modelId="{A4D1271C-0E75-4C4E-9B35-5508D8D86D9E}" type="pres">
      <dgm:prSet presAssocID="{2971D5FD-C88B-49E0-851D-7C5E5175A26E}" presName="sibTrans" presStyleCnt="0"/>
      <dgm:spPr/>
    </dgm:pt>
    <dgm:pt modelId="{65DDB64F-9E42-47E6-8B89-267E85CC95AD}" type="pres">
      <dgm:prSet presAssocID="{314B0DD0-3A52-4293-AA34-F598475227D5}" presName="node" presStyleLbl="node1" presStyleIdx="2" presStyleCnt="5">
        <dgm:presLayoutVars>
          <dgm:bulletEnabled val="1"/>
        </dgm:presLayoutVars>
      </dgm:prSet>
      <dgm:spPr/>
    </dgm:pt>
    <dgm:pt modelId="{A0D78E2F-D2C4-4A72-B8AB-CB422118881F}" type="pres">
      <dgm:prSet presAssocID="{0AA1C0FF-6580-4D73-B5D7-E6387D3E1ACC}" presName="sibTrans" presStyleCnt="0"/>
      <dgm:spPr/>
    </dgm:pt>
    <dgm:pt modelId="{AD3425F4-8B89-43E3-9B00-8C0A3D476548}" type="pres">
      <dgm:prSet presAssocID="{C41496F8-513D-46A2-8965-C4FE12F99A09}" presName="node" presStyleLbl="node1" presStyleIdx="3" presStyleCnt="5">
        <dgm:presLayoutVars>
          <dgm:bulletEnabled val="1"/>
        </dgm:presLayoutVars>
      </dgm:prSet>
      <dgm:spPr/>
    </dgm:pt>
    <dgm:pt modelId="{ED0ECC69-3E75-4189-A4CB-9A9607F770E6}" type="pres">
      <dgm:prSet presAssocID="{194ACBFE-54B0-4DF7-89EB-159BF0FDA5E0}" presName="sibTrans" presStyleCnt="0"/>
      <dgm:spPr/>
    </dgm:pt>
    <dgm:pt modelId="{7CB5BFD3-B23D-4B7B-A808-0A1D157CEB44}" type="pres">
      <dgm:prSet presAssocID="{98F4AAA1-2CBA-4BF8-B662-D5D2E28AF804}" presName="node" presStyleLbl="node1" presStyleIdx="4" presStyleCnt="5">
        <dgm:presLayoutVars>
          <dgm:bulletEnabled val="1"/>
        </dgm:presLayoutVars>
      </dgm:prSet>
      <dgm:spPr/>
    </dgm:pt>
  </dgm:ptLst>
  <dgm:cxnLst>
    <dgm:cxn modelId="{B71BDA02-7C5B-47E6-A47D-084CBC0932DB}" srcId="{CA165977-0FC4-498F-AB21-1F0957CC22FA}" destId="{C41496F8-513D-46A2-8965-C4FE12F99A09}" srcOrd="3" destOrd="0" parTransId="{26FD13A3-7789-4093-A1DC-7A7AC3AC28E9}" sibTransId="{194ACBFE-54B0-4DF7-89EB-159BF0FDA5E0}"/>
    <dgm:cxn modelId="{45B14D09-F007-41FE-BA03-27538E6DBAA5}" type="presOf" srcId="{98F4AAA1-2CBA-4BF8-B662-D5D2E28AF804}" destId="{7CB5BFD3-B23D-4B7B-A808-0A1D157CEB44}" srcOrd="0" destOrd="0" presId="urn:microsoft.com/office/officeart/2005/8/layout/default"/>
    <dgm:cxn modelId="{E2E1332D-7D18-4225-B866-F2FA2A594381}" srcId="{CA165977-0FC4-498F-AB21-1F0957CC22FA}" destId="{255C70E6-FED4-4B9D-999D-33861825E468}" srcOrd="0" destOrd="0" parTransId="{0F9D1CFD-5621-4EA9-BEC7-2D460238DEDE}" sibTransId="{533752C8-930B-4745-85F0-88E6BCF19F87}"/>
    <dgm:cxn modelId="{827B7F5D-1A51-4326-8009-48F95CD9F95F}" type="presOf" srcId="{255C70E6-FED4-4B9D-999D-33861825E468}" destId="{1116E67A-E564-4820-897D-706C555674EA}" srcOrd="0" destOrd="0" presId="urn:microsoft.com/office/officeart/2005/8/layout/default"/>
    <dgm:cxn modelId="{79C8C6B7-4F21-4BB0-B7D4-5E03828F86C9}" srcId="{CA165977-0FC4-498F-AB21-1F0957CC22FA}" destId="{98F4AAA1-2CBA-4BF8-B662-D5D2E28AF804}" srcOrd="4" destOrd="0" parTransId="{62D7F04F-210B-4C52-801C-914A2E6A5985}" sibTransId="{25FD1BAD-99C9-458A-B955-56F3DF257D63}"/>
    <dgm:cxn modelId="{C908CEC0-049A-481D-8FD7-221BD315FDB3}" type="presOf" srcId="{314B0DD0-3A52-4293-AA34-F598475227D5}" destId="{65DDB64F-9E42-47E6-8B89-267E85CC95AD}" srcOrd="0" destOrd="0" presId="urn:microsoft.com/office/officeart/2005/8/layout/default"/>
    <dgm:cxn modelId="{46CABEC2-122C-4826-959F-9ACA8736B5D9}" srcId="{CA165977-0FC4-498F-AB21-1F0957CC22FA}" destId="{F89E7E2B-7BF0-42EC-89A0-511F789EF4B2}" srcOrd="1" destOrd="0" parTransId="{1AD37A23-5A29-4A1A-A6B6-FC2E8CD34F08}" sibTransId="{2971D5FD-C88B-49E0-851D-7C5E5175A26E}"/>
    <dgm:cxn modelId="{F0C6CBD3-CF18-4027-9BE0-1ED6F690FDAB}" type="presOf" srcId="{C41496F8-513D-46A2-8965-C4FE12F99A09}" destId="{AD3425F4-8B89-43E3-9B00-8C0A3D476548}" srcOrd="0" destOrd="0" presId="urn:microsoft.com/office/officeart/2005/8/layout/default"/>
    <dgm:cxn modelId="{EEC352DE-CB12-44A0-B253-98E21A7D3E46}" type="presOf" srcId="{CA165977-0FC4-498F-AB21-1F0957CC22FA}" destId="{F627215E-2F8B-4B4E-90FA-58DD698EBB1D}" srcOrd="0" destOrd="0" presId="urn:microsoft.com/office/officeart/2005/8/layout/default"/>
    <dgm:cxn modelId="{EA7E66F6-983D-4CC6-B5D4-3B0568F14A61}" srcId="{CA165977-0FC4-498F-AB21-1F0957CC22FA}" destId="{314B0DD0-3A52-4293-AA34-F598475227D5}" srcOrd="2" destOrd="0" parTransId="{B158AE93-A51A-4DB6-901D-7B07F55FAFAC}" sibTransId="{0AA1C0FF-6580-4D73-B5D7-E6387D3E1ACC}"/>
    <dgm:cxn modelId="{02DDDCFF-EAE7-420F-B478-6F180CFA9E4C}" type="presOf" srcId="{F89E7E2B-7BF0-42EC-89A0-511F789EF4B2}" destId="{D68F5645-1E95-4FD5-AB34-E911846DD033}" srcOrd="0" destOrd="0" presId="urn:microsoft.com/office/officeart/2005/8/layout/default"/>
    <dgm:cxn modelId="{47C1A138-E501-4896-9A02-947467C1AFAE}" type="presParOf" srcId="{F627215E-2F8B-4B4E-90FA-58DD698EBB1D}" destId="{1116E67A-E564-4820-897D-706C555674EA}" srcOrd="0" destOrd="0" presId="urn:microsoft.com/office/officeart/2005/8/layout/default"/>
    <dgm:cxn modelId="{E0D22208-8C8E-47FE-889E-E6A8B16CB77D}" type="presParOf" srcId="{F627215E-2F8B-4B4E-90FA-58DD698EBB1D}" destId="{365969B6-69E0-4404-8720-4E56BB6F7281}" srcOrd="1" destOrd="0" presId="urn:microsoft.com/office/officeart/2005/8/layout/default"/>
    <dgm:cxn modelId="{114C6240-7B2B-4BB0-9DFA-96C98E7795D5}" type="presParOf" srcId="{F627215E-2F8B-4B4E-90FA-58DD698EBB1D}" destId="{D68F5645-1E95-4FD5-AB34-E911846DD033}" srcOrd="2" destOrd="0" presId="urn:microsoft.com/office/officeart/2005/8/layout/default"/>
    <dgm:cxn modelId="{EED8F853-132C-4B89-A648-0B991C4BD40C}" type="presParOf" srcId="{F627215E-2F8B-4B4E-90FA-58DD698EBB1D}" destId="{A4D1271C-0E75-4C4E-9B35-5508D8D86D9E}" srcOrd="3" destOrd="0" presId="urn:microsoft.com/office/officeart/2005/8/layout/default"/>
    <dgm:cxn modelId="{E85A0959-1FD0-4D66-A4EC-A1DCCDCBA538}" type="presParOf" srcId="{F627215E-2F8B-4B4E-90FA-58DD698EBB1D}" destId="{65DDB64F-9E42-47E6-8B89-267E85CC95AD}" srcOrd="4" destOrd="0" presId="urn:microsoft.com/office/officeart/2005/8/layout/default"/>
    <dgm:cxn modelId="{7703979C-5E51-4024-8B81-15D35EE3BEF7}" type="presParOf" srcId="{F627215E-2F8B-4B4E-90FA-58DD698EBB1D}" destId="{A0D78E2F-D2C4-4A72-B8AB-CB422118881F}" srcOrd="5" destOrd="0" presId="urn:microsoft.com/office/officeart/2005/8/layout/default"/>
    <dgm:cxn modelId="{7F1B0FA1-A8BA-4FD5-A074-BE6725AA0157}" type="presParOf" srcId="{F627215E-2F8B-4B4E-90FA-58DD698EBB1D}" destId="{AD3425F4-8B89-43E3-9B00-8C0A3D476548}" srcOrd="6" destOrd="0" presId="urn:microsoft.com/office/officeart/2005/8/layout/default"/>
    <dgm:cxn modelId="{E1ADFFB5-E4D2-47D6-9FDB-9AFAF0CFFF4D}" type="presParOf" srcId="{F627215E-2F8B-4B4E-90FA-58DD698EBB1D}" destId="{ED0ECC69-3E75-4189-A4CB-9A9607F770E6}" srcOrd="7" destOrd="0" presId="urn:microsoft.com/office/officeart/2005/8/layout/default"/>
    <dgm:cxn modelId="{5D1A6B53-25C2-4735-A54E-5AEEF3B4041F}" type="presParOf" srcId="{F627215E-2F8B-4B4E-90FA-58DD698EBB1D}" destId="{7CB5BFD3-B23D-4B7B-A808-0A1D157CEB4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165977-0FC4-498F-AB21-1F0957CC22FA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de-AT"/>
        </a:p>
      </dgm:t>
    </dgm:pt>
    <dgm:pt modelId="{9EF1CAFF-348E-4964-BA62-517B2D73968E}">
      <dgm:prSet custT="1"/>
      <dgm:spPr>
        <a:xfrm>
          <a:off x="0" y="118056"/>
          <a:ext cx="1884164" cy="1130498"/>
        </a:xfrm>
        <a:prstGeom prst="rect">
          <a:avLst/>
        </a:prstGeom>
      </dgm:spPr>
      <dgm:t>
        <a:bodyPr/>
        <a:lstStyle/>
        <a:p>
          <a:r>
            <a:rPr lang="de-AT" sz="2000" dirty="0">
              <a:latin typeface="Calibri" panose="020F0502020204030204"/>
              <a:ea typeface="+mn-ea"/>
              <a:cs typeface="+mn-cs"/>
            </a:rPr>
            <a:t>Nehmen Sie die Ängste Ihrer </a:t>
          </a:r>
          <a:r>
            <a:rPr lang="de-AT" sz="2000" dirty="0" err="1">
              <a:latin typeface="Calibri" panose="020F0502020204030204"/>
              <a:ea typeface="+mn-ea"/>
              <a:cs typeface="+mn-cs"/>
            </a:rPr>
            <a:t>MitarbeiterInnen</a:t>
          </a:r>
          <a:r>
            <a:rPr lang="de-AT" sz="2000" dirty="0">
              <a:latin typeface="Calibri" panose="020F0502020204030204"/>
              <a:ea typeface="+mn-ea"/>
              <a:cs typeface="+mn-cs"/>
            </a:rPr>
            <a:t> ernst und vermitteln Sie ihnen Sicherheit.</a:t>
          </a:r>
        </a:p>
      </dgm:t>
    </dgm:pt>
    <dgm:pt modelId="{E3CC2EC4-C20B-4482-BA79-7ABA5E229738}" type="parTrans" cxnId="{1EDED409-75F8-4F7A-A764-9292A42E0B23}">
      <dgm:prSet/>
      <dgm:spPr/>
      <dgm:t>
        <a:bodyPr/>
        <a:lstStyle/>
        <a:p>
          <a:endParaRPr lang="de-AT" sz="2000"/>
        </a:p>
      </dgm:t>
    </dgm:pt>
    <dgm:pt modelId="{1B8F686F-894D-43BF-8AA2-5461FACA5504}" type="sibTrans" cxnId="{1EDED409-75F8-4F7A-A764-9292A42E0B23}">
      <dgm:prSet/>
      <dgm:spPr/>
      <dgm:t>
        <a:bodyPr/>
        <a:lstStyle/>
        <a:p>
          <a:endParaRPr lang="de-AT" sz="2000"/>
        </a:p>
      </dgm:t>
    </dgm:pt>
    <dgm:pt modelId="{E2AFB2F3-75A8-4D77-96CB-65AFD0B43AFB}">
      <dgm:prSet custT="1"/>
      <dgm:spPr>
        <a:xfrm>
          <a:off x="2072580" y="118056"/>
          <a:ext cx="1884164" cy="1130498"/>
        </a:xfrm>
        <a:prstGeom prst="rect">
          <a:avLst/>
        </a:prstGeom>
      </dgm:spPr>
      <dgm:t>
        <a:bodyPr/>
        <a:lstStyle/>
        <a:p>
          <a:r>
            <a:rPr lang="de-AT" sz="2000" dirty="0">
              <a:latin typeface="Calibri" panose="020F0502020204030204"/>
              <a:ea typeface="+mn-ea"/>
              <a:cs typeface="+mn-cs"/>
            </a:rPr>
            <a:t>Würdigen Sie bisherige Erfolge und entwickeln Sie positive Zukunftsszenarien.</a:t>
          </a:r>
        </a:p>
      </dgm:t>
    </dgm:pt>
    <dgm:pt modelId="{3DB6DEA0-CEBF-449A-A62D-028E27B6F26A}" type="parTrans" cxnId="{3DFD5B1A-6770-4E40-923E-EA14DF475AFC}">
      <dgm:prSet/>
      <dgm:spPr/>
      <dgm:t>
        <a:bodyPr/>
        <a:lstStyle/>
        <a:p>
          <a:endParaRPr lang="de-AT" sz="2000"/>
        </a:p>
      </dgm:t>
    </dgm:pt>
    <dgm:pt modelId="{E9A4D20C-20A5-435C-A42D-5A3CF5C724F6}" type="sibTrans" cxnId="{3DFD5B1A-6770-4E40-923E-EA14DF475AFC}">
      <dgm:prSet/>
      <dgm:spPr/>
      <dgm:t>
        <a:bodyPr/>
        <a:lstStyle/>
        <a:p>
          <a:endParaRPr lang="de-AT" sz="2000"/>
        </a:p>
      </dgm:t>
    </dgm:pt>
    <dgm:pt modelId="{CFD905AA-4133-4705-A8B3-DF8717AE6F84}">
      <dgm:prSet custT="1"/>
      <dgm:spPr>
        <a:xfrm>
          <a:off x="4145160" y="1436971"/>
          <a:ext cx="1884164" cy="1130498"/>
        </a:xfrm>
        <a:prstGeom prst="rect">
          <a:avLst/>
        </a:prstGeom>
      </dgm:spPr>
      <dgm:t>
        <a:bodyPr/>
        <a:lstStyle/>
        <a:p>
          <a:r>
            <a:rPr lang="de-AT" sz="2000" dirty="0">
              <a:latin typeface="Calibri" panose="020F0502020204030204"/>
              <a:ea typeface="+mn-ea"/>
              <a:cs typeface="+mn-cs"/>
            </a:rPr>
            <a:t>Unterstützen Sie Ihre </a:t>
          </a:r>
          <a:r>
            <a:rPr lang="de-AT" sz="2000" dirty="0" err="1">
              <a:latin typeface="Calibri" panose="020F0502020204030204"/>
              <a:ea typeface="+mn-ea"/>
              <a:cs typeface="+mn-cs"/>
            </a:rPr>
            <a:t>MitarbeiterInnen</a:t>
          </a:r>
          <a:r>
            <a:rPr lang="de-AT" sz="2000" dirty="0">
              <a:latin typeface="Calibri" panose="020F0502020204030204"/>
              <a:ea typeface="+mn-ea"/>
              <a:cs typeface="+mn-cs"/>
            </a:rPr>
            <a:t> und organisieren Sie bei Überforderung konkrete Hilfe. </a:t>
          </a:r>
        </a:p>
      </dgm:t>
    </dgm:pt>
    <dgm:pt modelId="{3407AA26-68ED-4C47-8CD5-57CD90D0D084}" type="parTrans" cxnId="{20122355-DA27-4CDB-AEFB-38ADE9336FB9}">
      <dgm:prSet/>
      <dgm:spPr/>
      <dgm:t>
        <a:bodyPr/>
        <a:lstStyle/>
        <a:p>
          <a:endParaRPr lang="de-AT" sz="2000"/>
        </a:p>
      </dgm:t>
    </dgm:pt>
    <dgm:pt modelId="{E371544D-A44D-45F2-B69B-525A8A28E85B}" type="sibTrans" cxnId="{20122355-DA27-4CDB-AEFB-38ADE9336FB9}">
      <dgm:prSet/>
      <dgm:spPr/>
      <dgm:t>
        <a:bodyPr/>
        <a:lstStyle/>
        <a:p>
          <a:endParaRPr lang="de-AT" sz="2000"/>
        </a:p>
      </dgm:t>
    </dgm:pt>
    <dgm:pt modelId="{F627215E-2F8B-4B4E-90FA-58DD698EBB1D}" type="pres">
      <dgm:prSet presAssocID="{CA165977-0FC4-498F-AB21-1F0957CC22FA}" presName="diagram" presStyleCnt="0">
        <dgm:presLayoutVars>
          <dgm:dir/>
          <dgm:resizeHandles val="exact"/>
        </dgm:presLayoutVars>
      </dgm:prSet>
      <dgm:spPr/>
    </dgm:pt>
    <dgm:pt modelId="{A6604480-D406-464F-B7C0-3FAD3FB88D8F}" type="pres">
      <dgm:prSet presAssocID="{9EF1CAFF-348E-4964-BA62-517B2D73968E}" presName="node" presStyleLbl="node1" presStyleIdx="0" presStyleCnt="3">
        <dgm:presLayoutVars>
          <dgm:bulletEnabled val="1"/>
        </dgm:presLayoutVars>
      </dgm:prSet>
      <dgm:spPr/>
    </dgm:pt>
    <dgm:pt modelId="{B8DFAA74-08DE-4C62-A982-97B76DE1A2C5}" type="pres">
      <dgm:prSet presAssocID="{1B8F686F-894D-43BF-8AA2-5461FACA5504}" presName="sibTrans" presStyleCnt="0"/>
      <dgm:spPr/>
    </dgm:pt>
    <dgm:pt modelId="{3B41CC9F-DE63-4E90-9EFD-C940EFC11DE0}" type="pres">
      <dgm:prSet presAssocID="{E2AFB2F3-75A8-4D77-96CB-65AFD0B43AFB}" presName="node" presStyleLbl="node1" presStyleIdx="1" presStyleCnt="3">
        <dgm:presLayoutVars>
          <dgm:bulletEnabled val="1"/>
        </dgm:presLayoutVars>
      </dgm:prSet>
      <dgm:spPr/>
    </dgm:pt>
    <dgm:pt modelId="{0B4D0F8D-A02F-47B1-B6BB-4C2A072DB95D}" type="pres">
      <dgm:prSet presAssocID="{E9A4D20C-20A5-435C-A42D-5A3CF5C724F6}" presName="sibTrans" presStyleCnt="0"/>
      <dgm:spPr/>
    </dgm:pt>
    <dgm:pt modelId="{365A13AC-983F-4FB7-8032-D5F8C01F5CDA}" type="pres">
      <dgm:prSet presAssocID="{CFD905AA-4133-4705-A8B3-DF8717AE6F84}" presName="node" presStyleLbl="node1" presStyleIdx="2" presStyleCnt="3">
        <dgm:presLayoutVars>
          <dgm:bulletEnabled val="1"/>
        </dgm:presLayoutVars>
      </dgm:prSet>
      <dgm:spPr/>
    </dgm:pt>
  </dgm:ptLst>
  <dgm:cxnLst>
    <dgm:cxn modelId="{1EDED409-75F8-4F7A-A764-9292A42E0B23}" srcId="{CA165977-0FC4-498F-AB21-1F0957CC22FA}" destId="{9EF1CAFF-348E-4964-BA62-517B2D73968E}" srcOrd="0" destOrd="0" parTransId="{E3CC2EC4-C20B-4482-BA79-7ABA5E229738}" sibTransId="{1B8F686F-894D-43BF-8AA2-5461FACA5504}"/>
    <dgm:cxn modelId="{3DFD5B1A-6770-4E40-923E-EA14DF475AFC}" srcId="{CA165977-0FC4-498F-AB21-1F0957CC22FA}" destId="{E2AFB2F3-75A8-4D77-96CB-65AFD0B43AFB}" srcOrd="1" destOrd="0" parTransId="{3DB6DEA0-CEBF-449A-A62D-028E27B6F26A}" sibTransId="{E9A4D20C-20A5-435C-A42D-5A3CF5C724F6}"/>
    <dgm:cxn modelId="{016F8920-4C73-45EA-8BB9-774099FD0D2D}" type="presOf" srcId="{9EF1CAFF-348E-4964-BA62-517B2D73968E}" destId="{A6604480-D406-464F-B7C0-3FAD3FB88D8F}" srcOrd="0" destOrd="0" presId="urn:microsoft.com/office/officeart/2005/8/layout/default"/>
    <dgm:cxn modelId="{20122355-DA27-4CDB-AEFB-38ADE9336FB9}" srcId="{CA165977-0FC4-498F-AB21-1F0957CC22FA}" destId="{CFD905AA-4133-4705-A8B3-DF8717AE6F84}" srcOrd="2" destOrd="0" parTransId="{3407AA26-68ED-4C47-8CD5-57CD90D0D084}" sibTransId="{E371544D-A44D-45F2-B69B-525A8A28E85B}"/>
    <dgm:cxn modelId="{F3107975-57BA-4AE3-BDBD-271E24739DF6}" type="presOf" srcId="{CA165977-0FC4-498F-AB21-1F0957CC22FA}" destId="{F627215E-2F8B-4B4E-90FA-58DD698EBB1D}" srcOrd="0" destOrd="0" presId="urn:microsoft.com/office/officeart/2005/8/layout/default"/>
    <dgm:cxn modelId="{A78A50AC-38F2-4289-B9ED-56DF8029D9B5}" type="presOf" srcId="{CFD905AA-4133-4705-A8B3-DF8717AE6F84}" destId="{365A13AC-983F-4FB7-8032-D5F8C01F5CDA}" srcOrd="0" destOrd="0" presId="urn:microsoft.com/office/officeart/2005/8/layout/default"/>
    <dgm:cxn modelId="{0496B8BB-6DDD-4168-A2D4-C8DE22C06598}" type="presOf" srcId="{E2AFB2F3-75A8-4D77-96CB-65AFD0B43AFB}" destId="{3B41CC9F-DE63-4E90-9EFD-C940EFC11DE0}" srcOrd="0" destOrd="0" presId="urn:microsoft.com/office/officeart/2005/8/layout/default"/>
    <dgm:cxn modelId="{35E188DC-3C75-4C65-B087-E00069ECD1FF}" type="presParOf" srcId="{F627215E-2F8B-4B4E-90FA-58DD698EBB1D}" destId="{A6604480-D406-464F-B7C0-3FAD3FB88D8F}" srcOrd="0" destOrd="0" presId="urn:microsoft.com/office/officeart/2005/8/layout/default"/>
    <dgm:cxn modelId="{0F25E0A6-7D30-436F-BF25-6DC8B7C4FE96}" type="presParOf" srcId="{F627215E-2F8B-4B4E-90FA-58DD698EBB1D}" destId="{B8DFAA74-08DE-4C62-A982-97B76DE1A2C5}" srcOrd="1" destOrd="0" presId="urn:microsoft.com/office/officeart/2005/8/layout/default"/>
    <dgm:cxn modelId="{B98F9334-106C-4F59-82C2-5E8F5E1B0763}" type="presParOf" srcId="{F627215E-2F8B-4B4E-90FA-58DD698EBB1D}" destId="{3B41CC9F-DE63-4E90-9EFD-C940EFC11DE0}" srcOrd="2" destOrd="0" presId="urn:microsoft.com/office/officeart/2005/8/layout/default"/>
    <dgm:cxn modelId="{7F123A14-E954-46AF-BEAA-FFB521339316}" type="presParOf" srcId="{F627215E-2F8B-4B4E-90FA-58DD698EBB1D}" destId="{0B4D0F8D-A02F-47B1-B6BB-4C2A072DB95D}" srcOrd="3" destOrd="0" presId="urn:microsoft.com/office/officeart/2005/8/layout/default"/>
    <dgm:cxn modelId="{07BB6C5A-50AA-4F04-BC58-087EBA3B6BA2}" type="presParOf" srcId="{F627215E-2F8B-4B4E-90FA-58DD698EBB1D}" destId="{365A13AC-983F-4FB7-8032-D5F8C01F5CD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8F597E-83B1-4120-A410-DF3FE38A663D}" type="doc">
      <dgm:prSet loTypeId="urn:microsoft.com/office/officeart/2005/8/layout/hierarchy6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AT"/>
        </a:p>
      </dgm:t>
    </dgm:pt>
    <dgm:pt modelId="{C1FD06A1-395C-416A-9A96-3C692F831F86}">
      <dgm:prSet phldrT="[Text]" custT="1"/>
      <dgm:spPr/>
      <dgm:t>
        <a:bodyPr/>
        <a:lstStyle/>
        <a:p>
          <a:r>
            <a:rPr lang="de-AT" sz="1400" dirty="0"/>
            <a:t>Gemeinsame Werte</a:t>
          </a:r>
        </a:p>
      </dgm:t>
    </dgm:pt>
    <dgm:pt modelId="{558F7693-7E8A-4F1B-A067-3F70C627D895}" type="parTrans" cxnId="{93F945FC-7793-4B80-8617-4FB164C624BF}">
      <dgm:prSet/>
      <dgm:spPr/>
      <dgm:t>
        <a:bodyPr/>
        <a:lstStyle/>
        <a:p>
          <a:endParaRPr lang="de-AT"/>
        </a:p>
      </dgm:t>
    </dgm:pt>
    <dgm:pt modelId="{463A0E2C-5EEA-464F-B539-512A907C2F9C}" type="sibTrans" cxnId="{93F945FC-7793-4B80-8617-4FB164C624BF}">
      <dgm:prSet/>
      <dgm:spPr/>
      <dgm:t>
        <a:bodyPr/>
        <a:lstStyle/>
        <a:p>
          <a:endParaRPr lang="de-AT"/>
        </a:p>
      </dgm:t>
    </dgm:pt>
    <dgm:pt modelId="{A30F5E37-0FC8-4C50-A978-DD5BCB0F38A4}">
      <dgm:prSet phldrT="[Text]" custT="1"/>
      <dgm:spPr/>
      <dgm:t>
        <a:bodyPr/>
        <a:lstStyle/>
        <a:p>
          <a:r>
            <a:rPr lang="de-AT" sz="1200" dirty="0"/>
            <a:t>Schulleitung</a:t>
          </a:r>
          <a:br>
            <a:rPr lang="de-AT" sz="1200" dirty="0"/>
          </a:br>
          <a:r>
            <a:rPr lang="de-AT" sz="1200" dirty="0"/>
            <a:t>&lt;-&gt;</a:t>
          </a:r>
          <a:br>
            <a:rPr lang="de-AT" sz="1200" dirty="0"/>
          </a:br>
          <a:r>
            <a:rPr lang="de-AT" sz="1200" dirty="0" err="1"/>
            <a:t>SchülerIn</a:t>
          </a:r>
          <a:endParaRPr lang="de-AT" sz="1200" dirty="0"/>
        </a:p>
      </dgm:t>
    </dgm:pt>
    <dgm:pt modelId="{7C7533E4-44BE-48EA-A208-00FB0C7269D2}" type="parTrans" cxnId="{52F46377-C8B1-4624-B98C-43B98A7DB04A}">
      <dgm:prSet/>
      <dgm:spPr/>
      <dgm:t>
        <a:bodyPr/>
        <a:lstStyle/>
        <a:p>
          <a:endParaRPr lang="de-AT"/>
        </a:p>
      </dgm:t>
    </dgm:pt>
    <dgm:pt modelId="{042A9FCD-B5F5-4303-9D48-90EBFE4F9D27}" type="sibTrans" cxnId="{52F46377-C8B1-4624-B98C-43B98A7DB04A}">
      <dgm:prSet/>
      <dgm:spPr/>
      <dgm:t>
        <a:bodyPr/>
        <a:lstStyle/>
        <a:p>
          <a:endParaRPr lang="de-AT"/>
        </a:p>
      </dgm:t>
    </dgm:pt>
    <dgm:pt modelId="{22C6645A-F21C-47C2-9D52-248D55AD441C}">
      <dgm:prSet phldrT="[Text]"/>
      <dgm:spPr/>
      <dgm:t>
        <a:bodyPr/>
        <a:lstStyle/>
        <a:p>
          <a:r>
            <a:rPr lang="de-AT" dirty="0"/>
            <a:t>Schulkultur</a:t>
          </a:r>
        </a:p>
      </dgm:t>
    </dgm:pt>
    <dgm:pt modelId="{B94FD45F-9FA7-4FC6-B55F-5154A5292764}" type="parTrans" cxnId="{3C855FCF-6AB8-4DFC-B0B2-3E5A548FE368}">
      <dgm:prSet/>
      <dgm:spPr/>
      <dgm:t>
        <a:bodyPr/>
        <a:lstStyle/>
        <a:p>
          <a:endParaRPr lang="de-AT"/>
        </a:p>
      </dgm:t>
    </dgm:pt>
    <dgm:pt modelId="{0C99CB5E-02A5-4E04-985B-C16A9631EE68}" type="sibTrans" cxnId="{3C855FCF-6AB8-4DFC-B0B2-3E5A548FE368}">
      <dgm:prSet/>
      <dgm:spPr/>
      <dgm:t>
        <a:bodyPr/>
        <a:lstStyle/>
        <a:p>
          <a:endParaRPr lang="de-AT"/>
        </a:p>
      </dgm:t>
    </dgm:pt>
    <dgm:pt modelId="{EDC0EBA0-1C2C-463F-ADD7-79581449C317}">
      <dgm:prSet phldrT="[Text]"/>
      <dgm:spPr/>
      <dgm:t>
        <a:bodyPr/>
        <a:lstStyle/>
        <a:p>
          <a:r>
            <a:rPr lang="de-AT" dirty="0"/>
            <a:t>Ebenen</a:t>
          </a:r>
        </a:p>
      </dgm:t>
    </dgm:pt>
    <dgm:pt modelId="{1C2BA0DA-2CE3-432A-9D8A-458C62880937}" type="parTrans" cxnId="{36E2B6EE-7EF3-4EE1-84E2-0407224F374E}">
      <dgm:prSet/>
      <dgm:spPr/>
      <dgm:t>
        <a:bodyPr/>
        <a:lstStyle/>
        <a:p>
          <a:endParaRPr lang="de-AT"/>
        </a:p>
      </dgm:t>
    </dgm:pt>
    <dgm:pt modelId="{E02B06A1-888B-485E-9EFA-E2BD60278C66}" type="sibTrans" cxnId="{36E2B6EE-7EF3-4EE1-84E2-0407224F374E}">
      <dgm:prSet/>
      <dgm:spPr/>
      <dgm:t>
        <a:bodyPr/>
        <a:lstStyle/>
        <a:p>
          <a:endParaRPr lang="de-AT"/>
        </a:p>
      </dgm:t>
    </dgm:pt>
    <dgm:pt modelId="{FFC16BE5-891D-4C05-A5DB-597C19CF5B3B}">
      <dgm:prSet phldrT="[Text]" custT="1"/>
      <dgm:spPr/>
      <dgm:t>
        <a:bodyPr/>
        <a:lstStyle/>
        <a:p>
          <a:r>
            <a:rPr lang="de-AT" sz="1200" dirty="0"/>
            <a:t>Schulleitung</a:t>
          </a:r>
          <a:br>
            <a:rPr lang="de-AT" sz="1200" dirty="0"/>
          </a:br>
          <a:r>
            <a:rPr lang="de-AT" sz="1200" dirty="0"/>
            <a:t>&lt;-&gt;</a:t>
          </a:r>
          <a:br>
            <a:rPr lang="de-AT" sz="1200" dirty="0"/>
          </a:br>
          <a:r>
            <a:rPr lang="de-AT" sz="1200" dirty="0" err="1"/>
            <a:t>LehrerIn</a:t>
          </a:r>
          <a:endParaRPr lang="de-AT" sz="1200" dirty="0"/>
        </a:p>
      </dgm:t>
    </dgm:pt>
    <dgm:pt modelId="{BBDA170A-B865-477D-88BA-8641FC89AA9A}" type="parTrans" cxnId="{4EF8B74B-1253-43B2-A544-B01541A9854D}">
      <dgm:prSet/>
      <dgm:spPr/>
      <dgm:t>
        <a:bodyPr/>
        <a:lstStyle/>
        <a:p>
          <a:endParaRPr lang="de-AT"/>
        </a:p>
      </dgm:t>
    </dgm:pt>
    <dgm:pt modelId="{E641964C-4036-4028-B9B6-F4EA3EED340F}" type="sibTrans" cxnId="{4EF8B74B-1253-43B2-A544-B01541A9854D}">
      <dgm:prSet/>
      <dgm:spPr/>
      <dgm:t>
        <a:bodyPr/>
        <a:lstStyle/>
        <a:p>
          <a:endParaRPr lang="de-AT"/>
        </a:p>
      </dgm:t>
    </dgm:pt>
    <dgm:pt modelId="{E8CAC5F9-1073-4928-9D4B-907AD7B9AA54}">
      <dgm:prSet phldrT="[Text]" custT="1"/>
      <dgm:spPr/>
      <dgm:t>
        <a:bodyPr/>
        <a:lstStyle/>
        <a:p>
          <a:r>
            <a:rPr lang="de-AT" sz="1200" dirty="0" err="1"/>
            <a:t>LehrerIn</a:t>
          </a:r>
          <a:endParaRPr lang="de-AT" sz="1200" dirty="0"/>
        </a:p>
        <a:p>
          <a:r>
            <a:rPr lang="de-AT" sz="1200" dirty="0"/>
            <a:t>&lt;-&gt;</a:t>
          </a:r>
          <a:br>
            <a:rPr lang="de-AT" sz="1200" dirty="0"/>
          </a:br>
          <a:r>
            <a:rPr lang="de-AT" sz="1200" dirty="0" err="1"/>
            <a:t>LehrerIn</a:t>
          </a:r>
          <a:endParaRPr lang="de-AT" sz="1200" dirty="0"/>
        </a:p>
      </dgm:t>
    </dgm:pt>
    <dgm:pt modelId="{3541CFF6-E215-4684-B918-4514F2F6C893}" type="parTrans" cxnId="{2D2E057B-9700-414F-946C-B0929790976A}">
      <dgm:prSet/>
      <dgm:spPr/>
      <dgm:t>
        <a:bodyPr/>
        <a:lstStyle/>
        <a:p>
          <a:endParaRPr lang="de-AT"/>
        </a:p>
      </dgm:t>
    </dgm:pt>
    <dgm:pt modelId="{7CAF4090-F347-4D0D-B975-82DEB62AD88A}" type="sibTrans" cxnId="{2D2E057B-9700-414F-946C-B0929790976A}">
      <dgm:prSet/>
      <dgm:spPr/>
      <dgm:t>
        <a:bodyPr/>
        <a:lstStyle/>
        <a:p>
          <a:endParaRPr lang="de-AT"/>
        </a:p>
      </dgm:t>
    </dgm:pt>
    <dgm:pt modelId="{013EE8D0-F95E-425E-8CBF-EFAF2190359C}">
      <dgm:prSet phldrT="[Text]" custT="1"/>
      <dgm:spPr/>
      <dgm:t>
        <a:bodyPr/>
        <a:lstStyle/>
        <a:p>
          <a:r>
            <a:rPr lang="de-AT" sz="1200" dirty="0" err="1"/>
            <a:t>LehrerIn</a:t>
          </a:r>
          <a:br>
            <a:rPr lang="de-AT" sz="1200" dirty="0"/>
          </a:br>
          <a:r>
            <a:rPr lang="de-AT" sz="1200" dirty="0"/>
            <a:t>&lt;-&gt;</a:t>
          </a:r>
          <a:br>
            <a:rPr lang="de-AT" sz="1200" dirty="0"/>
          </a:br>
          <a:r>
            <a:rPr lang="de-AT" sz="1200" dirty="0" err="1"/>
            <a:t>SchülerIn</a:t>
          </a:r>
          <a:endParaRPr lang="de-AT" sz="1200" dirty="0"/>
        </a:p>
      </dgm:t>
    </dgm:pt>
    <dgm:pt modelId="{0913FBAB-F249-4121-BAD8-A62CE18AD169}" type="parTrans" cxnId="{C0D595DB-955E-44B3-9A4B-1166A4682B96}">
      <dgm:prSet/>
      <dgm:spPr/>
      <dgm:t>
        <a:bodyPr/>
        <a:lstStyle/>
        <a:p>
          <a:endParaRPr lang="de-AT"/>
        </a:p>
      </dgm:t>
    </dgm:pt>
    <dgm:pt modelId="{F34C2091-C135-44F1-AE94-912066B8CD8D}" type="sibTrans" cxnId="{C0D595DB-955E-44B3-9A4B-1166A4682B96}">
      <dgm:prSet/>
      <dgm:spPr/>
      <dgm:t>
        <a:bodyPr/>
        <a:lstStyle/>
        <a:p>
          <a:endParaRPr lang="de-AT"/>
        </a:p>
      </dgm:t>
    </dgm:pt>
    <dgm:pt modelId="{84AAF38A-198E-465D-AAA1-F6948D5E889E}">
      <dgm:prSet phldrT="[Text]" custT="1"/>
      <dgm:spPr/>
      <dgm:t>
        <a:bodyPr/>
        <a:lstStyle/>
        <a:p>
          <a:r>
            <a:rPr lang="de-AT" sz="1200" dirty="0" err="1"/>
            <a:t>SchülerIn</a:t>
          </a:r>
          <a:br>
            <a:rPr lang="de-AT" sz="1200" dirty="0"/>
          </a:br>
          <a:r>
            <a:rPr lang="de-AT" sz="1200" dirty="0"/>
            <a:t>&lt;-&gt;</a:t>
          </a:r>
          <a:br>
            <a:rPr lang="de-AT" sz="1200" dirty="0"/>
          </a:br>
          <a:r>
            <a:rPr lang="de-AT" sz="1200" dirty="0" err="1"/>
            <a:t>SchülerIn</a:t>
          </a:r>
          <a:endParaRPr lang="de-AT" sz="1200" dirty="0"/>
        </a:p>
      </dgm:t>
    </dgm:pt>
    <dgm:pt modelId="{43FBCFA5-A784-49AE-8D58-EB48637365E9}" type="parTrans" cxnId="{9EB63DBF-6F9D-480A-9B72-13BFFAFE4B47}">
      <dgm:prSet/>
      <dgm:spPr/>
      <dgm:t>
        <a:bodyPr/>
        <a:lstStyle/>
        <a:p>
          <a:endParaRPr lang="de-AT"/>
        </a:p>
      </dgm:t>
    </dgm:pt>
    <dgm:pt modelId="{5E5B293E-0A1E-4AA6-9873-969E3625DE52}" type="sibTrans" cxnId="{9EB63DBF-6F9D-480A-9B72-13BFFAFE4B47}">
      <dgm:prSet/>
      <dgm:spPr/>
      <dgm:t>
        <a:bodyPr/>
        <a:lstStyle/>
        <a:p>
          <a:endParaRPr lang="de-AT"/>
        </a:p>
      </dgm:t>
    </dgm:pt>
    <dgm:pt modelId="{DA28B9E2-16DE-4855-9594-F8CE4AE9D680}" type="pres">
      <dgm:prSet presAssocID="{C98F597E-83B1-4120-A410-DF3FE38A663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BEA74F7-D964-458D-B68D-E8753B3A2077}" type="pres">
      <dgm:prSet presAssocID="{C98F597E-83B1-4120-A410-DF3FE38A663D}" presName="hierFlow" presStyleCnt="0"/>
      <dgm:spPr/>
    </dgm:pt>
    <dgm:pt modelId="{36FB5E41-4C85-407F-A529-9D2F0B761EF6}" type="pres">
      <dgm:prSet presAssocID="{C98F597E-83B1-4120-A410-DF3FE38A663D}" presName="firstBuf" presStyleCnt="0"/>
      <dgm:spPr/>
    </dgm:pt>
    <dgm:pt modelId="{BB2FD2E4-D5BB-4C1B-A68B-FCD5DC4AD4C3}" type="pres">
      <dgm:prSet presAssocID="{C98F597E-83B1-4120-A410-DF3FE38A663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DD0102D-90D1-4EE7-8FF6-E5A3BBCCF5C1}" type="pres">
      <dgm:prSet presAssocID="{C1FD06A1-395C-416A-9A96-3C692F831F86}" presName="Name14" presStyleCnt="0"/>
      <dgm:spPr/>
    </dgm:pt>
    <dgm:pt modelId="{30EA198D-F4F5-4CBF-A9C6-33B7630CE155}" type="pres">
      <dgm:prSet presAssocID="{C1FD06A1-395C-416A-9A96-3C692F831F86}" presName="level1Shape" presStyleLbl="node0" presStyleIdx="0" presStyleCnt="1" custScaleX="125714">
        <dgm:presLayoutVars>
          <dgm:chPref val="3"/>
        </dgm:presLayoutVars>
      </dgm:prSet>
      <dgm:spPr/>
    </dgm:pt>
    <dgm:pt modelId="{DB43225C-66CE-46C6-B9D7-338B768F211D}" type="pres">
      <dgm:prSet presAssocID="{C1FD06A1-395C-416A-9A96-3C692F831F86}" presName="hierChild2" presStyleCnt="0"/>
      <dgm:spPr/>
    </dgm:pt>
    <dgm:pt modelId="{C71B8B8E-18EE-4C2C-B776-420B85B511ED}" type="pres">
      <dgm:prSet presAssocID="{7C7533E4-44BE-48EA-A208-00FB0C7269D2}" presName="Name19" presStyleLbl="parChTrans1D2" presStyleIdx="0" presStyleCnt="5"/>
      <dgm:spPr/>
    </dgm:pt>
    <dgm:pt modelId="{324F0B46-C41C-434D-8C61-335AA514CEDF}" type="pres">
      <dgm:prSet presAssocID="{A30F5E37-0FC8-4C50-A978-DD5BCB0F38A4}" presName="Name21" presStyleCnt="0"/>
      <dgm:spPr/>
    </dgm:pt>
    <dgm:pt modelId="{24489D8C-6BBF-4094-A80E-B565F07FCBBA}" type="pres">
      <dgm:prSet presAssocID="{A30F5E37-0FC8-4C50-A978-DD5BCB0F38A4}" presName="level2Shape" presStyleLbl="node2" presStyleIdx="0" presStyleCnt="5"/>
      <dgm:spPr/>
    </dgm:pt>
    <dgm:pt modelId="{AF373167-F5FD-4153-8316-69B514AE6A43}" type="pres">
      <dgm:prSet presAssocID="{A30F5E37-0FC8-4C50-A978-DD5BCB0F38A4}" presName="hierChild3" presStyleCnt="0"/>
      <dgm:spPr/>
    </dgm:pt>
    <dgm:pt modelId="{41C4B110-5CF7-4B65-8984-60171D3A4CD4}" type="pres">
      <dgm:prSet presAssocID="{BBDA170A-B865-477D-88BA-8641FC89AA9A}" presName="Name19" presStyleLbl="parChTrans1D2" presStyleIdx="1" presStyleCnt="5"/>
      <dgm:spPr/>
    </dgm:pt>
    <dgm:pt modelId="{02569808-A17F-4B01-A475-7680E7ED2FE3}" type="pres">
      <dgm:prSet presAssocID="{FFC16BE5-891D-4C05-A5DB-597C19CF5B3B}" presName="Name21" presStyleCnt="0"/>
      <dgm:spPr/>
    </dgm:pt>
    <dgm:pt modelId="{5235A083-9C2B-4068-8C87-DA0C4546774B}" type="pres">
      <dgm:prSet presAssocID="{FFC16BE5-891D-4C05-A5DB-597C19CF5B3B}" presName="level2Shape" presStyleLbl="node2" presStyleIdx="1" presStyleCnt="5"/>
      <dgm:spPr/>
    </dgm:pt>
    <dgm:pt modelId="{C2A6182E-7E3C-4388-8B6B-8088B31B0221}" type="pres">
      <dgm:prSet presAssocID="{FFC16BE5-891D-4C05-A5DB-597C19CF5B3B}" presName="hierChild3" presStyleCnt="0"/>
      <dgm:spPr/>
    </dgm:pt>
    <dgm:pt modelId="{FA0A3C27-D7D7-4FD2-A60B-25853F7F91F7}" type="pres">
      <dgm:prSet presAssocID="{3541CFF6-E215-4684-B918-4514F2F6C893}" presName="Name19" presStyleLbl="parChTrans1D2" presStyleIdx="2" presStyleCnt="5"/>
      <dgm:spPr/>
    </dgm:pt>
    <dgm:pt modelId="{DB63B3C2-F1DD-49E2-B261-981F11DBF4B6}" type="pres">
      <dgm:prSet presAssocID="{E8CAC5F9-1073-4928-9D4B-907AD7B9AA54}" presName="Name21" presStyleCnt="0"/>
      <dgm:spPr/>
    </dgm:pt>
    <dgm:pt modelId="{0C747B7E-7029-4008-9EFF-5BAA085AE983}" type="pres">
      <dgm:prSet presAssocID="{E8CAC5F9-1073-4928-9D4B-907AD7B9AA54}" presName="level2Shape" presStyleLbl="node2" presStyleIdx="2" presStyleCnt="5"/>
      <dgm:spPr/>
    </dgm:pt>
    <dgm:pt modelId="{54AEEDC7-1272-4143-A109-19964A6D0712}" type="pres">
      <dgm:prSet presAssocID="{E8CAC5F9-1073-4928-9D4B-907AD7B9AA54}" presName="hierChild3" presStyleCnt="0"/>
      <dgm:spPr/>
    </dgm:pt>
    <dgm:pt modelId="{0533AA04-C886-43A5-B93D-72DDD4D0D95C}" type="pres">
      <dgm:prSet presAssocID="{0913FBAB-F249-4121-BAD8-A62CE18AD169}" presName="Name19" presStyleLbl="parChTrans1D2" presStyleIdx="3" presStyleCnt="5"/>
      <dgm:spPr/>
    </dgm:pt>
    <dgm:pt modelId="{6EC0B245-56A3-4966-89B9-7183D99CCEDC}" type="pres">
      <dgm:prSet presAssocID="{013EE8D0-F95E-425E-8CBF-EFAF2190359C}" presName="Name21" presStyleCnt="0"/>
      <dgm:spPr/>
    </dgm:pt>
    <dgm:pt modelId="{CA41A592-9F8E-4C61-9F49-E281DF6C9789}" type="pres">
      <dgm:prSet presAssocID="{013EE8D0-F95E-425E-8CBF-EFAF2190359C}" presName="level2Shape" presStyleLbl="node2" presStyleIdx="3" presStyleCnt="5"/>
      <dgm:spPr/>
    </dgm:pt>
    <dgm:pt modelId="{0FF13712-B382-4BBA-BF19-0F6D968C44B8}" type="pres">
      <dgm:prSet presAssocID="{013EE8D0-F95E-425E-8CBF-EFAF2190359C}" presName="hierChild3" presStyleCnt="0"/>
      <dgm:spPr/>
    </dgm:pt>
    <dgm:pt modelId="{7A754213-C268-4BE5-98D9-7F46D6B04E58}" type="pres">
      <dgm:prSet presAssocID="{43FBCFA5-A784-49AE-8D58-EB48637365E9}" presName="Name19" presStyleLbl="parChTrans1D2" presStyleIdx="4" presStyleCnt="5"/>
      <dgm:spPr/>
    </dgm:pt>
    <dgm:pt modelId="{3B46F943-E160-4E90-BB63-E96BB8CD4946}" type="pres">
      <dgm:prSet presAssocID="{84AAF38A-198E-465D-AAA1-F6948D5E889E}" presName="Name21" presStyleCnt="0"/>
      <dgm:spPr/>
    </dgm:pt>
    <dgm:pt modelId="{79619D37-E9FD-4247-B137-B11DD4506579}" type="pres">
      <dgm:prSet presAssocID="{84AAF38A-198E-465D-AAA1-F6948D5E889E}" presName="level2Shape" presStyleLbl="node2" presStyleIdx="4" presStyleCnt="5"/>
      <dgm:spPr/>
    </dgm:pt>
    <dgm:pt modelId="{E89907A0-C1A4-4AD3-9C09-814B95DFADF2}" type="pres">
      <dgm:prSet presAssocID="{84AAF38A-198E-465D-AAA1-F6948D5E889E}" presName="hierChild3" presStyleCnt="0"/>
      <dgm:spPr/>
    </dgm:pt>
    <dgm:pt modelId="{09DE427D-9B0D-43D3-AAC8-5AABF3B7C2B4}" type="pres">
      <dgm:prSet presAssocID="{C98F597E-83B1-4120-A410-DF3FE38A663D}" presName="bgShapesFlow" presStyleCnt="0"/>
      <dgm:spPr/>
    </dgm:pt>
    <dgm:pt modelId="{A63F5CDA-5C08-471C-9FD1-BB07522CD39C}" type="pres">
      <dgm:prSet presAssocID="{22C6645A-F21C-47C2-9D52-248D55AD441C}" presName="rectComp" presStyleCnt="0"/>
      <dgm:spPr/>
    </dgm:pt>
    <dgm:pt modelId="{FD6262F9-3188-4670-B86C-11D17DCDDE79}" type="pres">
      <dgm:prSet presAssocID="{22C6645A-F21C-47C2-9D52-248D55AD441C}" presName="bgRect" presStyleLbl="bgShp" presStyleIdx="0" presStyleCnt="2" custLinFactNeighborX="728" custLinFactNeighborY="-1661"/>
      <dgm:spPr/>
    </dgm:pt>
    <dgm:pt modelId="{73A60087-6E3D-48F0-A714-657E1683DA2E}" type="pres">
      <dgm:prSet presAssocID="{22C6645A-F21C-47C2-9D52-248D55AD441C}" presName="bgRectTx" presStyleLbl="bgShp" presStyleIdx="0" presStyleCnt="2">
        <dgm:presLayoutVars>
          <dgm:bulletEnabled val="1"/>
        </dgm:presLayoutVars>
      </dgm:prSet>
      <dgm:spPr/>
    </dgm:pt>
    <dgm:pt modelId="{A43263B8-57C7-48EB-A580-CB64D6D74E43}" type="pres">
      <dgm:prSet presAssocID="{22C6645A-F21C-47C2-9D52-248D55AD441C}" presName="spComp" presStyleCnt="0"/>
      <dgm:spPr/>
    </dgm:pt>
    <dgm:pt modelId="{03AAEF1A-F243-42FB-BE40-BC24BC91C772}" type="pres">
      <dgm:prSet presAssocID="{22C6645A-F21C-47C2-9D52-248D55AD441C}" presName="vSp" presStyleCnt="0"/>
      <dgm:spPr/>
    </dgm:pt>
    <dgm:pt modelId="{61B5C748-2A29-44D0-BB00-82745C1CD61F}" type="pres">
      <dgm:prSet presAssocID="{EDC0EBA0-1C2C-463F-ADD7-79581449C317}" presName="rectComp" presStyleCnt="0"/>
      <dgm:spPr/>
    </dgm:pt>
    <dgm:pt modelId="{5FF69C87-7512-4757-AF56-375EE23CF73E}" type="pres">
      <dgm:prSet presAssocID="{EDC0EBA0-1C2C-463F-ADD7-79581449C317}" presName="bgRect" presStyleLbl="bgShp" presStyleIdx="1" presStyleCnt="2"/>
      <dgm:spPr/>
    </dgm:pt>
    <dgm:pt modelId="{3125AA2C-29BC-46DB-BB9E-B79F5C699195}" type="pres">
      <dgm:prSet presAssocID="{EDC0EBA0-1C2C-463F-ADD7-79581449C317}" presName="bgRectTx" presStyleLbl="bgShp" presStyleIdx="1" presStyleCnt="2">
        <dgm:presLayoutVars>
          <dgm:bulletEnabled val="1"/>
        </dgm:presLayoutVars>
      </dgm:prSet>
      <dgm:spPr/>
    </dgm:pt>
  </dgm:ptLst>
  <dgm:cxnLst>
    <dgm:cxn modelId="{FF56B713-8A01-42CF-A55F-9A6C9D19F503}" type="presOf" srcId="{013EE8D0-F95E-425E-8CBF-EFAF2190359C}" destId="{CA41A592-9F8E-4C61-9F49-E281DF6C9789}" srcOrd="0" destOrd="0" presId="urn:microsoft.com/office/officeart/2005/8/layout/hierarchy6"/>
    <dgm:cxn modelId="{716E4520-A413-438E-8CFF-C8CEEC6F1B6F}" type="presOf" srcId="{EDC0EBA0-1C2C-463F-ADD7-79581449C317}" destId="{3125AA2C-29BC-46DB-BB9E-B79F5C699195}" srcOrd="1" destOrd="0" presId="urn:microsoft.com/office/officeart/2005/8/layout/hierarchy6"/>
    <dgm:cxn modelId="{AC153637-A312-43DF-909B-7474EBC1E071}" type="presOf" srcId="{EDC0EBA0-1C2C-463F-ADD7-79581449C317}" destId="{5FF69C87-7512-4757-AF56-375EE23CF73E}" srcOrd="0" destOrd="0" presId="urn:microsoft.com/office/officeart/2005/8/layout/hierarchy6"/>
    <dgm:cxn modelId="{3874875C-DEC7-4B45-88D7-D254B50BAEF5}" type="presOf" srcId="{3541CFF6-E215-4684-B918-4514F2F6C893}" destId="{FA0A3C27-D7D7-4FD2-A60B-25853F7F91F7}" srcOrd="0" destOrd="0" presId="urn:microsoft.com/office/officeart/2005/8/layout/hierarchy6"/>
    <dgm:cxn modelId="{021E0367-63B4-48A5-8A17-90FD70E95E72}" type="presOf" srcId="{E8CAC5F9-1073-4928-9D4B-907AD7B9AA54}" destId="{0C747B7E-7029-4008-9EFF-5BAA085AE983}" srcOrd="0" destOrd="0" presId="urn:microsoft.com/office/officeart/2005/8/layout/hierarchy6"/>
    <dgm:cxn modelId="{A132FE69-9DCC-445C-9D60-190ADE770844}" type="presOf" srcId="{C1FD06A1-395C-416A-9A96-3C692F831F86}" destId="{30EA198D-F4F5-4CBF-A9C6-33B7630CE155}" srcOrd="0" destOrd="0" presId="urn:microsoft.com/office/officeart/2005/8/layout/hierarchy6"/>
    <dgm:cxn modelId="{36F96D6B-CD85-4B8F-8CBB-FE36A839DA28}" type="presOf" srcId="{43FBCFA5-A784-49AE-8D58-EB48637365E9}" destId="{7A754213-C268-4BE5-98D9-7F46D6B04E58}" srcOrd="0" destOrd="0" presId="urn:microsoft.com/office/officeart/2005/8/layout/hierarchy6"/>
    <dgm:cxn modelId="{4EF8B74B-1253-43B2-A544-B01541A9854D}" srcId="{C1FD06A1-395C-416A-9A96-3C692F831F86}" destId="{FFC16BE5-891D-4C05-A5DB-597C19CF5B3B}" srcOrd="1" destOrd="0" parTransId="{BBDA170A-B865-477D-88BA-8641FC89AA9A}" sibTransId="{E641964C-4036-4028-B9B6-F4EA3EED340F}"/>
    <dgm:cxn modelId="{F714BC4F-6B9A-45AF-BF95-CBAFBFF8AA9B}" type="presOf" srcId="{A30F5E37-0FC8-4C50-A978-DD5BCB0F38A4}" destId="{24489D8C-6BBF-4094-A80E-B565F07FCBBA}" srcOrd="0" destOrd="0" presId="urn:microsoft.com/office/officeart/2005/8/layout/hierarchy6"/>
    <dgm:cxn modelId="{52F46377-C8B1-4624-B98C-43B98A7DB04A}" srcId="{C1FD06A1-395C-416A-9A96-3C692F831F86}" destId="{A30F5E37-0FC8-4C50-A978-DD5BCB0F38A4}" srcOrd="0" destOrd="0" parTransId="{7C7533E4-44BE-48EA-A208-00FB0C7269D2}" sibTransId="{042A9FCD-B5F5-4303-9D48-90EBFE4F9D27}"/>
    <dgm:cxn modelId="{2D2E057B-9700-414F-946C-B0929790976A}" srcId="{C1FD06A1-395C-416A-9A96-3C692F831F86}" destId="{E8CAC5F9-1073-4928-9D4B-907AD7B9AA54}" srcOrd="2" destOrd="0" parTransId="{3541CFF6-E215-4684-B918-4514F2F6C893}" sibTransId="{7CAF4090-F347-4D0D-B975-82DEB62AD88A}"/>
    <dgm:cxn modelId="{3436887B-06AF-48E4-A7CB-CD00867E85A0}" type="presOf" srcId="{22C6645A-F21C-47C2-9D52-248D55AD441C}" destId="{FD6262F9-3188-4670-B86C-11D17DCDDE79}" srcOrd="0" destOrd="0" presId="urn:microsoft.com/office/officeart/2005/8/layout/hierarchy6"/>
    <dgm:cxn modelId="{DF51D581-16F8-4285-B1F8-4F6EF8D4EBBA}" type="presOf" srcId="{C98F597E-83B1-4120-A410-DF3FE38A663D}" destId="{DA28B9E2-16DE-4855-9594-F8CE4AE9D680}" srcOrd="0" destOrd="0" presId="urn:microsoft.com/office/officeart/2005/8/layout/hierarchy6"/>
    <dgm:cxn modelId="{54DE0C84-105A-4DC0-9714-C772166211B2}" type="presOf" srcId="{22C6645A-F21C-47C2-9D52-248D55AD441C}" destId="{73A60087-6E3D-48F0-A714-657E1683DA2E}" srcOrd="1" destOrd="0" presId="urn:microsoft.com/office/officeart/2005/8/layout/hierarchy6"/>
    <dgm:cxn modelId="{A87D179B-24C3-4272-9C22-9F808B424F40}" type="presOf" srcId="{BBDA170A-B865-477D-88BA-8641FC89AA9A}" destId="{41C4B110-5CF7-4B65-8984-60171D3A4CD4}" srcOrd="0" destOrd="0" presId="urn:microsoft.com/office/officeart/2005/8/layout/hierarchy6"/>
    <dgm:cxn modelId="{26556CA7-A060-47A4-9301-64AD6CF71D48}" type="presOf" srcId="{84AAF38A-198E-465D-AAA1-F6948D5E889E}" destId="{79619D37-E9FD-4247-B137-B11DD4506579}" srcOrd="0" destOrd="0" presId="urn:microsoft.com/office/officeart/2005/8/layout/hierarchy6"/>
    <dgm:cxn modelId="{EDFD02B6-8385-4EB3-82CA-0FD45F673931}" type="presOf" srcId="{0913FBAB-F249-4121-BAD8-A62CE18AD169}" destId="{0533AA04-C886-43A5-B93D-72DDD4D0D95C}" srcOrd="0" destOrd="0" presId="urn:microsoft.com/office/officeart/2005/8/layout/hierarchy6"/>
    <dgm:cxn modelId="{7F52C4BC-81C4-4F2B-A125-2CFB57483EB3}" type="presOf" srcId="{FFC16BE5-891D-4C05-A5DB-597C19CF5B3B}" destId="{5235A083-9C2B-4068-8C87-DA0C4546774B}" srcOrd="0" destOrd="0" presId="urn:microsoft.com/office/officeart/2005/8/layout/hierarchy6"/>
    <dgm:cxn modelId="{9EB63DBF-6F9D-480A-9B72-13BFFAFE4B47}" srcId="{C1FD06A1-395C-416A-9A96-3C692F831F86}" destId="{84AAF38A-198E-465D-AAA1-F6948D5E889E}" srcOrd="4" destOrd="0" parTransId="{43FBCFA5-A784-49AE-8D58-EB48637365E9}" sibTransId="{5E5B293E-0A1E-4AA6-9873-969E3625DE52}"/>
    <dgm:cxn modelId="{3C855FCF-6AB8-4DFC-B0B2-3E5A548FE368}" srcId="{C98F597E-83B1-4120-A410-DF3FE38A663D}" destId="{22C6645A-F21C-47C2-9D52-248D55AD441C}" srcOrd="1" destOrd="0" parTransId="{B94FD45F-9FA7-4FC6-B55F-5154A5292764}" sibTransId="{0C99CB5E-02A5-4E04-985B-C16A9631EE68}"/>
    <dgm:cxn modelId="{C0D595DB-955E-44B3-9A4B-1166A4682B96}" srcId="{C1FD06A1-395C-416A-9A96-3C692F831F86}" destId="{013EE8D0-F95E-425E-8CBF-EFAF2190359C}" srcOrd="3" destOrd="0" parTransId="{0913FBAB-F249-4121-BAD8-A62CE18AD169}" sibTransId="{F34C2091-C135-44F1-AE94-912066B8CD8D}"/>
    <dgm:cxn modelId="{CF5BCAEB-0DCD-436C-9F8E-B0A4D6B09F9A}" type="presOf" srcId="{7C7533E4-44BE-48EA-A208-00FB0C7269D2}" destId="{C71B8B8E-18EE-4C2C-B776-420B85B511ED}" srcOrd="0" destOrd="0" presId="urn:microsoft.com/office/officeart/2005/8/layout/hierarchy6"/>
    <dgm:cxn modelId="{36E2B6EE-7EF3-4EE1-84E2-0407224F374E}" srcId="{C98F597E-83B1-4120-A410-DF3FE38A663D}" destId="{EDC0EBA0-1C2C-463F-ADD7-79581449C317}" srcOrd="2" destOrd="0" parTransId="{1C2BA0DA-2CE3-432A-9D8A-458C62880937}" sibTransId="{E02B06A1-888B-485E-9EFA-E2BD60278C66}"/>
    <dgm:cxn modelId="{93F945FC-7793-4B80-8617-4FB164C624BF}" srcId="{C98F597E-83B1-4120-A410-DF3FE38A663D}" destId="{C1FD06A1-395C-416A-9A96-3C692F831F86}" srcOrd="0" destOrd="0" parTransId="{558F7693-7E8A-4F1B-A067-3F70C627D895}" sibTransId="{463A0E2C-5EEA-464F-B539-512A907C2F9C}"/>
    <dgm:cxn modelId="{54FAFEA3-160B-4AC0-9CEE-F8B045012742}" type="presParOf" srcId="{DA28B9E2-16DE-4855-9594-F8CE4AE9D680}" destId="{7BEA74F7-D964-458D-B68D-E8753B3A2077}" srcOrd="0" destOrd="0" presId="urn:microsoft.com/office/officeart/2005/8/layout/hierarchy6"/>
    <dgm:cxn modelId="{9BF89079-4B5F-40A5-B95A-35435ED1838D}" type="presParOf" srcId="{7BEA74F7-D964-458D-B68D-E8753B3A2077}" destId="{36FB5E41-4C85-407F-A529-9D2F0B761EF6}" srcOrd="0" destOrd="0" presId="urn:microsoft.com/office/officeart/2005/8/layout/hierarchy6"/>
    <dgm:cxn modelId="{940C74E0-F425-4D57-87E8-527E0CB79E0C}" type="presParOf" srcId="{7BEA74F7-D964-458D-B68D-E8753B3A2077}" destId="{BB2FD2E4-D5BB-4C1B-A68B-FCD5DC4AD4C3}" srcOrd="1" destOrd="0" presId="urn:microsoft.com/office/officeart/2005/8/layout/hierarchy6"/>
    <dgm:cxn modelId="{343ECE90-CE17-4357-9D40-5C8D6F500FC9}" type="presParOf" srcId="{BB2FD2E4-D5BB-4C1B-A68B-FCD5DC4AD4C3}" destId="{DDD0102D-90D1-4EE7-8FF6-E5A3BBCCF5C1}" srcOrd="0" destOrd="0" presId="urn:microsoft.com/office/officeart/2005/8/layout/hierarchy6"/>
    <dgm:cxn modelId="{E60D2B63-4BA8-42B9-9C61-5D5B8D33A30A}" type="presParOf" srcId="{DDD0102D-90D1-4EE7-8FF6-E5A3BBCCF5C1}" destId="{30EA198D-F4F5-4CBF-A9C6-33B7630CE155}" srcOrd="0" destOrd="0" presId="urn:microsoft.com/office/officeart/2005/8/layout/hierarchy6"/>
    <dgm:cxn modelId="{38C43A63-DC30-4DDF-98F3-F1319535EBBA}" type="presParOf" srcId="{DDD0102D-90D1-4EE7-8FF6-E5A3BBCCF5C1}" destId="{DB43225C-66CE-46C6-B9D7-338B768F211D}" srcOrd="1" destOrd="0" presId="urn:microsoft.com/office/officeart/2005/8/layout/hierarchy6"/>
    <dgm:cxn modelId="{6BAFBC95-9813-407A-B94E-4B51F6AD522D}" type="presParOf" srcId="{DB43225C-66CE-46C6-B9D7-338B768F211D}" destId="{C71B8B8E-18EE-4C2C-B776-420B85B511ED}" srcOrd="0" destOrd="0" presId="urn:microsoft.com/office/officeart/2005/8/layout/hierarchy6"/>
    <dgm:cxn modelId="{9C879EF6-9BA8-4543-ADED-8E9DC52ACAD5}" type="presParOf" srcId="{DB43225C-66CE-46C6-B9D7-338B768F211D}" destId="{324F0B46-C41C-434D-8C61-335AA514CEDF}" srcOrd="1" destOrd="0" presId="urn:microsoft.com/office/officeart/2005/8/layout/hierarchy6"/>
    <dgm:cxn modelId="{883C9602-4142-4A12-84D2-F26BE413E8BF}" type="presParOf" srcId="{324F0B46-C41C-434D-8C61-335AA514CEDF}" destId="{24489D8C-6BBF-4094-A80E-B565F07FCBBA}" srcOrd="0" destOrd="0" presId="urn:microsoft.com/office/officeart/2005/8/layout/hierarchy6"/>
    <dgm:cxn modelId="{7C0DE60C-47B9-4A2F-80BC-16368F480931}" type="presParOf" srcId="{324F0B46-C41C-434D-8C61-335AA514CEDF}" destId="{AF373167-F5FD-4153-8316-69B514AE6A43}" srcOrd="1" destOrd="0" presId="urn:microsoft.com/office/officeart/2005/8/layout/hierarchy6"/>
    <dgm:cxn modelId="{0E72BD4B-E007-438C-ABA4-8D5A378E26DE}" type="presParOf" srcId="{DB43225C-66CE-46C6-B9D7-338B768F211D}" destId="{41C4B110-5CF7-4B65-8984-60171D3A4CD4}" srcOrd="2" destOrd="0" presId="urn:microsoft.com/office/officeart/2005/8/layout/hierarchy6"/>
    <dgm:cxn modelId="{0F46E59B-7967-470C-8AE2-2C497CF51EDE}" type="presParOf" srcId="{DB43225C-66CE-46C6-B9D7-338B768F211D}" destId="{02569808-A17F-4B01-A475-7680E7ED2FE3}" srcOrd="3" destOrd="0" presId="urn:microsoft.com/office/officeart/2005/8/layout/hierarchy6"/>
    <dgm:cxn modelId="{253C2B59-AC9B-4766-9454-4B8055905EAB}" type="presParOf" srcId="{02569808-A17F-4B01-A475-7680E7ED2FE3}" destId="{5235A083-9C2B-4068-8C87-DA0C4546774B}" srcOrd="0" destOrd="0" presId="urn:microsoft.com/office/officeart/2005/8/layout/hierarchy6"/>
    <dgm:cxn modelId="{10B25E82-DAE3-445D-8BA4-2F3320A26A88}" type="presParOf" srcId="{02569808-A17F-4B01-A475-7680E7ED2FE3}" destId="{C2A6182E-7E3C-4388-8B6B-8088B31B0221}" srcOrd="1" destOrd="0" presId="urn:microsoft.com/office/officeart/2005/8/layout/hierarchy6"/>
    <dgm:cxn modelId="{2DE70E3C-8616-4685-94D8-1424FBD3B134}" type="presParOf" srcId="{DB43225C-66CE-46C6-B9D7-338B768F211D}" destId="{FA0A3C27-D7D7-4FD2-A60B-25853F7F91F7}" srcOrd="4" destOrd="0" presId="urn:microsoft.com/office/officeart/2005/8/layout/hierarchy6"/>
    <dgm:cxn modelId="{5E7029F9-0A5C-494D-B0F9-F6AA3685830A}" type="presParOf" srcId="{DB43225C-66CE-46C6-B9D7-338B768F211D}" destId="{DB63B3C2-F1DD-49E2-B261-981F11DBF4B6}" srcOrd="5" destOrd="0" presId="urn:microsoft.com/office/officeart/2005/8/layout/hierarchy6"/>
    <dgm:cxn modelId="{54599DA1-E5C2-4FD3-A189-8542484C5CD8}" type="presParOf" srcId="{DB63B3C2-F1DD-49E2-B261-981F11DBF4B6}" destId="{0C747B7E-7029-4008-9EFF-5BAA085AE983}" srcOrd="0" destOrd="0" presId="urn:microsoft.com/office/officeart/2005/8/layout/hierarchy6"/>
    <dgm:cxn modelId="{5D343862-3A4A-4F97-AAF2-43448A249378}" type="presParOf" srcId="{DB63B3C2-F1DD-49E2-B261-981F11DBF4B6}" destId="{54AEEDC7-1272-4143-A109-19964A6D0712}" srcOrd="1" destOrd="0" presId="urn:microsoft.com/office/officeart/2005/8/layout/hierarchy6"/>
    <dgm:cxn modelId="{F11CD578-45A9-4C6C-85E2-F3E49623B191}" type="presParOf" srcId="{DB43225C-66CE-46C6-B9D7-338B768F211D}" destId="{0533AA04-C886-43A5-B93D-72DDD4D0D95C}" srcOrd="6" destOrd="0" presId="urn:microsoft.com/office/officeart/2005/8/layout/hierarchy6"/>
    <dgm:cxn modelId="{E013C82D-00FD-49AF-86BE-9FE0E94C52AE}" type="presParOf" srcId="{DB43225C-66CE-46C6-B9D7-338B768F211D}" destId="{6EC0B245-56A3-4966-89B9-7183D99CCEDC}" srcOrd="7" destOrd="0" presId="urn:microsoft.com/office/officeart/2005/8/layout/hierarchy6"/>
    <dgm:cxn modelId="{86AB3836-8812-4747-AD3C-55E31EA059A5}" type="presParOf" srcId="{6EC0B245-56A3-4966-89B9-7183D99CCEDC}" destId="{CA41A592-9F8E-4C61-9F49-E281DF6C9789}" srcOrd="0" destOrd="0" presId="urn:microsoft.com/office/officeart/2005/8/layout/hierarchy6"/>
    <dgm:cxn modelId="{68975815-321B-44D6-88CF-34F7A1B8BFC8}" type="presParOf" srcId="{6EC0B245-56A3-4966-89B9-7183D99CCEDC}" destId="{0FF13712-B382-4BBA-BF19-0F6D968C44B8}" srcOrd="1" destOrd="0" presId="urn:microsoft.com/office/officeart/2005/8/layout/hierarchy6"/>
    <dgm:cxn modelId="{30C83E2A-9D04-4ABB-AE27-1044F2BC3AFF}" type="presParOf" srcId="{DB43225C-66CE-46C6-B9D7-338B768F211D}" destId="{7A754213-C268-4BE5-98D9-7F46D6B04E58}" srcOrd="8" destOrd="0" presId="urn:microsoft.com/office/officeart/2005/8/layout/hierarchy6"/>
    <dgm:cxn modelId="{50F3079A-6A01-4A4B-877D-0E0E633C58BA}" type="presParOf" srcId="{DB43225C-66CE-46C6-B9D7-338B768F211D}" destId="{3B46F943-E160-4E90-BB63-E96BB8CD4946}" srcOrd="9" destOrd="0" presId="urn:microsoft.com/office/officeart/2005/8/layout/hierarchy6"/>
    <dgm:cxn modelId="{87DEA80B-8EB6-43B2-8C20-20B7F1291ECF}" type="presParOf" srcId="{3B46F943-E160-4E90-BB63-E96BB8CD4946}" destId="{79619D37-E9FD-4247-B137-B11DD4506579}" srcOrd="0" destOrd="0" presId="urn:microsoft.com/office/officeart/2005/8/layout/hierarchy6"/>
    <dgm:cxn modelId="{E86D1379-4439-4B8F-B83B-D3B4E11727C6}" type="presParOf" srcId="{3B46F943-E160-4E90-BB63-E96BB8CD4946}" destId="{E89907A0-C1A4-4AD3-9C09-814B95DFADF2}" srcOrd="1" destOrd="0" presId="urn:microsoft.com/office/officeart/2005/8/layout/hierarchy6"/>
    <dgm:cxn modelId="{F18F5497-FB47-4B79-9C4D-FE0348669831}" type="presParOf" srcId="{DA28B9E2-16DE-4855-9594-F8CE4AE9D680}" destId="{09DE427D-9B0D-43D3-AAC8-5AABF3B7C2B4}" srcOrd="1" destOrd="0" presId="urn:microsoft.com/office/officeart/2005/8/layout/hierarchy6"/>
    <dgm:cxn modelId="{354B8862-2175-44C5-88B0-26873F517CB9}" type="presParOf" srcId="{09DE427D-9B0D-43D3-AAC8-5AABF3B7C2B4}" destId="{A63F5CDA-5C08-471C-9FD1-BB07522CD39C}" srcOrd="0" destOrd="0" presId="urn:microsoft.com/office/officeart/2005/8/layout/hierarchy6"/>
    <dgm:cxn modelId="{C687188C-0F20-4667-B87F-38625758F7B9}" type="presParOf" srcId="{A63F5CDA-5C08-471C-9FD1-BB07522CD39C}" destId="{FD6262F9-3188-4670-B86C-11D17DCDDE79}" srcOrd="0" destOrd="0" presId="urn:microsoft.com/office/officeart/2005/8/layout/hierarchy6"/>
    <dgm:cxn modelId="{3EDE6D00-7295-4D96-B6CE-4DC7355850E5}" type="presParOf" srcId="{A63F5CDA-5C08-471C-9FD1-BB07522CD39C}" destId="{73A60087-6E3D-48F0-A714-657E1683DA2E}" srcOrd="1" destOrd="0" presId="urn:microsoft.com/office/officeart/2005/8/layout/hierarchy6"/>
    <dgm:cxn modelId="{4850DD57-DF93-4A98-9118-B8DB757625B5}" type="presParOf" srcId="{09DE427D-9B0D-43D3-AAC8-5AABF3B7C2B4}" destId="{A43263B8-57C7-48EB-A580-CB64D6D74E43}" srcOrd="1" destOrd="0" presId="urn:microsoft.com/office/officeart/2005/8/layout/hierarchy6"/>
    <dgm:cxn modelId="{DEC1C782-6117-4C05-A487-526CF817C9D3}" type="presParOf" srcId="{A43263B8-57C7-48EB-A580-CB64D6D74E43}" destId="{03AAEF1A-F243-42FB-BE40-BC24BC91C772}" srcOrd="0" destOrd="0" presId="urn:microsoft.com/office/officeart/2005/8/layout/hierarchy6"/>
    <dgm:cxn modelId="{D06CB90F-5214-47D5-BFB8-3ACFA985BBE5}" type="presParOf" srcId="{09DE427D-9B0D-43D3-AAC8-5AABF3B7C2B4}" destId="{61B5C748-2A29-44D0-BB00-82745C1CD61F}" srcOrd="2" destOrd="0" presId="urn:microsoft.com/office/officeart/2005/8/layout/hierarchy6"/>
    <dgm:cxn modelId="{7F6B448E-FC00-4F68-91C9-4A8E8CAB053D}" type="presParOf" srcId="{61B5C748-2A29-44D0-BB00-82745C1CD61F}" destId="{5FF69C87-7512-4757-AF56-375EE23CF73E}" srcOrd="0" destOrd="0" presId="urn:microsoft.com/office/officeart/2005/8/layout/hierarchy6"/>
    <dgm:cxn modelId="{CEC3DAA4-E29A-4844-9CAB-84B9DAC993A2}" type="presParOf" srcId="{61B5C748-2A29-44D0-BB00-82745C1CD61F}" destId="{3125AA2C-29BC-46DB-BB9E-B79F5C69919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513B9-C5F7-4D7A-A6CB-B68959BB2AF3}">
      <dsp:nvSpPr>
        <dsp:cNvPr id="0" name=""/>
        <dsp:cNvSpPr/>
      </dsp:nvSpPr>
      <dsp:spPr>
        <a:xfrm rot="16200000">
          <a:off x="-621247" y="1996500"/>
          <a:ext cx="3533299" cy="747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59191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Diversity Management</a:t>
          </a:r>
        </a:p>
      </dsp:txBody>
      <dsp:txXfrm>
        <a:off x="-621247" y="1996500"/>
        <a:ext cx="3533299" cy="747428"/>
      </dsp:txXfrm>
    </dsp:sp>
    <dsp:sp modelId="{60C679B9-23C8-4DCC-A284-F16ED9C4DD33}">
      <dsp:nvSpPr>
        <dsp:cNvPr id="0" name=""/>
        <dsp:cNvSpPr/>
      </dsp:nvSpPr>
      <dsp:spPr>
        <a:xfrm>
          <a:off x="1519116" y="149271"/>
          <a:ext cx="8224795" cy="444188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659191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2800" kern="1200" dirty="0"/>
            <a:t>Personalmanagement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2800" kern="1200" dirty="0"/>
            <a:t>Das Komfortzonenmodell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2000" kern="1200" dirty="0"/>
            <a:t>Burnout-Prävention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2000" kern="1200" dirty="0"/>
            <a:t>Konstruktiver Umgang mit Diversität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2800" kern="1200" dirty="0"/>
            <a:t>Förderung von Diversität auf verschiedenen Ebenen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 err="1"/>
            <a:t>Schulleitung</a:t>
          </a:r>
          <a:r>
            <a:rPr lang="en-GB" sz="2000" kern="1200" dirty="0"/>
            <a:t> &lt;-&gt; </a:t>
          </a:r>
          <a:r>
            <a:rPr lang="en-GB" sz="2000" kern="1200" dirty="0" err="1"/>
            <a:t>SchülerIn</a:t>
          </a:r>
          <a:endParaRPr lang="de-AT" sz="2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Schulleitung</a:t>
          </a:r>
          <a:r>
            <a:rPr lang="en-US" sz="2000" kern="1200" dirty="0"/>
            <a:t> &lt;-&gt; </a:t>
          </a:r>
          <a:r>
            <a:rPr lang="en-US" sz="2000" kern="1200" dirty="0" err="1"/>
            <a:t>LehrerIn</a:t>
          </a:r>
          <a:endParaRPr lang="de-AT" sz="2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LehrerIn</a:t>
          </a:r>
          <a:r>
            <a:rPr lang="en-US" sz="2000" kern="1200" dirty="0"/>
            <a:t> &lt;-&gt; </a:t>
          </a:r>
          <a:r>
            <a:rPr lang="en-US" sz="2000" kern="1200" dirty="0" err="1"/>
            <a:t>LehrerIn</a:t>
          </a:r>
          <a:endParaRPr lang="de-AT" sz="2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LehrerIn</a:t>
          </a:r>
          <a:r>
            <a:rPr lang="en-US" sz="2000" kern="1200" dirty="0"/>
            <a:t> &lt;-&gt; </a:t>
          </a:r>
          <a:r>
            <a:rPr lang="en-US" sz="2000" kern="1200" dirty="0" err="1"/>
            <a:t>SchülerIn</a:t>
          </a:r>
          <a:endParaRPr lang="de-AT" sz="2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SchülerIn</a:t>
          </a:r>
          <a:r>
            <a:rPr lang="en-US" sz="2000" kern="1200" dirty="0"/>
            <a:t> &lt;-&gt; </a:t>
          </a:r>
          <a:r>
            <a:rPr lang="en-US" sz="2000" kern="1200" dirty="0" err="1"/>
            <a:t>SchülerIn</a:t>
          </a:r>
          <a:endParaRPr lang="de-AT" sz="20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1519116" y="149271"/>
        <a:ext cx="8224795" cy="4441887"/>
      </dsp:txXfrm>
    </dsp:sp>
    <dsp:sp modelId="{0D738745-F9D4-4CD7-8857-2AE83CB41358}">
      <dsp:nvSpPr>
        <dsp:cNvPr id="0" name=""/>
        <dsp:cNvSpPr/>
      </dsp:nvSpPr>
      <dsp:spPr>
        <a:xfrm>
          <a:off x="1165627" y="-61287"/>
          <a:ext cx="706977" cy="85135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6251E-3CCF-4A8F-8E70-69321BBE8AFB}">
      <dsp:nvSpPr>
        <dsp:cNvPr id="0" name=""/>
        <dsp:cNvSpPr/>
      </dsp:nvSpPr>
      <dsp:spPr>
        <a:xfrm rot="16200000">
          <a:off x="-819816" y="2171044"/>
          <a:ext cx="3216973" cy="680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00175" bIns="0" numCol="1" spcCol="1270" anchor="t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4800" kern="1200" dirty="0"/>
        </a:p>
      </dsp:txBody>
      <dsp:txXfrm>
        <a:off x="-819816" y="2171044"/>
        <a:ext cx="3216973" cy="680513"/>
      </dsp:txXfrm>
    </dsp:sp>
    <dsp:sp modelId="{83B22FD6-C6C1-4A27-B4B8-973E602EBA45}">
      <dsp:nvSpPr>
        <dsp:cNvPr id="0" name=""/>
        <dsp:cNvSpPr/>
      </dsp:nvSpPr>
      <dsp:spPr>
        <a:xfrm>
          <a:off x="1128926" y="902814"/>
          <a:ext cx="8938260" cy="32169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600175" rIns="298704" bIns="298704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3300" kern="1200" dirty="0"/>
            <a:t>Gerade in </a:t>
          </a:r>
          <a:r>
            <a:rPr lang="de-AT" sz="3300" kern="1200" dirty="0" err="1"/>
            <a:t>Veränderungsphasen</a:t>
          </a:r>
          <a:r>
            <a:rPr lang="de-AT" sz="3300" kern="1200" dirty="0"/>
            <a:t> offenbart sich die </a:t>
          </a:r>
          <a:r>
            <a:rPr lang="de-AT" sz="3300" kern="1200" dirty="0" err="1"/>
            <a:t>Qualität</a:t>
          </a:r>
          <a:r>
            <a:rPr lang="de-AT" sz="3300" kern="1200" dirty="0"/>
            <a:t> der </a:t>
          </a:r>
          <a:r>
            <a:rPr lang="de-AT" sz="3300" kern="1200" dirty="0" err="1"/>
            <a:t>Führungskultur</a:t>
          </a:r>
          <a:r>
            <a:rPr lang="de-AT" sz="3300" kern="1200" dirty="0"/>
            <a:t> in der Schule: Eine gute </a:t>
          </a:r>
          <a:r>
            <a:rPr lang="de-AT" sz="3300" kern="1200" dirty="0" err="1"/>
            <a:t>Schulführung</a:t>
          </a:r>
          <a:r>
            <a:rPr lang="de-AT" sz="3300" kern="1200" dirty="0"/>
            <a:t> nimmt alle </a:t>
          </a:r>
          <a:r>
            <a:rPr lang="de-AT" sz="3300" kern="1200" dirty="0" err="1"/>
            <a:t>LehrerInnen</a:t>
          </a:r>
          <a:r>
            <a:rPr lang="de-AT" sz="3300" kern="1200" dirty="0"/>
            <a:t> auf konstruktive Weise von Anfang an mit.</a:t>
          </a:r>
        </a:p>
      </dsp:txBody>
      <dsp:txXfrm>
        <a:off x="1128926" y="902814"/>
        <a:ext cx="8134017" cy="3216973"/>
      </dsp:txXfrm>
    </dsp:sp>
    <dsp:sp modelId="{1FD72229-96BA-4494-8715-F9BE5CCE3BC0}">
      <dsp:nvSpPr>
        <dsp:cNvPr id="0" name=""/>
        <dsp:cNvSpPr/>
      </dsp:nvSpPr>
      <dsp:spPr>
        <a:xfrm>
          <a:off x="448413" y="4536"/>
          <a:ext cx="1361027" cy="136102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D17F8-5483-4D5D-9995-CA79ABE97447}">
      <dsp:nvSpPr>
        <dsp:cNvPr id="0" name=""/>
        <dsp:cNvSpPr/>
      </dsp:nvSpPr>
      <dsp:spPr>
        <a:xfrm>
          <a:off x="3195637" y="-27370"/>
          <a:ext cx="4124325" cy="41243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b="1" kern="1200" dirty="0"/>
            <a:t>Panikzone</a:t>
          </a:r>
        </a:p>
      </dsp:txBody>
      <dsp:txXfrm>
        <a:off x="4537074" y="178846"/>
        <a:ext cx="1441451" cy="618648"/>
      </dsp:txXfrm>
    </dsp:sp>
    <dsp:sp modelId="{C986181C-9D8D-439F-91FF-82AA1110A0AC}">
      <dsp:nvSpPr>
        <dsp:cNvPr id="0" name=""/>
        <dsp:cNvSpPr/>
      </dsp:nvSpPr>
      <dsp:spPr>
        <a:xfrm>
          <a:off x="3711178" y="1003711"/>
          <a:ext cx="3093243" cy="3093243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b="1" kern="1200" dirty="0" err="1"/>
            <a:t>Lernzone</a:t>
          </a:r>
          <a:endParaRPr lang="de-AT" sz="1800" b="1" kern="1200" dirty="0"/>
        </a:p>
      </dsp:txBody>
      <dsp:txXfrm>
        <a:off x="4537074" y="1197038"/>
        <a:ext cx="1441451" cy="579983"/>
      </dsp:txXfrm>
    </dsp:sp>
    <dsp:sp modelId="{966DFAB9-7DBF-4E4F-AC8D-6EDE6E812708}">
      <dsp:nvSpPr>
        <dsp:cNvPr id="0" name=""/>
        <dsp:cNvSpPr/>
      </dsp:nvSpPr>
      <dsp:spPr>
        <a:xfrm>
          <a:off x="4171947" y="1891915"/>
          <a:ext cx="2171704" cy="2171642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b="1" kern="1200" dirty="0"/>
            <a:t>Komfortzone</a:t>
          </a:r>
        </a:p>
      </dsp:txBody>
      <dsp:txXfrm>
        <a:off x="4489986" y="2434826"/>
        <a:ext cx="1535627" cy="10858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CCFCD-856B-4CA7-BB4B-BE0A75A14C0A}">
      <dsp:nvSpPr>
        <dsp:cNvPr id="0" name=""/>
        <dsp:cNvSpPr/>
      </dsp:nvSpPr>
      <dsp:spPr>
        <a:xfrm>
          <a:off x="3286" y="169642"/>
          <a:ext cx="3203971" cy="403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Komfortzone</a:t>
          </a:r>
          <a:endParaRPr lang="en-GB" sz="1400" kern="1200" dirty="0"/>
        </a:p>
      </dsp:txBody>
      <dsp:txXfrm>
        <a:off x="3286" y="169642"/>
        <a:ext cx="3203971" cy="403200"/>
      </dsp:txXfrm>
    </dsp:sp>
    <dsp:sp modelId="{13319B69-43D8-4005-83F9-C011499D8F0F}">
      <dsp:nvSpPr>
        <dsp:cNvPr id="0" name=""/>
        <dsp:cNvSpPr/>
      </dsp:nvSpPr>
      <dsp:spPr>
        <a:xfrm>
          <a:off x="3286" y="572842"/>
          <a:ext cx="3203971" cy="338184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400" kern="1200" dirty="0"/>
            <a:t>Jeder Mensch hat seinen Komfortbereich, in dem er sich </a:t>
          </a:r>
          <a:r>
            <a:rPr lang="de-AT" sz="1400" kern="1200" dirty="0" err="1"/>
            <a:t>wohlfühlt</a:t>
          </a:r>
          <a:r>
            <a:rPr lang="de-AT" sz="1400" kern="1200" dirty="0"/>
            <a:t> und seine Aufgaben selbstsicher und routiniert </a:t>
          </a:r>
          <a:r>
            <a:rPr lang="de-AT" sz="1400" kern="1200" dirty="0" err="1"/>
            <a:t>erfüllen</a:t>
          </a:r>
          <a:r>
            <a:rPr lang="de-AT" sz="1400" kern="1200" dirty="0"/>
            <a:t> kann, da er sich seiner </a:t>
          </a:r>
          <a:r>
            <a:rPr lang="de-AT" sz="1400" kern="1200" dirty="0" err="1"/>
            <a:t>Stärken</a:t>
          </a:r>
          <a:r>
            <a:rPr lang="de-AT" sz="1400" kern="1200" dirty="0"/>
            <a:t> und </a:t>
          </a:r>
          <a:r>
            <a:rPr lang="de-AT" sz="1400" kern="1200" dirty="0" err="1"/>
            <a:t>Fähigkeiten</a:t>
          </a:r>
          <a:r>
            <a:rPr lang="de-AT" sz="1400" kern="1200" dirty="0"/>
            <a:t> bewusst ist. Außerhalb dieser Komfortzone beginnt das Unbekannte; das neue Aufgabengebiet liegt jenseits der bisher vertrauten Grenzen. Deshalb </a:t>
          </a:r>
          <a:r>
            <a:rPr lang="de-AT" sz="1400" kern="1200" dirty="0" err="1"/>
            <a:t>löst</a:t>
          </a:r>
          <a:r>
            <a:rPr lang="de-AT" sz="1400" kern="1200" dirty="0"/>
            <a:t> das Verlassen des Komfortbereichs meistens ein </a:t>
          </a:r>
          <a:r>
            <a:rPr lang="de-AT" sz="1400" kern="1200" dirty="0" err="1"/>
            <a:t>Gefühl</a:t>
          </a:r>
          <a:r>
            <a:rPr lang="de-AT" sz="1400" kern="1200" dirty="0"/>
            <a:t> des Unbehagens aus; Ihre </a:t>
          </a:r>
          <a:r>
            <a:rPr lang="de-AT" sz="1400" kern="1200" dirty="0" err="1"/>
            <a:t>MitarbeiterInnen</a:t>
          </a:r>
          <a:r>
            <a:rPr lang="de-AT" sz="1400" kern="1200" dirty="0"/>
            <a:t> </a:t>
          </a:r>
          <a:r>
            <a:rPr lang="de-AT" sz="1400" kern="1200" dirty="0" err="1"/>
            <a:t>müssen</a:t>
          </a:r>
          <a:r>
            <a:rPr lang="de-AT" sz="1400" kern="1200" dirty="0"/>
            <a:t> sich </a:t>
          </a:r>
          <a:r>
            <a:rPr lang="de-AT" sz="1400" kern="1200" dirty="0" err="1"/>
            <a:t>überwinden</a:t>
          </a:r>
          <a:r>
            <a:rPr lang="de-AT" sz="1400" kern="1200" dirty="0"/>
            <a:t> – und viele von ihnen </a:t>
          </a:r>
          <a:r>
            <a:rPr lang="de-AT" sz="1400" kern="1200" dirty="0" err="1"/>
            <a:t>kämpfen</a:t>
          </a:r>
          <a:r>
            <a:rPr lang="de-AT" sz="1400" kern="1200" dirty="0"/>
            <a:t> dabei mit Zweifeln oder </a:t>
          </a:r>
          <a:r>
            <a:rPr lang="de-AT" sz="1400" kern="1200" dirty="0" err="1"/>
            <a:t>Versagensängsten</a:t>
          </a:r>
          <a:r>
            <a:rPr lang="de-AT" sz="1400" kern="1200" dirty="0"/>
            <a:t>. </a:t>
          </a:r>
          <a:endParaRPr lang="en-GB" sz="1400" kern="1200" dirty="0"/>
        </a:p>
      </dsp:txBody>
      <dsp:txXfrm>
        <a:off x="3286" y="572842"/>
        <a:ext cx="3203971" cy="3381840"/>
      </dsp:txXfrm>
    </dsp:sp>
    <dsp:sp modelId="{44A8CCA2-728C-4FE6-A518-E3784930E068}">
      <dsp:nvSpPr>
        <dsp:cNvPr id="0" name=""/>
        <dsp:cNvSpPr/>
      </dsp:nvSpPr>
      <dsp:spPr>
        <a:xfrm>
          <a:off x="3655814" y="169642"/>
          <a:ext cx="3203971" cy="403200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Lernzone</a:t>
          </a:r>
          <a:endParaRPr lang="en-GB" sz="1400" kern="1200" dirty="0"/>
        </a:p>
      </dsp:txBody>
      <dsp:txXfrm>
        <a:off x="3655814" y="169642"/>
        <a:ext cx="3203971" cy="403200"/>
      </dsp:txXfrm>
    </dsp:sp>
    <dsp:sp modelId="{EF335DDD-88E2-4A4C-B34E-3B8EC9DD2C75}">
      <dsp:nvSpPr>
        <dsp:cNvPr id="0" name=""/>
        <dsp:cNvSpPr/>
      </dsp:nvSpPr>
      <dsp:spPr>
        <a:xfrm>
          <a:off x="3655814" y="572842"/>
          <a:ext cx="3203971" cy="3381840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400" kern="1200" dirty="0"/>
            <a:t>In diesem Grenzgebiet, zwischen Komfortzone und neuen Herausforderungen, beginnt die </a:t>
          </a:r>
          <a:r>
            <a:rPr lang="de-AT" sz="1400" kern="1200" dirty="0" err="1"/>
            <a:t>Lernzone</a:t>
          </a:r>
          <a:r>
            <a:rPr lang="de-AT" sz="1400" kern="1200" dirty="0"/>
            <a:t>: Hier liegt die Chance, zu wachsen, zu lernen und neue Erfahrungen zu machen. Sind diese Erfahrungen positiv und Ihre </a:t>
          </a:r>
          <a:r>
            <a:rPr lang="de-AT" sz="1400" kern="1200" dirty="0" err="1"/>
            <a:t>MitarbeiterInnen</a:t>
          </a:r>
          <a:r>
            <a:rPr lang="de-AT" sz="1400" kern="1200" dirty="0"/>
            <a:t> meistern die Herausforderung, so </a:t>
          </a:r>
          <a:r>
            <a:rPr lang="de-AT" sz="1400" kern="1200" dirty="0" err="1"/>
            <a:t>wächst</a:t>
          </a:r>
          <a:r>
            <a:rPr lang="de-AT" sz="1400" kern="1200" dirty="0"/>
            <a:t> ihr Komfortbereich. Dringen sie aber zu weit vor oder ist das Tempo zu schnell, steigt das Risiko zu scheitern. </a:t>
          </a:r>
          <a:endParaRPr lang="en-GB" sz="1400" kern="1200" dirty="0"/>
        </a:p>
      </dsp:txBody>
      <dsp:txXfrm>
        <a:off x="3655814" y="572842"/>
        <a:ext cx="3203971" cy="3381840"/>
      </dsp:txXfrm>
    </dsp:sp>
    <dsp:sp modelId="{F52FB599-0C8C-4643-842F-1020B4990198}">
      <dsp:nvSpPr>
        <dsp:cNvPr id="0" name=""/>
        <dsp:cNvSpPr/>
      </dsp:nvSpPr>
      <dsp:spPr>
        <a:xfrm>
          <a:off x="7308342" y="169642"/>
          <a:ext cx="3203971" cy="4032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Panikzone</a:t>
          </a:r>
          <a:endParaRPr lang="en-GB" sz="1400" kern="1200" dirty="0"/>
        </a:p>
      </dsp:txBody>
      <dsp:txXfrm>
        <a:off x="7308342" y="169642"/>
        <a:ext cx="3203971" cy="403200"/>
      </dsp:txXfrm>
    </dsp:sp>
    <dsp:sp modelId="{42D109A3-499F-4B08-9D29-D7EC46FF9996}">
      <dsp:nvSpPr>
        <dsp:cNvPr id="0" name=""/>
        <dsp:cNvSpPr/>
      </dsp:nvSpPr>
      <dsp:spPr>
        <a:xfrm>
          <a:off x="7308342" y="572842"/>
          <a:ext cx="3203971" cy="3381840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400" kern="1200" dirty="0"/>
            <a:t>In der Panikzone liegt alles, was nicht zu </a:t>
          </a:r>
          <a:r>
            <a:rPr lang="de-AT" sz="1400" kern="1200" dirty="0" err="1"/>
            <a:t>bewältigen</a:t>
          </a:r>
          <a:r>
            <a:rPr lang="de-AT" sz="1400" kern="1200" dirty="0"/>
            <a:t> ist, was sie nicht mehr richtig kontrollieren </a:t>
          </a:r>
          <a:r>
            <a:rPr lang="de-AT" sz="1400" kern="1200" dirty="0" err="1"/>
            <a:t>können</a:t>
          </a:r>
          <a:r>
            <a:rPr lang="de-AT" sz="1400" kern="1200" dirty="0"/>
            <a:t>. Risiko und Gefahr werden </a:t>
          </a:r>
          <a:r>
            <a:rPr lang="de-AT" sz="1400" kern="1200" dirty="0" err="1"/>
            <a:t>übermächtig</a:t>
          </a:r>
          <a:r>
            <a:rPr lang="de-AT" sz="1400" kern="1200" dirty="0"/>
            <a:t>, es kann kein Lernen mehr stattfinden. Wenn in diesem Bereich </a:t>
          </a:r>
          <a:r>
            <a:rPr lang="de-AT" sz="1400" kern="1200" dirty="0" err="1"/>
            <a:t>tatsächliches</a:t>
          </a:r>
          <a:r>
            <a:rPr lang="de-AT" sz="1400" kern="1200" dirty="0"/>
            <a:t> Versagen erfahren wird, ziehen sich </a:t>
          </a:r>
          <a:r>
            <a:rPr lang="de-AT" sz="1400" kern="1200" dirty="0" err="1"/>
            <a:t>MitarbeiterInnen</a:t>
          </a:r>
          <a:r>
            <a:rPr lang="de-AT" sz="1400" kern="1200" dirty="0"/>
            <a:t> meist wieder in ihren Komfortbereich </a:t>
          </a:r>
          <a:r>
            <a:rPr lang="de-AT" sz="1400" kern="1200" dirty="0" err="1"/>
            <a:t>zurück</a:t>
          </a:r>
          <a:r>
            <a:rPr lang="de-AT" sz="1400" kern="1200" dirty="0"/>
            <a:t> und </a:t>
          </a:r>
          <a:r>
            <a:rPr lang="de-AT" sz="1400" kern="1200" dirty="0" err="1"/>
            <a:t>verstärken</a:t>
          </a:r>
          <a:r>
            <a:rPr lang="de-AT" sz="1400" kern="1200" dirty="0"/>
            <a:t> dessen Grenzen sogar noch. Es wird dann immer schwieriger, </a:t>
          </a:r>
          <a:r>
            <a:rPr lang="de-AT" sz="1400" kern="1200" dirty="0" err="1"/>
            <a:t>MitarbeiterInnen</a:t>
          </a:r>
          <a:r>
            <a:rPr lang="de-AT" sz="1400" kern="1200" dirty="0"/>
            <a:t> zu einem neuen Anlauf zu bewegen. </a:t>
          </a:r>
          <a:endParaRPr lang="en-GB" sz="1400" kern="1200" dirty="0"/>
        </a:p>
      </dsp:txBody>
      <dsp:txXfrm>
        <a:off x="7308342" y="572842"/>
        <a:ext cx="3203971" cy="3381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6251E-3CCF-4A8F-8E70-69321BBE8AFB}">
      <dsp:nvSpPr>
        <dsp:cNvPr id="0" name=""/>
        <dsp:cNvSpPr/>
      </dsp:nvSpPr>
      <dsp:spPr>
        <a:xfrm rot="16200000">
          <a:off x="-819816" y="2171044"/>
          <a:ext cx="3216973" cy="680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00175" bIns="0" numCol="1" spcCol="1270" anchor="t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4800" kern="1200"/>
            <a:t>Tipp!</a:t>
          </a:r>
          <a:endParaRPr lang="de-AT" sz="4800" kern="1200" dirty="0"/>
        </a:p>
      </dsp:txBody>
      <dsp:txXfrm>
        <a:off x="-819816" y="2171044"/>
        <a:ext cx="3216973" cy="680513"/>
      </dsp:txXfrm>
    </dsp:sp>
    <dsp:sp modelId="{83B22FD6-C6C1-4A27-B4B8-973E602EBA45}">
      <dsp:nvSpPr>
        <dsp:cNvPr id="0" name=""/>
        <dsp:cNvSpPr/>
      </dsp:nvSpPr>
      <dsp:spPr>
        <a:xfrm>
          <a:off x="1128926" y="902814"/>
          <a:ext cx="8938260" cy="32169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600175" rIns="227584" bIns="227584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2500" kern="1200" dirty="0"/>
            <a:t>Als Schulleitung </a:t>
          </a:r>
          <a:r>
            <a:rPr lang="de-AT" sz="2500" kern="1200" dirty="0" err="1"/>
            <a:t>können</a:t>
          </a:r>
          <a:r>
            <a:rPr lang="de-AT" sz="2500" kern="1200" dirty="0"/>
            <a:t> Sie Ihre </a:t>
          </a:r>
          <a:r>
            <a:rPr lang="de-AT" sz="2500" kern="1200" dirty="0" err="1"/>
            <a:t>MitarbeiterInnen</a:t>
          </a:r>
          <a:r>
            <a:rPr lang="de-AT" sz="2500" kern="1200" dirty="0"/>
            <a:t> durch diese Zonen begleiten und sind vor allem </a:t>
          </a:r>
          <a:r>
            <a:rPr lang="de-AT" sz="2500" kern="1200" dirty="0" err="1"/>
            <a:t>unterstützend</a:t>
          </a:r>
          <a:r>
            <a:rPr lang="de-AT" sz="2500" kern="1200" dirty="0"/>
            <a:t> </a:t>
          </a:r>
          <a:r>
            <a:rPr lang="de-AT" sz="2500" kern="1200" dirty="0" err="1"/>
            <a:t>präsent</a:t>
          </a:r>
          <a:r>
            <a:rPr lang="de-AT" sz="2500" kern="1200" dirty="0"/>
            <a:t>, wenn sie in die Panikzone geraten. Sie agieren jeweils </a:t>
          </a:r>
          <a:r>
            <a:rPr lang="de-AT" sz="2500" kern="1200" dirty="0" err="1"/>
            <a:t>abhängig</a:t>
          </a:r>
          <a:r>
            <a:rPr lang="de-AT" sz="2500" kern="1200" dirty="0"/>
            <a:t> davon, in welcher Phase sich einzelne Mitarbeiterinnen befinden und in welche Richtung seine/ihre Bewegung geht bzw. gehen soll</a:t>
          </a:r>
        </a:p>
      </dsp:txBody>
      <dsp:txXfrm>
        <a:off x="1128926" y="902814"/>
        <a:ext cx="8134017" cy="3216973"/>
      </dsp:txXfrm>
    </dsp:sp>
    <dsp:sp modelId="{1FD72229-96BA-4494-8715-F9BE5CCE3BC0}">
      <dsp:nvSpPr>
        <dsp:cNvPr id="0" name=""/>
        <dsp:cNvSpPr/>
      </dsp:nvSpPr>
      <dsp:spPr>
        <a:xfrm>
          <a:off x="448413" y="4536"/>
          <a:ext cx="1361027" cy="136102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DA339-CE7F-4521-9A02-7F5E503D0F32}">
      <dsp:nvSpPr>
        <dsp:cNvPr id="0" name=""/>
        <dsp:cNvSpPr/>
      </dsp:nvSpPr>
      <dsp:spPr>
        <a:xfrm>
          <a:off x="188952" y="2638"/>
          <a:ext cx="3168029" cy="19008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Beziehen Sie Ihre </a:t>
          </a:r>
          <a:r>
            <a:rPr lang="de-AT" sz="1800" kern="1200" dirty="0" err="1"/>
            <a:t>MitarbeiterInnen</a:t>
          </a:r>
          <a:r>
            <a:rPr lang="de-AT" sz="1800" kern="1200" dirty="0"/>
            <a:t> durch umfassende Informationen in den Veränderungsprozess mit ein und beteiligen Sie sie soweit möglich an anstehenden Entscheidungen.</a:t>
          </a:r>
        </a:p>
      </dsp:txBody>
      <dsp:txXfrm>
        <a:off x="188952" y="2638"/>
        <a:ext cx="3168029" cy="1900817"/>
      </dsp:txXfrm>
    </dsp:sp>
    <dsp:sp modelId="{AB10983F-E24E-4CD3-8123-A8B03E30A36B}">
      <dsp:nvSpPr>
        <dsp:cNvPr id="0" name=""/>
        <dsp:cNvSpPr/>
      </dsp:nvSpPr>
      <dsp:spPr>
        <a:xfrm>
          <a:off x="3673785" y="2638"/>
          <a:ext cx="3168029" cy="1900817"/>
        </a:xfrm>
        <a:prstGeom prst="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Führen Sie Einzelgespräche über das Komfortzonenmodell und darüber, in welcher Phase sich Ihr/</a:t>
          </a:r>
          <a:r>
            <a:rPr lang="de-AT" sz="2000" kern="1200" dirty="0" err="1"/>
            <a:t>e</a:t>
          </a:r>
          <a:r>
            <a:rPr lang="de-AT" sz="2000" kern="1200" dirty="0"/>
            <a:t> </a:t>
          </a:r>
          <a:r>
            <a:rPr lang="de-AT" sz="2000" kern="1200" dirty="0" err="1"/>
            <a:t>MitarbeiterIn</a:t>
          </a:r>
          <a:r>
            <a:rPr lang="de-AT" sz="2000" kern="1200" dirty="0"/>
            <a:t> gerade befindet (Coaching).</a:t>
          </a:r>
        </a:p>
      </dsp:txBody>
      <dsp:txXfrm>
        <a:off x="3673785" y="2638"/>
        <a:ext cx="3168029" cy="1900817"/>
      </dsp:txXfrm>
    </dsp:sp>
    <dsp:sp modelId="{24B2BFF2-4514-4717-B678-1763A43F5718}">
      <dsp:nvSpPr>
        <dsp:cNvPr id="0" name=""/>
        <dsp:cNvSpPr/>
      </dsp:nvSpPr>
      <dsp:spPr>
        <a:xfrm>
          <a:off x="7158617" y="2638"/>
          <a:ext cx="3168029" cy="1900817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Zeigen Sie Ziel, Sinnhaftigkeit und Notwendigkeit der Veränderung auf.</a:t>
          </a:r>
        </a:p>
      </dsp:txBody>
      <dsp:txXfrm>
        <a:off x="7158617" y="2638"/>
        <a:ext cx="3168029" cy="1900817"/>
      </dsp:txXfrm>
    </dsp:sp>
    <dsp:sp modelId="{1FBAD961-C03C-4C77-B4F5-B514FDA1C3AA}">
      <dsp:nvSpPr>
        <dsp:cNvPr id="0" name=""/>
        <dsp:cNvSpPr/>
      </dsp:nvSpPr>
      <dsp:spPr>
        <a:xfrm>
          <a:off x="1931368" y="2220258"/>
          <a:ext cx="3168029" cy="1900817"/>
        </a:xfrm>
        <a:prstGeom prst="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Entwickeln Sie gemeinsam Szenarien.</a:t>
          </a:r>
        </a:p>
      </dsp:txBody>
      <dsp:txXfrm>
        <a:off x="1931368" y="2220258"/>
        <a:ext cx="3168029" cy="1900817"/>
      </dsp:txXfrm>
    </dsp:sp>
    <dsp:sp modelId="{97B2218D-487A-485F-8CD1-BAF5C866A607}">
      <dsp:nvSpPr>
        <dsp:cNvPr id="0" name=""/>
        <dsp:cNvSpPr/>
      </dsp:nvSpPr>
      <dsp:spPr>
        <a:xfrm>
          <a:off x="5416201" y="2220258"/>
          <a:ext cx="3168029" cy="1900817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Setzen Sie gemeinsam realistische Ziele, planen Sie Aktionen um diese umzusetzen.</a:t>
          </a:r>
        </a:p>
      </dsp:txBody>
      <dsp:txXfrm>
        <a:off x="5416201" y="2220258"/>
        <a:ext cx="3168029" cy="19008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6E67A-E564-4820-897D-706C555674EA}">
      <dsp:nvSpPr>
        <dsp:cNvPr id="0" name=""/>
        <dsp:cNvSpPr/>
      </dsp:nvSpPr>
      <dsp:spPr>
        <a:xfrm>
          <a:off x="599717" y="1108"/>
          <a:ext cx="2911301" cy="174678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Zeigen Sie Perspektiven und Chancen auf, vereinbaren Sie Entwicklungs- und Leistungsziele</a:t>
          </a:r>
        </a:p>
      </dsp:txBody>
      <dsp:txXfrm>
        <a:off x="599717" y="1108"/>
        <a:ext cx="2911301" cy="1746780"/>
      </dsp:txXfrm>
    </dsp:sp>
    <dsp:sp modelId="{D68F5645-1E95-4FD5-AB34-E911846DD033}">
      <dsp:nvSpPr>
        <dsp:cNvPr id="0" name=""/>
        <dsp:cNvSpPr/>
      </dsp:nvSpPr>
      <dsp:spPr>
        <a:xfrm>
          <a:off x="3802149" y="1108"/>
          <a:ext cx="2911301" cy="1746780"/>
        </a:xfrm>
        <a:prstGeom prst="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Identifizieren Sie Verbesserungspotenziale und fördern Sie durch Fortbildung oder Coaching.</a:t>
          </a:r>
        </a:p>
      </dsp:txBody>
      <dsp:txXfrm>
        <a:off x="3802149" y="1108"/>
        <a:ext cx="2911301" cy="1746780"/>
      </dsp:txXfrm>
    </dsp:sp>
    <dsp:sp modelId="{65DDB64F-9E42-47E6-8B89-267E85CC95AD}">
      <dsp:nvSpPr>
        <dsp:cNvPr id="0" name=""/>
        <dsp:cNvSpPr/>
      </dsp:nvSpPr>
      <dsp:spPr>
        <a:xfrm>
          <a:off x="7004580" y="1108"/>
          <a:ext cx="2911301" cy="1746780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Halten Sie sie informiert, kommunizieren Sie Statusberichte und Teilerfolge.</a:t>
          </a:r>
        </a:p>
      </dsp:txBody>
      <dsp:txXfrm>
        <a:off x="7004580" y="1108"/>
        <a:ext cx="2911301" cy="1746780"/>
      </dsp:txXfrm>
    </dsp:sp>
    <dsp:sp modelId="{AD3425F4-8B89-43E3-9B00-8C0A3D476548}">
      <dsp:nvSpPr>
        <dsp:cNvPr id="0" name=""/>
        <dsp:cNvSpPr/>
      </dsp:nvSpPr>
      <dsp:spPr>
        <a:xfrm>
          <a:off x="2200933" y="2039019"/>
          <a:ext cx="2911301" cy="1746780"/>
        </a:xfrm>
        <a:prstGeom prst="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Fördern Sie die Kooperation im Kollegium</a:t>
          </a:r>
        </a:p>
      </dsp:txBody>
      <dsp:txXfrm>
        <a:off x="2200933" y="2039019"/>
        <a:ext cx="2911301" cy="1746780"/>
      </dsp:txXfrm>
    </dsp:sp>
    <dsp:sp modelId="{7CB5BFD3-B23D-4B7B-A808-0A1D157CEB44}">
      <dsp:nvSpPr>
        <dsp:cNvPr id="0" name=""/>
        <dsp:cNvSpPr/>
      </dsp:nvSpPr>
      <dsp:spPr>
        <a:xfrm>
          <a:off x="5403365" y="2039019"/>
          <a:ext cx="2911301" cy="1746780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Erkennen Sie Leistungssteigerungen an, geben Sie Lob und Feedback.</a:t>
          </a:r>
        </a:p>
      </dsp:txBody>
      <dsp:txXfrm>
        <a:off x="5403365" y="2039019"/>
        <a:ext cx="2911301" cy="17467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04480-D406-464F-B7C0-3FAD3FB88D8F}">
      <dsp:nvSpPr>
        <dsp:cNvPr id="0" name=""/>
        <dsp:cNvSpPr/>
      </dsp:nvSpPr>
      <dsp:spPr>
        <a:xfrm>
          <a:off x="0" y="85230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>
              <a:latin typeface="Calibri" panose="020F0502020204030204"/>
              <a:ea typeface="+mn-ea"/>
              <a:cs typeface="+mn-cs"/>
            </a:rPr>
            <a:t>Nehmen Sie die Ängste Ihrer </a:t>
          </a:r>
          <a:r>
            <a:rPr lang="de-AT" sz="2000" kern="1200" dirty="0" err="1">
              <a:latin typeface="Calibri" panose="020F0502020204030204"/>
              <a:ea typeface="+mn-ea"/>
              <a:cs typeface="+mn-cs"/>
            </a:rPr>
            <a:t>MitarbeiterInnen</a:t>
          </a:r>
          <a:r>
            <a:rPr lang="de-AT" sz="2000" kern="1200" dirty="0">
              <a:latin typeface="Calibri" panose="020F0502020204030204"/>
              <a:ea typeface="+mn-ea"/>
              <a:cs typeface="+mn-cs"/>
            </a:rPr>
            <a:t> ernst und vermitteln Sie ihnen Sicherheit.</a:t>
          </a:r>
        </a:p>
      </dsp:txBody>
      <dsp:txXfrm>
        <a:off x="0" y="85230"/>
        <a:ext cx="3286125" cy="1971675"/>
      </dsp:txXfrm>
    </dsp:sp>
    <dsp:sp modelId="{3B41CC9F-DE63-4E90-9EFD-C940EFC11DE0}">
      <dsp:nvSpPr>
        <dsp:cNvPr id="0" name=""/>
        <dsp:cNvSpPr/>
      </dsp:nvSpPr>
      <dsp:spPr>
        <a:xfrm>
          <a:off x="3614737" y="85230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>
              <a:latin typeface="Calibri" panose="020F0502020204030204"/>
              <a:ea typeface="+mn-ea"/>
              <a:cs typeface="+mn-cs"/>
            </a:rPr>
            <a:t>Würdigen Sie bisherige Erfolge und entwickeln Sie positive Zukunftsszenarien.</a:t>
          </a:r>
        </a:p>
      </dsp:txBody>
      <dsp:txXfrm>
        <a:off x="3614737" y="85230"/>
        <a:ext cx="3286125" cy="1971675"/>
      </dsp:txXfrm>
    </dsp:sp>
    <dsp:sp modelId="{365A13AC-983F-4FB7-8032-D5F8C01F5CDA}">
      <dsp:nvSpPr>
        <dsp:cNvPr id="0" name=""/>
        <dsp:cNvSpPr/>
      </dsp:nvSpPr>
      <dsp:spPr>
        <a:xfrm>
          <a:off x="7229475" y="85230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>
              <a:latin typeface="Calibri" panose="020F0502020204030204"/>
              <a:ea typeface="+mn-ea"/>
              <a:cs typeface="+mn-cs"/>
            </a:rPr>
            <a:t>Unterstützen Sie Ihre </a:t>
          </a:r>
          <a:r>
            <a:rPr lang="de-AT" sz="2000" kern="1200" dirty="0" err="1">
              <a:latin typeface="Calibri" panose="020F0502020204030204"/>
              <a:ea typeface="+mn-ea"/>
              <a:cs typeface="+mn-cs"/>
            </a:rPr>
            <a:t>MitarbeiterInnen</a:t>
          </a:r>
          <a:r>
            <a:rPr lang="de-AT" sz="2000" kern="1200" dirty="0">
              <a:latin typeface="Calibri" panose="020F0502020204030204"/>
              <a:ea typeface="+mn-ea"/>
              <a:cs typeface="+mn-cs"/>
            </a:rPr>
            <a:t> und organisieren Sie bei Überforderung konkrete Hilfe. </a:t>
          </a:r>
        </a:p>
      </dsp:txBody>
      <dsp:txXfrm>
        <a:off x="7229475" y="85230"/>
        <a:ext cx="3286125" cy="19716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69C87-7512-4757-AF56-375EE23CF73E}">
      <dsp:nvSpPr>
        <dsp:cNvPr id="0" name=""/>
        <dsp:cNvSpPr/>
      </dsp:nvSpPr>
      <dsp:spPr>
        <a:xfrm>
          <a:off x="0" y="1660883"/>
          <a:ext cx="10515600" cy="9221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200" kern="1200" dirty="0"/>
            <a:t>Ebenen</a:t>
          </a:r>
        </a:p>
      </dsp:txBody>
      <dsp:txXfrm>
        <a:off x="0" y="1660883"/>
        <a:ext cx="3154680" cy="922168"/>
      </dsp:txXfrm>
    </dsp:sp>
    <dsp:sp modelId="{FD6262F9-3188-4670-B86C-11D17DCDDE79}">
      <dsp:nvSpPr>
        <dsp:cNvPr id="0" name=""/>
        <dsp:cNvSpPr/>
      </dsp:nvSpPr>
      <dsp:spPr>
        <a:xfrm>
          <a:off x="0" y="569703"/>
          <a:ext cx="10515600" cy="9221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200" kern="1200" dirty="0"/>
            <a:t>Schulkultur</a:t>
          </a:r>
        </a:p>
      </dsp:txBody>
      <dsp:txXfrm>
        <a:off x="0" y="569703"/>
        <a:ext cx="3154680" cy="922168"/>
      </dsp:txXfrm>
    </dsp:sp>
    <dsp:sp modelId="{30EA198D-F4F5-4CBF-A9C6-33B7630CE155}">
      <dsp:nvSpPr>
        <dsp:cNvPr id="0" name=""/>
        <dsp:cNvSpPr/>
      </dsp:nvSpPr>
      <dsp:spPr>
        <a:xfrm>
          <a:off x="6005424" y="661867"/>
          <a:ext cx="1449119" cy="7684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 dirty="0"/>
            <a:t>Gemeinsame Werte</a:t>
          </a:r>
        </a:p>
      </dsp:txBody>
      <dsp:txXfrm>
        <a:off x="6027932" y="684375"/>
        <a:ext cx="1404103" cy="723458"/>
      </dsp:txXfrm>
    </dsp:sp>
    <dsp:sp modelId="{C71B8B8E-18EE-4C2C-B776-420B85B511ED}">
      <dsp:nvSpPr>
        <dsp:cNvPr id="0" name=""/>
        <dsp:cNvSpPr/>
      </dsp:nvSpPr>
      <dsp:spPr>
        <a:xfrm>
          <a:off x="3732935" y="1430341"/>
          <a:ext cx="2997048" cy="307389"/>
        </a:xfrm>
        <a:custGeom>
          <a:avLst/>
          <a:gdLst/>
          <a:ahLst/>
          <a:cxnLst/>
          <a:rect l="0" t="0" r="0" b="0"/>
          <a:pathLst>
            <a:path>
              <a:moveTo>
                <a:pt x="2997048" y="0"/>
              </a:moveTo>
              <a:lnTo>
                <a:pt x="2997048" y="153694"/>
              </a:lnTo>
              <a:lnTo>
                <a:pt x="0" y="153694"/>
              </a:lnTo>
              <a:lnTo>
                <a:pt x="0" y="3073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89D8C-6BBF-4094-A80E-B565F07FCBBA}">
      <dsp:nvSpPr>
        <dsp:cNvPr id="0" name=""/>
        <dsp:cNvSpPr/>
      </dsp:nvSpPr>
      <dsp:spPr>
        <a:xfrm>
          <a:off x="3156579" y="1737731"/>
          <a:ext cx="1152711" cy="7684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kern="1200" dirty="0"/>
            <a:t>Schulleitung</a:t>
          </a:r>
          <a:br>
            <a:rPr lang="de-AT" sz="1200" kern="1200" dirty="0"/>
          </a:br>
          <a:r>
            <a:rPr lang="de-AT" sz="1200" kern="1200" dirty="0"/>
            <a:t>&lt;-&gt;</a:t>
          </a:r>
          <a:br>
            <a:rPr lang="de-AT" sz="1200" kern="1200" dirty="0"/>
          </a:br>
          <a:r>
            <a:rPr lang="de-AT" sz="1200" kern="1200" dirty="0" err="1"/>
            <a:t>SchülerIn</a:t>
          </a:r>
          <a:endParaRPr lang="de-AT" sz="1200" kern="1200" dirty="0"/>
        </a:p>
      </dsp:txBody>
      <dsp:txXfrm>
        <a:off x="3179087" y="1760239"/>
        <a:ext cx="1107695" cy="723458"/>
      </dsp:txXfrm>
    </dsp:sp>
    <dsp:sp modelId="{41C4B110-5CF7-4B65-8984-60171D3A4CD4}">
      <dsp:nvSpPr>
        <dsp:cNvPr id="0" name=""/>
        <dsp:cNvSpPr/>
      </dsp:nvSpPr>
      <dsp:spPr>
        <a:xfrm>
          <a:off x="5231459" y="1430341"/>
          <a:ext cx="1498524" cy="307389"/>
        </a:xfrm>
        <a:custGeom>
          <a:avLst/>
          <a:gdLst/>
          <a:ahLst/>
          <a:cxnLst/>
          <a:rect l="0" t="0" r="0" b="0"/>
          <a:pathLst>
            <a:path>
              <a:moveTo>
                <a:pt x="1498524" y="0"/>
              </a:moveTo>
              <a:lnTo>
                <a:pt x="1498524" y="153694"/>
              </a:lnTo>
              <a:lnTo>
                <a:pt x="0" y="153694"/>
              </a:lnTo>
              <a:lnTo>
                <a:pt x="0" y="3073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5A083-9C2B-4068-8C87-DA0C4546774B}">
      <dsp:nvSpPr>
        <dsp:cNvPr id="0" name=""/>
        <dsp:cNvSpPr/>
      </dsp:nvSpPr>
      <dsp:spPr>
        <a:xfrm>
          <a:off x="4655104" y="1737731"/>
          <a:ext cx="1152711" cy="7684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kern="1200" dirty="0"/>
            <a:t>Schulleitung</a:t>
          </a:r>
          <a:br>
            <a:rPr lang="de-AT" sz="1200" kern="1200" dirty="0"/>
          </a:br>
          <a:r>
            <a:rPr lang="de-AT" sz="1200" kern="1200" dirty="0"/>
            <a:t>&lt;-&gt;</a:t>
          </a:r>
          <a:br>
            <a:rPr lang="de-AT" sz="1200" kern="1200" dirty="0"/>
          </a:br>
          <a:r>
            <a:rPr lang="de-AT" sz="1200" kern="1200" dirty="0" err="1"/>
            <a:t>LehrerIn</a:t>
          </a:r>
          <a:endParaRPr lang="de-AT" sz="1200" kern="1200" dirty="0"/>
        </a:p>
      </dsp:txBody>
      <dsp:txXfrm>
        <a:off x="4677612" y="1760239"/>
        <a:ext cx="1107695" cy="723458"/>
      </dsp:txXfrm>
    </dsp:sp>
    <dsp:sp modelId="{FA0A3C27-D7D7-4FD2-A60B-25853F7F91F7}">
      <dsp:nvSpPr>
        <dsp:cNvPr id="0" name=""/>
        <dsp:cNvSpPr/>
      </dsp:nvSpPr>
      <dsp:spPr>
        <a:xfrm>
          <a:off x="6684264" y="1430341"/>
          <a:ext cx="91440" cy="30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73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47B7E-7029-4008-9EFF-5BAA085AE983}">
      <dsp:nvSpPr>
        <dsp:cNvPr id="0" name=""/>
        <dsp:cNvSpPr/>
      </dsp:nvSpPr>
      <dsp:spPr>
        <a:xfrm>
          <a:off x="6153628" y="1737731"/>
          <a:ext cx="1152711" cy="7684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kern="1200" dirty="0" err="1"/>
            <a:t>LehrerIn</a:t>
          </a:r>
          <a:endParaRPr lang="de-AT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kern="1200" dirty="0"/>
            <a:t>&lt;-&gt;</a:t>
          </a:r>
          <a:br>
            <a:rPr lang="de-AT" sz="1200" kern="1200" dirty="0"/>
          </a:br>
          <a:r>
            <a:rPr lang="de-AT" sz="1200" kern="1200" dirty="0" err="1"/>
            <a:t>LehrerIn</a:t>
          </a:r>
          <a:endParaRPr lang="de-AT" sz="1200" kern="1200" dirty="0"/>
        </a:p>
      </dsp:txBody>
      <dsp:txXfrm>
        <a:off x="6176136" y="1760239"/>
        <a:ext cx="1107695" cy="723458"/>
      </dsp:txXfrm>
    </dsp:sp>
    <dsp:sp modelId="{0533AA04-C886-43A5-B93D-72DDD4D0D95C}">
      <dsp:nvSpPr>
        <dsp:cNvPr id="0" name=""/>
        <dsp:cNvSpPr/>
      </dsp:nvSpPr>
      <dsp:spPr>
        <a:xfrm>
          <a:off x="6729984" y="1430341"/>
          <a:ext cx="1498524" cy="307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94"/>
              </a:lnTo>
              <a:lnTo>
                <a:pt x="1498524" y="153694"/>
              </a:lnTo>
              <a:lnTo>
                <a:pt x="1498524" y="3073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1A592-9F8E-4C61-9F49-E281DF6C9789}">
      <dsp:nvSpPr>
        <dsp:cNvPr id="0" name=""/>
        <dsp:cNvSpPr/>
      </dsp:nvSpPr>
      <dsp:spPr>
        <a:xfrm>
          <a:off x="7652152" y="1737731"/>
          <a:ext cx="1152711" cy="7684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kern="1200" dirty="0" err="1"/>
            <a:t>LehrerIn</a:t>
          </a:r>
          <a:br>
            <a:rPr lang="de-AT" sz="1200" kern="1200" dirty="0"/>
          </a:br>
          <a:r>
            <a:rPr lang="de-AT" sz="1200" kern="1200" dirty="0"/>
            <a:t>&lt;-&gt;</a:t>
          </a:r>
          <a:br>
            <a:rPr lang="de-AT" sz="1200" kern="1200" dirty="0"/>
          </a:br>
          <a:r>
            <a:rPr lang="de-AT" sz="1200" kern="1200" dirty="0" err="1"/>
            <a:t>SchülerIn</a:t>
          </a:r>
          <a:endParaRPr lang="de-AT" sz="1200" kern="1200" dirty="0"/>
        </a:p>
      </dsp:txBody>
      <dsp:txXfrm>
        <a:off x="7674660" y="1760239"/>
        <a:ext cx="1107695" cy="723458"/>
      </dsp:txXfrm>
    </dsp:sp>
    <dsp:sp modelId="{7A754213-C268-4BE5-98D9-7F46D6B04E58}">
      <dsp:nvSpPr>
        <dsp:cNvPr id="0" name=""/>
        <dsp:cNvSpPr/>
      </dsp:nvSpPr>
      <dsp:spPr>
        <a:xfrm>
          <a:off x="6729984" y="1430341"/>
          <a:ext cx="2997048" cy="307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94"/>
              </a:lnTo>
              <a:lnTo>
                <a:pt x="2997048" y="153694"/>
              </a:lnTo>
              <a:lnTo>
                <a:pt x="2997048" y="3073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19D37-E9FD-4247-B137-B11DD4506579}">
      <dsp:nvSpPr>
        <dsp:cNvPr id="0" name=""/>
        <dsp:cNvSpPr/>
      </dsp:nvSpPr>
      <dsp:spPr>
        <a:xfrm>
          <a:off x="9150677" y="1737731"/>
          <a:ext cx="1152711" cy="7684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kern="1200" dirty="0" err="1"/>
            <a:t>SchülerIn</a:t>
          </a:r>
          <a:br>
            <a:rPr lang="de-AT" sz="1200" kern="1200" dirty="0"/>
          </a:br>
          <a:r>
            <a:rPr lang="de-AT" sz="1200" kern="1200" dirty="0"/>
            <a:t>&lt;-&gt;</a:t>
          </a:r>
          <a:br>
            <a:rPr lang="de-AT" sz="1200" kern="1200" dirty="0"/>
          </a:br>
          <a:r>
            <a:rPr lang="de-AT" sz="1200" kern="1200" dirty="0" err="1"/>
            <a:t>SchülerIn</a:t>
          </a:r>
          <a:endParaRPr lang="de-AT" sz="1200" kern="1200" dirty="0"/>
        </a:p>
      </dsp:txBody>
      <dsp:txXfrm>
        <a:off x="9173185" y="1760239"/>
        <a:ext cx="1107695" cy="723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C9F9E-9BF7-44BD-95B9-E126BF13E64E}" type="datetimeFigureOut">
              <a:rPr lang="de-AT" smtClean="0"/>
              <a:t>09.05.2019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26CA5-68DF-4589-B5FE-6CAEC495139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02074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98B84-F55B-4C39-A8C0-89CD96631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F4F774B-84B5-4E9E-B2B6-A8C4393B4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B4B97D-5226-404B-B0BC-2D5AD5370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524" y="627618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EB684B-4965-4AD5-882D-550E293AA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63662" y="627618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B44F962-17F4-4193-8DD0-20201EFDB343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2E88439-17C4-4B09-92E1-E53362E58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09" y="77909"/>
            <a:ext cx="1261981" cy="238374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BB8D272-3081-4BAE-AD47-F74754EB34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2809" y="4654752"/>
            <a:ext cx="1261981" cy="206672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A73B8DA-B3C8-44F7-A743-EB53C92D13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06642" y="6081468"/>
            <a:ext cx="457240" cy="28044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9D02409-6CF4-423B-9851-8E307BBDB3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21" y="465257"/>
            <a:ext cx="1688738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9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7584BBC-A94A-41F2-8B47-219BAF3A3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57755"/>
            <a:ext cx="10515600" cy="421920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B38DB5CB-3033-4373-906D-87EB1F3D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524" y="627618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5FB65E15-6205-46F1-811F-E01FB0126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63662" y="627618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B44F962-17F4-4193-8DD0-20201EFDB343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9D34027-B766-4D13-9508-B1C8E938D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34037" y="230188"/>
            <a:ext cx="2645893" cy="74377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76FA542-0EC9-4CAF-803A-04888A413A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21" y="465257"/>
            <a:ext cx="1688738" cy="481626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D0698C30-6246-450E-85FC-50D8FEF8B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3964"/>
            <a:ext cx="10515600" cy="884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2912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8A45460-1E94-4625-A513-3CF38D4400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113691"/>
            <a:ext cx="2628900" cy="5063272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7901475-33F4-4B25-8965-22F29E087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13691"/>
            <a:ext cx="7734300" cy="506327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7879EA97-2C81-4B5D-B91C-EC4C2E2D3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524" y="627618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0C75122-9654-40EB-9401-3ACE507C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63662" y="627618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B44F962-17F4-4193-8DD0-20201EFDB343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78705EF-43C9-49BC-86C1-A61F8C0E56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21" y="465257"/>
            <a:ext cx="1688738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0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ED19C-6B5C-440B-A6B7-993A7485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6666"/>
            <a:ext cx="10515600" cy="884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F5BE10-2755-4E1C-8080-8281F4B58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3247"/>
            <a:ext cx="10515600" cy="412371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F76B040-3F61-49DA-A697-65E6292B2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524" y="627618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CBED262B-A5A1-43D4-8B89-EC690876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63662" y="627618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B44F962-17F4-4193-8DD0-20201EFDB343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A0E088D-47C4-459F-8516-4FE3F7C733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06642" y="6081468"/>
            <a:ext cx="457240" cy="28044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8A64BC2-FA48-4803-ADB1-74DE452015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7209" y="77909"/>
            <a:ext cx="1261981" cy="238374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5A530F9-949E-4345-A166-61A8C09D58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22809" y="4654752"/>
            <a:ext cx="1261981" cy="206672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58F1E3-BD09-4407-ABEB-F700C22B500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34037" y="230188"/>
            <a:ext cx="2645893" cy="74377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9D48EC5-98AA-4AC6-B41F-53CCEFD871B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21" y="465257"/>
            <a:ext cx="1688738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0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11BB2-76F9-402F-BC77-BBC7A0B9F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35685A-2445-4A92-9AFF-783C9B6A4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B838E649-87D6-4BBC-AC64-34F6BE68D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524" y="627618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DC8AD52A-0353-42D1-BE92-231DFC12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63662" y="627618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B44F962-17F4-4193-8DD0-20201EFDB343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019BC23-866F-438A-BA9C-E51EA2EEC5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34037" y="230188"/>
            <a:ext cx="2645893" cy="74377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4BE46E3-0A7F-4501-BF36-E6C3199077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21" y="465257"/>
            <a:ext cx="1688738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8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6FCD56-5D43-4DA2-9833-E591851AE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99137"/>
            <a:ext cx="5181600" cy="42778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40B3EF-D822-409F-8356-1F4E246D5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99137"/>
            <a:ext cx="5181600" cy="42778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C93B79FC-C5AB-4CC2-BC15-55A0305A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524" y="627618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91D7819E-3027-4FB4-ADB3-0E5F9D5C1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63662" y="627618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B44F962-17F4-4193-8DD0-20201EFDB343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E8FC566-31BD-4D01-A910-FF72D1A33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34037" y="230188"/>
            <a:ext cx="2645893" cy="74377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66CF06B-2702-46DE-9C9A-CCB31D77AC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21" y="465257"/>
            <a:ext cx="1688738" cy="481626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487E7424-3A53-4309-824D-06A397BB5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3964"/>
            <a:ext cx="10515600" cy="884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4142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472706-260F-46FF-88D6-7A6EAD29D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2735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D4305A-1B51-4688-805F-B59FCD4B3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0785"/>
            <a:ext cx="5157787" cy="34288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17313B5-1C80-416E-B8BD-18A82414DA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2735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21AABFF-B949-4085-AF62-DCC72D3C7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0785"/>
            <a:ext cx="5183188" cy="342887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A42D168D-DDE7-4780-9CAA-E19B1ECF6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524" y="627618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C008A745-A31F-49B9-B114-C9DD4D07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63662" y="627618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B44F962-17F4-4193-8DD0-20201EFDB343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3CAC6E1-BC5D-4D55-AD86-4BCD7F81E1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34037" y="230188"/>
            <a:ext cx="2645893" cy="74377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AFBEF71-D006-4072-A435-E15AE8A617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21" y="465257"/>
            <a:ext cx="1688738" cy="481626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C3784A06-0A99-4F2C-B5FB-F68C2068F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3964"/>
            <a:ext cx="10515600" cy="884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4697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81654F2-4F27-485D-A601-5B202684E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524" y="627618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FE6F398-D159-4239-941A-8973704E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63662" y="627618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B44F962-17F4-4193-8DD0-20201EFDB343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43FC2C2-19E0-4388-82ED-5DBD248357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34037" y="230188"/>
            <a:ext cx="2645893" cy="74377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1EDBD7F-A7EE-49CA-BC8D-B1AA1ACCAA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21" y="465257"/>
            <a:ext cx="1688738" cy="481626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6876B62E-6AEE-4CAD-8F8E-78F96C57C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3964"/>
            <a:ext cx="10515600" cy="884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7014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94903F-5C70-4343-9CC2-E998760FF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524" y="627618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043E1E-B844-48F6-8796-EEF35FA04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63662" y="627618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B44F962-17F4-4193-8DD0-20201EFDB343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B50F8FA-91F4-4F18-8816-096E1335B4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34037" y="230188"/>
            <a:ext cx="2645893" cy="74377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551C8DC-B12A-4C9A-B0D9-27DD9BB1B9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21" y="465257"/>
            <a:ext cx="1688738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4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613CF-B3E1-427E-A515-EA55E59E9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921483-779E-4028-B2F3-A816B9FF5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72F6A4-C58A-46F6-9248-F7318B334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BAA8234-BBCA-4E53-8A4D-DF98644A6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524" y="627618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69377784-50E3-49EA-AEAB-475E3C033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63662" y="627618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B44F962-17F4-4193-8DD0-20201EFDB343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A31DDE-F11E-4863-8FB8-7548DF935E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34037" y="230188"/>
            <a:ext cx="2645893" cy="74377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73CCC55-B19C-4F0B-86A4-81F030F507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21" y="465257"/>
            <a:ext cx="1688738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6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7FEF7-F6C3-438A-9593-DE31F1583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D18AB48-F3C8-410F-A489-84D29FFAD6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D90BFE8-2649-402B-92E5-F2523A2C2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97EA9D0F-3822-40C7-B1F0-C9100FEB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524" y="627618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006B9375-7CD7-4ED6-A7D0-6F0E19CF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63662" y="627618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B44F962-17F4-4193-8DD0-20201EFDB343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248D132-36CF-4BE7-BE4C-E3B846EB4A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34037" y="230188"/>
            <a:ext cx="2645893" cy="74377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16D1C34-BDC5-451E-9CF6-2DEEE3FF10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21" y="465257"/>
            <a:ext cx="1688738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3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B11F6D-52D7-4CB6-93E4-B54013B46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85615"/>
            <a:ext cx="10515600" cy="429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42D5378-6258-4B6F-B11A-78AA2B61A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8524" y="627618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41FC1AB-66F4-4E8B-9B2B-DA9968315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63662" y="627618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B44F962-17F4-4193-8DD0-20201EFDB343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DFF83FA-8615-4B7E-88FB-4DD77718DA6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7209" y="77909"/>
            <a:ext cx="1261981" cy="238374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E3FDB92-B423-4485-B19A-600B28A27E2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22809" y="4654752"/>
            <a:ext cx="1261981" cy="206672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A9395DE-6C48-4068-9948-7D2EDE95D3B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406642" y="6081468"/>
            <a:ext cx="457240" cy="28044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E372C91-AA91-46FD-9AE8-31E494B7BFF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134037" y="230188"/>
            <a:ext cx="2645893" cy="74377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8C04AD3-46B0-49DE-89A3-3E92138E36F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21" y="465257"/>
            <a:ext cx="1688738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8.xml"/><Relationship Id="rId7" Type="http://schemas.openxmlformats.org/officeDocument/2006/relationships/image" Target="../media/image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8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B80EF4-04DD-4E91-9C43-4A162B9686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Diversity Management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A49197-5A69-4ED2-A005-4CEA9B89B6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Methoden aus dem Personalmanagement für einen verantwortungsvollen Umgang mit Diversität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2BA7CF0-2615-4E03-9737-3BEAB8E00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KA2-Project 2016-1-AT01-KA201-016794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070BAB7-DCB2-4B64-98D4-0C920A3D5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F962-17F4-4193-8DD0-20201EFDB343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5212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19DC9-7752-4D77-9A00-7BC938F8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 </a:t>
            </a:r>
            <a:r>
              <a:rPr lang="en-US" dirty="0" err="1"/>
              <a:t>einzelnen</a:t>
            </a:r>
            <a:r>
              <a:rPr lang="en-US" dirty="0"/>
              <a:t> </a:t>
            </a:r>
            <a:r>
              <a:rPr lang="en-US" dirty="0" err="1"/>
              <a:t>Zonen</a:t>
            </a:r>
            <a:r>
              <a:rPr lang="en-US" dirty="0"/>
              <a:t> des </a:t>
            </a:r>
            <a:r>
              <a:rPr lang="en-US" dirty="0" err="1"/>
              <a:t>Komfortzonenmodells</a:t>
            </a:r>
            <a:endParaRPr lang="de-AT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CF11ED1-9E3B-4B3C-9E33-C835FDAC10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889481"/>
              </p:ext>
            </p:extLst>
          </p:nvPr>
        </p:nvGraphicFramePr>
        <p:xfrm>
          <a:off x="838199" y="1821729"/>
          <a:ext cx="10515600" cy="41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82748B-9428-4541-9D9E-F3713D5D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Das Komfortzonenmodell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29D9CB-AEBE-4DF1-9A74-610956C0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F962-17F4-4193-8DD0-20201EFDB343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07243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19DC9-7752-4D77-9A00-7BC938F8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Begleitung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die </a:t>
            </a:r>
            <a:r>
              <a:rPr lang="en-US" dirty="0" err="1"/>
              <a:t>Zonen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82748B-9428-4541-9D9E-F3713D5D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Das Komfortzonenmodell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29D9CB-AEBE-4DF1-9A74-610956C0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F962-17F4-4193-8DD0-20201EFDB343}" type="slidenum">
              <a:rPr lang="de-AT" smtClean="0"/>
              <a:pPr/>
              <a:t>11</a:t>
            </a:fld>
            <a:endParaRPr lang="de-AT" dirty="0"/>
          </a:p>
        </p:txBody>
      </p:sp>
      <p:graphicFrame>
        <p:nvGraphicFramePr>
          <p:cNvPr id="6" name="Diagramm 17484">
            <a:extLst>
              <a:ext uri="{FF2B5EF4-FFF2-40B4-BE49-F238E27FC236}">
                <a16:creationId xmlns:a16="http://schemas.microsoft.com/office/drawing/2014/main" id="{B32F3FCB-F30E-46A5-917F-5F150B880C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621466"/>
              </p:ext>
            </p:extLst>
          </p:nvPr>
        </p:nvGraphicFramePr>
        <p:xfrm>
          <a:off x="838199" y="1775546"/>
          <a:ext cx="10515600" cy="41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4200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19DC9-7752-4D77-9A00-7BC938F8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Wege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der </a:t>
            </a:r>
            <a:r>
              <a:rPr lang="en-US" dirty="0" err="1"/>
              <a:t>Komfortzone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82748B-9428-4541-9D9E-F3713D5D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Das Komfortzonenmodell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29D9CB-AEBE-4DF1-9A74-610956C0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F962-17F4-4193-8DD0-20201EFDB343}" type="slidenum">
              <a:rPr lang="de-AT" smtClean="0"/>
              <a:pPr/>
              <a:t>12</a:t>
            </a:fld>
            <a:endParaRPr lang="de-AT" dirty="0"/>
          </a:p>
        </p:txBody>
      </p:sp>
      <p:graphicFrame>
        <p:nvGraphicFramePr>
          <p:cNvPr id="7" name="Diagramm 20">
            <a:extLst>
              <a:ext uri="{FF2B5EF4-FFF2-40B4-BE49-F238E27FC236}">
                <a16:creationId xmlns:a16="http://schemas.microsoft.com/office/drawing/2014/main" id="{E030C8FE-E8D8-4F1F-A614-8A8869B0A1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3652193"/>
              </p:ext>
            </p:extLst>
          </p:nvPr>
        </p:nvGraphicFramePr>
        <p:xfrm>
          <a:off x="838199" y="1877756"/>
          <a:ext cx="10515600" cy="4123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3263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19DC9-7752-4D77-9A00-7BC938F86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6666"/>
            <a:ext cx="10515600" cy="884570"/>
          </a:xfrm>
        </p:spPr>
        <p:txBody>
          <a:bodyPr/>
          <a:lstStyle/>
          <a:p>
            <a:r>
              <a:rPr lang="en-US" dirty="0" err="1"/>
              <a:t>Gemeinsam</a:t>
            </a:r>
            <a:r>
              <a:rPr lang="en-US" dirty="0"/>
              <a:t> </a:t>
            </a:r>
            <a:r>
              <a:rPr lang="en-US" dirty="0" err="1"/>
              <a:t>geht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besser</a:t>
            </a:r>
            <a:r>
              <a:rPr lang="en-US" dirty="0"/>
              <a:t>: </a:t>
            </a:r>
            <a:r>
              <a:rPr lang="en-US" dirty="0" err="1"/>
              <a:t>Begleitung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die </a:t>
            </a:r>
            <a:r>
              <a:rPr lang="en-US" dirty="0" err="1"/>
              <a:t>Lernzone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82748B-9428-4541-9D9E-F3713D5D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Das Komfortzonenmodell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29D9CB-AEBE-4DF1-9A74-610956C0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F962-17F4-4193-8DD0-20201EFDB343}" type="slidenum">
              <a:rPr lang="de-AT" smtClean="0"/>
              <a:pPr/>
              <a:t>13</a:t>
            </a:fld>
            <a:endParaRPr lang="de-AT" dirty="0"/>
          </a:p>
        </p:txBody>
      </p:sp>
      <p:graphicFrame>
        <p:nvGraphicFramePr>
          <p:cNvPr id="6" name="Diagramm 21">
            <a:extLst>
              <a:ext uri="{FF2B5EF4-FFF2-40B4-BE49-F238E27FC236}">
                <a16:creationId xmlns:a16="http://schemas.microsoft.com/office/drawing/2014/main" id="{6E916B94-13FF-4708-A543-E6A97B25B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8053615"/>
              </p:ext>
            </p:extLst>
          </p:nvPr>
        </p:nvGraphicFramePr>
        <p:xfrm>
          <a:off x="838199" y="2161308"/>
          <a:ext cx="10515600" cy="3786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9758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19DC9-7752-4D77-9A00-7BC938F8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Don´t panic! </a:t>
            </a:r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Hilfe</a:t>
            </a:r>
            <a:r>
              <a:rPr lang="en-US" dirty="0"/>
              <a:t> in der </a:t>
            </a:r>
            <a:r>
              <a:rPr lang="en-US" dirty="0" err="1"/>
              <a:t>Panikzone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82748B-9428-4541-9D9E-F3713D5D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Das Komfortzonenmodell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29D9CB-AEBE-4DF1-9A74-610956C0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F962-17F4-4193-8DD0-20201EFDB343}" type="slidenum">
              <a:rPr lang="de-AT" smtClean="0"/>
              <a:pPr/>
              <a:t>14</a:t>
            </a:fld>
            <a:endParaRPr lang="de-AT" dirty="0"/>
          </a:p>
        </p:txBody>
      </p:sp>
      <p:graphicFrame>
        <p:nvGraphicFramePr>
          <p:cNvPr id="7" name="Diagramm 17701">
            <a:extLst>
              <a:ext uri="{FF2B5EF4-FFF2-40B4-BE49-F238E27FC236}">
                <a16:creationId xmlns:a16="http://schemas.microsoft.com/office/drawing/2014/main" id="{56F0CDE4-53E8-4877-A297-10789A433B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3222065"/>
              </p:ext>
            </p:extLst>
          </p:nvPr>
        </p:nvGraphicFramePr>
        <p:xfrm>
          <a:off x="838199" y="1981236"/>
          <a:ext cx="10515600" cy="2142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Grafik 17812">
            <a:extLst>
              <a:ext uri="{FF2B5EF4-FFF2-40B4-BE49-F238E27FC236}">
                <a16:creationId xmlns:a16="http://schemas.microsoft.com/office/drawing/2014/main" id="{C25299A1-BED6-4F44-BD4E-815427A7288A}"/>
              </a:ext>
            </a:extLst>
          </p:cNvPr>
          <p:cNvPicPr/>
          <p:nvPr/>
        </p:nvPicPr>
        <p:blipFill rotWithShape="1"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3754" b="24474"/>
          <a:stretch/>
        </p:blipFill>
        <p:spPr bwMode="auto">
          <a:xfrm>
            <a:off x="1379479" y="4218976"/>
            <a:ext cx="1877695" cy="1256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7813">
            <a:extLst>
              <a:ext uri="{FF2B5EF4-FFF2-40B4-BE49-F238E27FC236}">
                <a16:creationId xmlns:a16="http://schemas.microsoft.com/office/drawing/2014/main" id="{586EEA5E-A8D7-4DFB-8041-F643800EA484}"/>
              </a:ext>
            </a:extLst>
          </p:cNvPr>
          <p:cNvPicPr/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3662" y="4292953"/>
            <a:ext cx="1478280" cy="1108710"/>
          </a:xfrm>
          <a:prstGeom prst="rect">
            <a:avLst/>
          </a:prstGeom>
        </p:spPr>
      </p:pic>
      <p:pic>
        <p:nvPicPr>
          <p:cNvPr id="13" name="Grafik 17814">
            <a:extLst>
              <a:ext uri="{FF2B5EF4-FFF2-40B4-BE49-F238E27FC236}">
                <a16:creationId xmlns:a16="http://schemas.microsoft.com/office/drawing/2014/main" id="{57311DFE-38BD-4EC1-B0B7-416830C099E2}"/>
              </a:ext>
            </a:extLst>
          </p:cNvPr>
          <p:cNvPicPr/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77063" y="4344487"/>
            <a:ext cx="1153795" cy="1153795"/>
          </a:xfrm>
          <a:prstGeom prst="rect">
            <a:avLst/>
          </a:prstGeom>
          <a:solidFill>
            <a:sysClr val="windowText" lastClr="000000"/>
          </a:solidFill>
        </p:spPr>
      </p:pic>
    </p:spTree>
    <p:extLst>
      <p:ext uri="{BB962C8B-B14F-4D97-AF65-F5344CB8AC3E}">
        <p14:creationId xmlns:p14="http://schemas.microsoft.com/office/powerpoint/2010/main" val="2824161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19DC9-7752-4D77-9A00-7BC938F8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Burnout-Prävention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1BBB88-8151-4DA8-BF07-1003DAD45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/>
              <a:t>In ganz Europa stehen </a:t>
            </a:r>
            <a:r>
              <a:rPr lang="de-AT" dirty="0" err="1"/>
              <a:t>Lehrkräfte</a:t>
            </a:r>
            <a:r>
              <a:rPr lang="de-AT" dirty="0"/>
              <a:t> und SchulleiterInnen aufgrund der hohen </a:t>
            </a:r>
            <a:r>
              <a:rPr lang="de-AT" dirty="0" err="1"/>
              <a:t>Komplexität</a:t>
            </a:r>
            <a:r>
              <a:rPr lang="de-AT" dirty="0"/>
              <a:t> der schulischen Herausforderungen, mit denen sie konfrontiert sind, unter großem Stress. Sie sind dazu angehalten, in zunehmend multikulturellen Klassenzimmern zu unterrichten, </a:t>
            </a:r>
            <a:r>
              <a:rPr lang="de-AT" dirty="0" err="1"/>
              <a:t>SchülerInnen</a:t>
            </a:r>
            <a:r>
              <a:rPr lang="de-AT" dirty="0"/>
              <a:t> mit besonderen </a:t>
            </a:r>
            <a:r>
              <a:rPr lang="de-AT" dirty="0" err="1"/>
              <a:t>Bedürfnissen</a:t>
            </a:r>
            <a:r>
              <a:rPr lang="de-AT" dirty="0"/>
              <a:t> zu integrieren und IKT zu nutzen, um noch effektiver zu unterrichten, neue Bewertungs- und Evaluationsprozesse zu verwenden und Eltern effektiv an ihren jeweiligen Schulen zu beteiligen. </a:t>
            </a:r>
          </a:p>
          <a:p>
            <a:r>
              <a:rPr lang="de-AT" dirty="0"/>
              <a:t>Verschiedenen Studien zufolge wird die </a:t>
            </a:r>
            <a:r>
              <a:rPr lang="de-AT" dirty="0" err="1"/>
              <a:t>Burnoutrate</a:t>
            </a:r>
            <a:r>
              <a:rPr lang="de-AT" dirty="0"/>
              <a:t> von </a:t>
            </a:r>
            <a:r>
              <a:rPr lang="de-AT" dirty="0" err="1"/>
              <a:t>LehrerInnen</a:t>
            </a:r>
            <a:r>
              <a:rPr lang="de-AT" dirty="0"/>
              <a:t> in Europa auf zwischen 25% und 35% </a:t>
            </a:r>
            <a:r>
              <a:rPr lang="de-AT" dirty="0" err="1"/>
              <a:t>geschätzt</a:t>
            </a:r>
            <a:r>
              <a:rPr lang="de-AT" dirty="0"/>
              <a:t>. Dieses psychologische Leiden zeitigt negative Auswirkungen auf die </a:t>
            </a:r>
            <a:r>
              <a:rPr lang="de-AT" dirty="0" err="1"/>
              <a:t>LehrerInnen</a:t>
            </a:r>
            <a:r>
              <a:rPr lang="de-AT" dirty="0"/>
              <a:t> selbst, auf ihre </a:t>
            </a:r>
            <a:r>
              <a:rPr lang="de-AT" dirty="0" err="1"/>
              <a:t>SchülerInnen</a:t>
            </a:r>
            <a:r>
              <a:rPr lang="de-AT" dirty="0"/>
              <a:t> und somit auf das gesamte Bildungssystem.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82748B-9428-4541-9D9E-F3713D5D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Das Komfortzonenmodell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29D9CB-AEBE-4DF1-9A74-610956C0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F962-17F4-4193-8DD0-20201EFDB343}" type="slidenum">
              <a:rPr lang="de-AT" smtClean="0"/>
              <a:pPr/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87432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19DC9-7752-4D77-9A00-7BC938F8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Burnout-Prävention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1BBB88-8151-4DA8-BF07-1003DAD45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Viele in unserer Datenbank gesammelte Methoden resultieren aus dem Versuch der jeweiligen Schule, bessere Arbeitsbedingungen </a:t>
            </a:r>
            <a:r>
              <a:rPr lang="de-AT" dirty="0" err="1"/>
              <a:t>für</a:t>
            </a:r>
            <a:r>
              <a:rPr lang="de-AT" dirty="0"/>
              <a:t> </a:t>
            </a:r>
            <a:r>
              <a:rPr lang="de-AT" dirty="0" err="1"/>
              <a:t>SchülerInnen</a:t>
            </a:r>
            <a:r>
              <a:rPr lang="de-AT" dirty="0"/>
              <a:t>, </a:t>
            </a:r>
            <a:r>
              <a:rPr lang="de-AT" dirty="0" err="1"/>
              <a:t>LehrerInnen</a:t>
            </a:r>
            <a:r>
              <a:rPr lang="de-AT" dirty="0"/>
              <a:t> und die Schulorganisation insgesamt zu schaffen. Hier ist </a:t>
            </a:r>
            <a:r>
              <a:rPr lang="de-AT" dirty="0" err="1"/>
              <a:t>für</a:t>
            </a:r>
            <a:r>
              <a:rPr lang="de-AT" dirty="0"/>
              <a:t> uns besonders deutlich geworden, dass, wenn man nur </a:t>
            </a:r>
            <a:r>
              <a:rPr lang="de-AT" dirty="0" err="1"/>
              <a:t>Verhaltensprävention</a:t>
            </a:r>
            <a:r>
              <a:rPr lang="de-AT" dirty="0"/>
              <a:t> betreibt, jedoch nichts an </a:t>
            </a:r>
            <a:r>
              <a:rPr lang="de-AT" dirty="0" err="1"/>
              <a:t>gesundheitsschädlichen</a:t>
            </a:r>
            <a:r>
              <a:rPr lang="de-AT" dirty="0"/>
              <a:t> Rahmenbedingungen </a:t>
            </a:r>
            <a:r>
              <a:rPr lang="de-AT" dirty="0" err="1"/>
              <a:t>ändert</a:t>
            </a:r>
            <a:r>
              <a:rPr lang="de-AT" dirty="0"/>
              <a:t>, </a:t>
            </a:r>
            <a:r>
              <a:rPr lang="de-AT" dirty="0" err="1"/>
              <a:t>MitarbeiterInnen</a:t>
            </a:r>
            <a:r>
              <a:rPr lang="de-AT" dirty="0"/>
              <a:t> sehr leicht wieder in ein </a:t>
            </a:r>
            <a:r>
              <a:rPr lang="de-AT" dirty="0" err="1"/>
              <a:t>risikohaftes</a:t>
            </a:r>
            <a:r>
              <a:rPr lang="de-AT" dirty="0"/>
              <a:t> Gesundheitsverhalten </a:t>
            </a:r>
            <a:r>
              <a:rPr lang="de-AT" dirty="0" err="1"/>
              <a:t>zurückkippen</a:t>
            </a:r>
            <a:r>
              <a:rPr lang="de-AT" dirty="0"/>
              <a:t>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82748B-9428-4541-9D9E-F3713D5D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Das Komfortzonenmodell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29D9CB-AEBE-4DF1-9A74-610956C0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F962-17F4-4193-8DD0-20201EFDB343}" type="slidenum">
              <a:rPr lang="de-AT" smtClean="0"/>
              <a:pPr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76519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DD56E1-8A27-4DBB-A207-E89667500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Stresstest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553242E-D2E5-4E00-AC65-DDFF1BB84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>
                <a:solidFill>
                  <a:prstClr val="black"/>
                </a:solidFill>
              </a:rPr>
              <a:t>Sind Sie eine engagierte Lehrkraft und merken Sie im Schulalltag, dass Sie an Ihre Grenzen kommen bzw. auch manchmal darüber hinausgehen?</a:t>
            </a:r>
          </a:p>
          <a:p>
            <a:r>
              <a:rPr lang="de-AT" dirty="0">
                <a:solidFill>
                  <a:prstClr val="black"/>
                </a:solidFill>
              </a:rPr>
              <a:t>Unser Selbstevaluierungsbogen für </a:t>
            </a:r>
            <a:r>
              <a:rPr lang="de-AT" dirty="0" err="1">
                <a:solidFill>
                  <a:prstClr val="black"/>
                </a:solidFill>
              </a:rPr>
              <a:t>PädagogInnen</a:t>
            </a:r>
            <a:r>
              <a:rPr lang="de-AT" dirty="0">
                <a:solidFill>
                  <a:prstClr val="black"/>
                </a:solidFill>
              </a:rPr>
              <a:t> gibt Ihnen u.a. Aufschluss über Veranlagungen, die Sie besonders empfänglich für Stress machen.</a:t>
            </a:r>
          </a:p>
          <a:p>
            <a:r>
              <a:rPr lang="de-AT" dirty="0">
                <a:solidFill>
                  <a:prstClr val="black"/>
                </a:solidFill>
              </a:rPr>
              <a:t>Unternehmen Sie folgende drei Schritte:</a:t>
            </a:r>
          </a:p>
          <a:p>
            <a:pPr lvl="1"/>
            <a:r>
              <a:rPr lang="de-AT" dirty="0">
                <a:solidFill>
                  <a:prstClr val="black"/>
                </a:solidFill>
              </a:rPr>
              <a:t>Füllen Sie den Fragebogen aus. Wie stark stimmen Sie den 25 Aussagen zu?</a:t>
            </a:r>
          </a:p>
          <a:p>
            <a:pPr lvl="1"/>
            <a:r>
              <a:rPr lang="de-AT" dirty="0">
                <a:solidFill>
                  <a:prstClr val="black"/>
                </a:solidFill>
              </a:rPr>
              <a:t>Werten Sie Ihre Antworten aus und finden Sie heraus, welche Überzeugungen und Ansichten Sie antreiben.</a:t>
            </a:r>
          </a:p>
          <a:p>
            <a:pPr lvl="1"/>
            <a:r>
              <a:rPr lang="de-AT" dirty="0">
                <a:solidFill>
                  <a:prstClr val="black"/>
                </a:solidFill>
              </a:rPr>
              <a:t>Erkennen sie Ihre persönlichen “</a:t>
            </a:r>
            <a:r>
              <a:rPr lang="de-AT" dirty="0" err="1">
                <a:solidFill>
                  <a:prstClr val="black"/>
                </a:solidFill>
              </a:rPr>
              <a:t>Erlauber</a:t>
            </a:r>
            <a:r>
              <a:rPr lang="de-AT" dirty="0">
                <a:solidFill>
                  <a:prstClr val="black"/>
                </a:solidFill>
              </a:rPr>
              <a:t>”, mit denen Sie zu starke Antreiber in den Griff bekommen.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368DCE-CA0E-4091-9B30-6224C0863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Auftrag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55B647-09F1-41A1-A084-7383D5194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F962-17F4-4193-8DD0-20201EFDB343}" type="slidenum">
              <a:rPr lang="de-AT" smtClean="0"/>
              <a:pPr/>
              <a:t>17</a:t>
            </a:fld>
            <a:endParaRPr lang="de-AT" dirty="0"/>
          </a:p>
        </p:txBody>
      </p:sp>
      <p:pic>
        <p:nvPicPr>
          <p:cNvPr id="9" name="Inhaltsplatzhalter 5">
            <a:extLst>
              <a:ext uri="{FF2B5EF4-FFF2-40B4-BE49-F238E27FC236}">
                <a16:creationId xmlns:a16="http://schemas.microsoft.com/office/drawing/2014/main" id="{3812F579-6ABF-49E4-8E37-5F8B1258B5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699772" y="5209232"/>
            <a:ext cx="1000265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72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19DC9-7752-4D77-9A00-7BC938F8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Konstruktiver Umgang mit Diversität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1BBB88-8151-4DA8-BF07-1003DAD45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Gelingendes Schulmanagement bedeutet in diesem Sinn, dass sich gemeinsame Werte in der Schulkultur manifestieren und in allen Beziehungsebenen widerspiegeln: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82748B-9428-4541-9D9E-F3713D5D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Das Komfortzonenmodell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29D9CB-AEBE-4DF1-9A74-610956C0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F962-17F4-4193-8DD0-20201EFDB343}" type="slidenum">
              <a:rPr lang="de-AT" smtClean="0"/>
              <a:pPr/>
              <a:t>18</a:t>
            </a:fld>
            <a:endParaRPr lang="de-AT" dirty="0"/>
          </a:p>
        </p:txBody>
      </p:sp>
      <p:graphicFrame>
        <p:nvGraphicFramePr>
          <p:cNvPr id="7" name="Diagramm 17730">
            <a:extLst>
              <a:ext uri="{FF2B5EF4-FFF2-40B4-BE49-F238E27FC236}">
                <a16:creationId xmlns:a16="http://schemas.microsoft.com/office/drawing/2014/main" id="{89832FFA-1818-42BD-A435-6D606BB2E1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634917"/>
              </p:ext>
            </p:extLst>
          </p:nvPr>
        </p:nvGraphicFramePr>
        <p:xfrm>
          <a:off x="838199" y="2937162"/>
          <a:ext cx="10515600" cy="3168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976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AB214E5-5B3E-4A29-A22C-48A39C8D5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AT" dirty="0"/>
              <a:t>Förderung von Diversität auf verschiedenen Ebenen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7B43CF9-EB7D-4E46-B5C7-6FC415EAFA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Diversität als gelebte Wirklichkeit in Schulen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746589B-C790-49E8-B2F7-9B76A857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523" y="6276181"/>
            <a:ext cx="5017477" cy="365125"/>
          </a:xfrm>
        </p:spPr>
        <p:txBody>
          <a:bodyPr/>
          <a:lstStyle/>
          <a:p>
            <a:r>
              <a:rPr lang="de-AT" dirty="0"/>
              <a:t>Förderung von Diversität auf verschiedenen Ebenen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54E0A0-03B6-4CF1-9C62-0790CDF1C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F962-17F4-4193-8DD0-20201EFDB343}" type="slidenum">
              <a:rPr lang="de-AT" smtClean="0"/>
              <a:pPr/>
              <a:t>19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60475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FDBD49-6A55-405E-A7CE-12C1CF44B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Überblick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25609650-0EBC-4F5D-9E4A-4ADB421138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237651"/>
              </p:ext>
            </p:extLst>
          </p:nvPr>
        </p:nvGraphicFramePr>
        <p:xfrm>
          <a:off x="838200" y="1647092"/>
          <a:ext cx="10515600" cy="4529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AFBFCB-A3D2-4135-BE6B-BEA298872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Überblick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4AFC80-6E9A-48D2-8B90-33C6E9344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F962-17F4-4193-8DD0-20201EFDB343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85547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19DC9-7752-4D77-9A00-7BC938F8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Schulleitung &lt;-&gt; </a:t>
            </a:r>
            <a:r>
              <a:rPr lang="de-AT" dirty="0" err="1"/>
              <a:t>SchülerIn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1BBB88-8151-4DA8-BF07-1003DAD45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 err="1"/>
              <a:t>Stärken</a:t>
            </a:r>
            <a:r>
              <a:rPr lang="de-AT" dirty="0"/>
              <a:t> Sie das </a:t>
            </a:r>
            <a:r>
              <a:rPr lang="de-AT" dirty="0" err="1"/>
              <a:t>Zusammengehörigkeitsgefühl</a:t>
            </a:r>
            <a:r>
              <a:rPr lang="de-AT" dirty="0"/>
              <a:t>, indem Sie entsprechende </a:t>
            </a:r>
            <a:r>
              <a:rPr lang="de-AT" dirty="0" err="1"/>
              <a:t>Anlässe</a:t>
            </a:r>
            <a:r>
              <a:rPr lang="de-AT" dirty="0"/>
              <a:t> schaffen (Schulveranstaltungen, Projekte, Wettbewerbe, etc.)</a:t>
            </a:r>
            <a:br>
              <a:rPr lang="de-AT" dirty="0"/>
            </a:br>
            <a:r>
              <a:rPr lang="de-AT" dirty="0"/>
              <a:t>Anerkennen Sie Andersartigkeit und Vielfalt als Ressource. Betonen Sie immer Gemeinsames und Verbindendes, anstatt Trennendes und scheinbar Unvereinbares </a:t>
            </a:r>
            <a:r>
              <a:rPr lang="de-AT" dirty="0" err="1"/>
              <a:t>überzubewerten</a:t>
            </a:r>
            <a:r>
              <a:rPr lang="de-AT" dirty="0"/>
              <a:t>.</a:t>
            </a:r>
            <a:endParaRPr lang="en-US" dirty="0"/>
          </a:p>
          <a:p>
            <a:r>
              <a:rPr lang="de-AT" dirty="0"/>
              <a:t>Achten Sie bei der Zusammenstellung der Klassen darauf, dass Synergien genutzt werden </a:t>
            </a:r>
            <a:r>
              <a:rPr lang="de-AT" dirty="0" err="1"/>
              <a:t>können</a:t>
            </a:r>
            <a:r>
              <a:rPr lang="de-AT" dirty="0"/>
              <a:t>. Laden Sie schulferne Eltern durch niederschwellige Angebote dazu ein, sich aktiv am Schulgeschehen zu beteiligen.</a:t>
            </a:r>
          </a:p>
          <a:p>
            <a:r>
              <a:rPr lang="de-AT" dirty="0" err="1"/>
              <a:t>Nützen</a:t>
            </a:r>
            <a:r>
              <a:rPr lang="de-AT" dirty="0"/>
              <a:t> Sie die Chance, den Umgang mit Unterschiedlichkeit als Besonderheit Ihrer Schule hervorzuheben.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29D9CB-AEBE-4DF1-9A74-610956C0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F962-17F4-4193-8DD0-20201EFDB343}" type="slidenum">
              <a:rPr lang="de-AT" smtClean="0"/>
              <a:pPr/>
              <a:t>20</a:t>
            </a:fld>
            <a:endParaRPr lang="de-AT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74FAEA0D-A48C-B047-BFEF-3334C97B6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523" y="6276181"/>
            <a:ext cx="5017477" cy="365125"/>
          </a:xfrm>
        </p:spPr>
        <p:txBody>
          <a:bodyPr/>
          <a:lstStyle/>
          <a:p>
            <a:r>
              <a:rPr lang="de-AT" dirty="0"/>
              <a:t>Förderung von Diversität auf verschiedenen Ebenen</a:t>
            </a:r>
          </a:p>
        </p:txBody>
      </p:sp>
    </p:spTree>
    <p:extLst>
      <p:ext uri="{BB962C8B-B14F-4D97-AF65-F5344CB8AC3E}">
        <p14:creationId xmlns:p14="http://schemas.microsoft.com/office/powerpoint/2010/main" val="1777194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DD5E2-9E21-4E97-BD26-A5958CECA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Binden Sie Eltern und Verwandte in den Schulalltag 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D0EEF5-C1DF-4705-90DA-27C4BA55A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Organisieren Sie eine Veranstaltung oder verwenden Sie eine Unterrichtsmethode, die Eltern und Verwandte der SchülerInnen aktiv am Schullalltag teilhaben lässt.</a:t>
            </a:r>
          </a:p>
          <a:p>
            <a:r>
              <a:rPr lang="de-AT" dirty="0"/>
              <a:t>Sie können hierzu die folgende Methode aus unserer Methoden Datenbank verwenden:</a:t>
            </a:r>
          </a:p>
          <a:p>
            <a:pPr lvl="1"/>
            <a:r>
              <a:rPr lang="de-AT" dirty="0"/>
              <a:t>Meine Familie hat Geschichte – Interviews und Ausstellung von </a:t>
            </a:r>
            <a:r>
              <a:rPr lang="de-AT" dirty="0" err="1"/>
              <a:t>SchülerInnenarbeiten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E878ED-3A87-475E-9866-3EA60A89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Projektarbeit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6BE054-C0A5-472E-B174-AA5D9015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F962-17F4-4193-8DD0-20201EFDB343}" type="slidenum">
              <a:rPr lang="de-AT" smtClean="0"/>
              <a:pPr/>
              <a:t>21</a:t>
            </a:fld>
            <a:endParaRPr lang="de-AT" dirty="0"/>
          </a:p>
        </p:txBody>
      </p:sp>
      <p:pic>
        <p:nvPicPr>
          <p:cNvPr id="8" name="Inhaltsplatzhalter 5">
            <a:extLst>
              <a:ext uri="{FF2B5EF4-FFF2-40B4-BE49-F238E27FC236}">
                <a16:creationId xmlns:a16="http://schemas.microsoft.com/office/drawing/2014/main" id="{834F7BEF-8A8B-4E31-930E-0E4AC9214B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727481" y="5209232"/>
            <a:ext cx="1000265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57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DD5E2-9E21-4E97-BD26-A5958CECA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Teilhabe von SchülerInnen an Schulentwicklung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D0EEF5-C1DF-4705-90DA-27C4BA55A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Machen Sie sich mit der folgenden Methode in unserer Methoden-Datenbank vertraut:</a:t>
            </a:r>
          </a:p>
          <a:p>
            <a:pPr lvl="1"/>
            <a:r>
              <a:rPr lang="de-AT" i="1" dirty="0" err="1"/>
              <a:t>SchülerInnenparlament</a:t>
            </a:r>
            <a:r>
              <a:rPr lang="de-AT" i="1" dirty="0"/>
              <a:t> – Wie man ein </a:t>
            </a:r>
            <a:r>
              <a:rPr lang="de-AT" i="1" dirty="0" err="1"/>
              <a:t>SchülerInnenparlament</a:t>
            </a:r>
            <a:r>
              <a:rPr lang="de-AT" i="1" dirty="0"/>
              <a:t> gründet und abhält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E878ED-3A87-475E-9866-3EA60A89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Selbststudium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6BE054-C0A5-472E-B174-AA5D9015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F962-17F4-4193-8DD0-20201EFDB343}" type="slidenum">
              <a:rPr lang="de-AT" smtClean="0"/>
              <a:pPr/>
              <a:t>22</a:t>
            </a:fld>
            <a:endParaRPr lang="de-AT" dirty="0"/>
          </a:p>
        </p:txBody>
      </p:sp>
      <p:pic>
        <p:nvPicPr>
          <p:cNvPr id="7" name="Grafik 5">
            <a:extLst>
              <a:ext uri="{FF2B5EF4-FFF2-40B4-BE49-F238E27FC236}">
                <a16:creationId xmlns:a16="http://schemas.microsoft.com/office/drawing/2014/main" id="{CB0E04D1-EDFA-490B-8E9E-5E2B678B23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74090" y="5134997"/>
            <a:ext cx="1278771" cy="125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21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19DC9-7752-4D77-9A00-7BC938F8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Schulleitung &lt;-&gt; </a:t>
            </a:r>
            <a:r>
              <a:rPr lang="de-AT" dirty="0" err="1"/>
              <a:t>LehrerIn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1BBB88-8151-4DA8-BF07-1003DAD45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AT" dirty="0" err="1"/>
              <a:t>Stärken</a:t>
            </a:r>
            <a:r>
              <a:rPr lang="de-AT" dirty="0"/>
              <a:t> Sie Ihr Team, indem Sie die einzelnen </a:t>
            </a:r>
            <a:r>
              <a:rPr lang="de-AT" dirty="0" err="1"/>
              <a:t>LehrerInnenpersönlichkeiten</a:t>
            </a:r>
            <a:r>
              <a:rPr lang="de-AT" dirty="0"/>
              <a:t> </a:t>
            </a:r>
            <a:r>
              <a:rPr lang="de-AT" dirty="0" err="1"/>
              <a:t>fördern</a:t>
            </a:r>
            <a:r>
              <a:rPr lang="de-AT" dirty="0"/>
              <a:t> (Personalentwicklung). Geben Sie Ihrem Team das </a:t>
            </a:r>
            <a:r>
              <a:rPr lang="de-AT" dirty="0" err="1"/>
              <a:t>Gefühl</a:t>
            </a:r>
            <a:r>
              <a:rPr lang="de-AT" dirty="0"/>
              <a:t>, dass Sie darauf vertrauen, dass alle ihr Bestes geben und dass Sie hinter ihnen stehen. </a:t>
            </a:r>
            <a:r>
              <a:rPr lang="de-AT" dirty="0" err="1"/>
              <a:t>Unterstützen</a:t>
            </a:r>
            <a:r>
              <a:rPr lang="de-AT" dirty="0"/>
              <a:t> Sie heterogene </a:t>
            </a:r>
            <a:r>
              <a:rPr lang="de-AT" dirty="0" err="1"/>
              <a:t>LehrerInnenteams</a:t>
            </a:r>
            <a:r>
              <a:rPr lang="de-AT" dirty="0"/>
              <a:t>, um der </a:t>
            </a:r>
            <a:r>
              <a:rPr lang="de-AT" dirty="0" err="1"/>
              <a:t>Heterogenität</a:t>
            </a:r>
            <a:r>
              <a:rPr lang="de-AT" dirty="0"/>
              <a:t> im Klassenzimmer gerecht zu werden. </a:t>
            </a:r>
          </a:p>
          <a:p>
            <a:r>
              <a:rPr lang="de-AT" dirty="0" err="1"/>
              <a:t>Fördern</a:t>
            </a:r>
            <a:r>
              <a:rPr lang="de-AT" dirty="0"/>
              <a:t> Sie die Teilnahme an EU-Bildungsprojekten. </a:t>
            </a:r>
          </a:p>
          <a:p>
            <a:r>
              <a:rPr lang="de-AT" dirty="0"/>
              <a:t>Nutzen Sie das Komfortzonenmodell, um Vielfalt als Chance, voneinander zu lernen, zu thematisieren.</a:t>
            </a:r>
          </a:p>
          <a:p>
            <a:r>
              <a:rPr lang="de-AT" dirty="0"/>
              <a:t>Regen Sie Ihre </a:t>
            </a:r>
            <a:r>
              <a:rPr lang="de-AT" dirty="0" err="1"/>
              <a:t>MitarbeiterInnen</a:t>
            </a:r>
            <a:r>
              <a:rPr lang="de-AT" dirty="0"/>
              <a:t> dazu an, an interkulturellen Fortbildungsmaßnahmen teilzunehmen.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29D9CB-AEBE-4DF1-9A74-610956C0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F962-17F4-4193-8DD0-20201EFDB343}" type="slidenum">
              <a:rPr lang="de-AT" smtClean="0"/>
              <a:pPr/>
              <a:t>23</a:t>
            </a:fld>
            <a:endParaRPr lang="de-AT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E3379E61-58DC-5C46-8144-8296021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523" y="6276181"/>
            <a:ext cx="5017477" cy="365125"/>
          </a:xfrm>
        </p:spPr>
        <p:txBody>
          <a:bodyPr/>
          <a:lstStyle/>
          <a:p>
            <a:r>
              <a:rPr lang="de-AT" dirty="0"/>
              <a:t>Förderung von Diversität auf verschiedenen Ebenen</a:t>
            </a:r>
          </a:p>
        </p:txBody>
      </p:sp>
    </p:spTree>
    <p:extLst>
      <p:ext uri="{BB962C8B-B14F-4D97-AF65-F5344CB8AC3E}">
        <p14:creationId xmlns:p14="http://schemas.microsoft.com/office/powerpoint/2010/main" val="2428819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DD5E2-9E21-4E97-BD26-A5958CECA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Vertiefen Sie Ihr Wissen über das Komfortzonenmodell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D0EEF5-C1DF-4705-90DA-27C4BA55A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Machen Sie sich mit der detaillierten Beschreibung des Komfortzonenmodells in unserem </a:t>
            </a:r>
            <a:r>
              <a:rPr lang="de-AT" i="1" dirty="0"/>
              <a:t>Handbuch für Schulen </a:t>
            </a:r>
            <a:r>
              <a:rPr lang="de-AT" dirty="0"/>
              <a:t>vertraut. Das zugehörige Kapitel finden Sie auf Seite 95 bis 113.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E878ED-3A87-475E-9866-3EA60A89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Selbststudium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6BE054-C0A5-472E-B174-AA5D9015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F962-17F4-4193-8DD0-20201EFDB343}" type="slidenum">
              <a:rPr lang="de-AT" smtClean="0"/>
              <a:pPr/>
              <a:t>24</a:t>
            </a:fld>
            <a:endParaRPr lang="de-AT" dirty="0"/>
          </a:p>
        </p:txBody>
      </p:sp>
      <p:pic>
        <p:nvPicPr>
          <p:cNvPr id="7" name="Grafik 5">
            <a:extLst>
              <a:ext uri="{FF2B5EF4-FFF2-40B4-BE49-F238E27FC236}">
                <a16:creationId xmlns:a16="http://schemas.microsoft.com/office/drawing/2014/main" id="{CB0E04D1-EDFA-490B-8E9E-5E2B678B23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74090" y="5134997"/>
            <a:ext cx="1278771" cy="125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58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ABE04-F456-49D8-A26E-9C689E355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Legen Sie Termine für Einzelgespräche fest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70CE1D-811C-49A8-B06E-A86DC7062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Planen Sie mindestens zwei bis drei Einzelgespräche, um mit einem Mitarbeiter/einer </a:t>
            </a:r>
            <a:r>
              <a:rPr lang="de-AT" dirty="0" err="1"/>
              <a:t>MitarbeiterIn</a:t>
            </a:r>
            <a:r>
              <a:rPr lang="de-AT" dirty="0"/>
              <a:t> das Komfortzonenmodell zu besprechen. Fragen Sie auch, in welcher Zone er/sie glaubt sich zur Zeit zu befinden (Coaching).</a:t>
            </a:r>
          </a:p>
          <a:p>
            <a:r>
              <a:rPr lang="de-AT" dirty="0"/>
              <a:t>Bitten Sie Ihren Mitarbeiter/Ihre Mitarbeiterin den Stresstest als Vorbereitung auf das Gespräch auszufüllen. Dadurch kann er/sie sein/ihr persönliches Stresslevel bereits vor dem Gespräch reflektieren und dieses schließlich während des Gesprächs besser diskutieren.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5A5D49-169A-450C-9462-7F5FC589E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Projektarbeit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746B2F-3AD3-45FF-8F44-828D20A63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F962-17F4-4193-8DD0-20201EFDB343}" type="slidenum">
              <a:rPr lang="de-AT" smtClean="0"/>
              <a:pPr/>
              <a:t>25</a:t>
            </a:fld>
            <a:endParaRPr lang="de-AT" dirty="0"/>
          </a:p>
        </p:txBody>
      </p:sp>
      <p:pic>
        <p:nvPicPr>
          <p:cNvPr id="7" name="Grafik 5">
            <a:extLst>
              <a:ext uri="{FF2B5EF4-FFF2-40B4-BE49-F238E27FC236}">
                <a16:creationId xmlns:a16="http://schemas.microsoft.com/office/drawing/2014/main" id="{9C164D64-1B2B-42B8-AD5C-87213CD298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45970" y="5380207"/>
            <a:ext cx="1445602" cy="97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08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19DC9-7752-4D77-9A00-7BC938F8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LehrerIn</a:t>
            </a:r>
            <a:r>
              <a:rPr lang="de-AT" dirty="0"/>
              <a:t> &lt;-&gt; </a:t>
            </a:r>
            <a:r>
              <a:rPr lang="de-AT" dirty="0" err="1"/>
              <a:t>LehrerIn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1BBB88-8151-4DA8-BF07-1003DAD45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/>
              <a:t>Nutzen Sie das Team Ihrer </a:t>
            </a:r>
            <a:r>
              <a:rPr lang="de-AT" dirty="0" err="1"/>
              <a:t>KollegInnen</a:t>
            </a:r>
            <a:r>
              <a:rPr lang="de-AT" dirty="0"/>
              <a:t> als Ressource, um zu reflektieren und um sich Feedback und Anregungen in der Arbeit mit </a:t>
            </a:r>
            <a:r>
              <a:rPr lang="de-AT" dirty="0" err="1"/>
              <a:t>SchülerInnen</a:t>
            </a:r>
            <a:r>
              <a:rPr lang="de-AT" dirty="0"/>
              <a:t> aus anderen Kulturen zu holen (Feedbackkultur, Intervision, Hospitation). </a:t>
            </a:r>
          </a:p>
          <a:p>
            <a:r>
              <a:rPr lang="de-AT" dirty="0"/>
              <a:t>Machen Sie sich Ihren eigenen kulturellen Hintergrund bewusst und interessieren Sie sich </a:t>
            </a:r>
            <a:r>
              <a:rPr lang="de-AT" dirty="0" err="1"/>
              <a:t>für</a:t>
            </a:r>
            <a:r>
              <a:rPr lang="de-AT" dirty="0"/>
              <a:t> die Lebenswelten Ihrer </a:t>
            </a:r>
            <a:r>
              <a:rPr lang="de-AT" dirty="0" err="1"/>
              <a:t>KollegInnen</a:t>
            </a:r>
            <a:r>
              <a:rPr lang="de-AT" dirty="0"/>
              <a:t>.</a:t>
            </a:r>
          </a:p>
          <a:p>
            <a:r>
              <a:rPr lang="de-AT" dirty="0" err="1"/>
              <a:t>Stärken</a:t>
            </a:r>
            <a:r>
              <a:rPr lang="de-AT" dirty="0"/>
              <a:t> Sie sich gegenseitig im Team, indem Sie sich gezielt untereinander austauschen – auch oder gerade mit Andersdenkenden - und anerkennen Sie Andersartigkeit als Bereicherung und Gelegenheit, voneinander zu lernen (Komfortzonenmodell).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29D9CB-AEBE-4DF1-9A74-610956C0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F962-17F4-4193-8DD0-20201EFDB343}" type="slidenum">
              <a:rPr lang="de-AT" smtClean="0"/>
              <a:pPr/>
              <a:t>26</a:t>
            </a:fld>
            <a:endParaRPr lang="de-AT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9FCDC83B-5C90-AC4C-87C6-9E8CF9FD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523" y="6276181"/>
            <a:ext cx="5017477" cy="365125"/>
          </a:xfrm>
        </p:spPr>
        <p:txBody>
          <a:bodyPr/>
          <a:lstStyle/>
          <a:p>
            <a:r>
              <a:rPr lang="de-AT" dirty="0"/>
              <a:t>Förderung von Diversität auf verschiedenen Ebenen</a:t>
            </a:r>
          </a:p>
        </p:txBody>
      </p:sp>
    </p:spTree>
    <p:extLst>
      <p:ext uri="{BB962C8B-B14F-4D97-AF65-F5344CB8AC3E}">
        <p14:creationId xmlns:p14="http://schemas.microsoft.com/office/powerpoint/2010/main" val="1620322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401E7A-98E1-42FA-8618-0A108F39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Anwendung</a:t>
            </a:r>
            <a:r>
              <a:rPr lang="en-US" dirty="0"/>
              <a:t> der </a:t>
            </a:r>
            <a:r>
              <a:rPr lang="en-US" i="1" dirty="0" err="1"/>
              <a:t>Intervisions</a:t>
            </a:r>
            <a:r>
              <a:rPr lang="en-US" dirty="0" err="1"/>
              <a:t>-Methode</a:t>
            </a:r>
            <a:r>
              <a:rPr lang="en-US" dirty="0"/>
              <a:t>: </a:t>
            </a:r>
            <a:r>
              <a:rPr lang="en-US" dirty="0" err="1"/>
              <a:t>Lektionen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der face-to-face </a:t>
            </a:r>
            <a:r>
              <a:rPr lang="en-US" dirty="0" err="1"/>
              <a:t>Seminareinheit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A2D8940-2218-4597-B527-3529EA536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Peer-Learning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648003-AF3F-45DF-BA7A-F3D0533CD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F962-17F4-4193-8DD0-20201EFDB343}" type="slidenum">
              <a:rPr lang="de-AT" smtClean="0"/>
              <a:pPr/>
              <a:t>27</a:t>
            </a:fld>
            <a:endParaRPr lang="de-AT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FD36921-DBDB-43F9-8A69-94728A49D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2909"/>
            <a:ext cx="10515600" cy="3914053"/>
          </a:xfrm>
        </p:spPr>
        <p:txBody>
          <a:bodyPr/>
          <a:lstStyle/>
          <a:p>
            <a:r>
              <a:rPr lang="de-AT" dirty="0"/>
              <a:t>Diskutieren Sie mit </a:t>
            </a:r>
            <a:r>
              <a:rPr lang="de-AT" dirty="0" err="1"/>
              <a:t>KollegInnen</a:t>
            </a:r>
            <a:r>
              <a:rPr lang="de-AT" dirty="0"/>
              <a:t> und/oder Peers Ihre Erfahrungen mit der </a:t>
            </a:r>
            <a:r>
              <a:rPr lang="de-AT" i="1" dirty="0"/>
              <a:t>Intervisions-Methode</a:t>
            </a:r>
            <a:r>
              <a:rPr lang="de-AT" dirty="0"/>
              <a:t>!</a:t>
            </a:r>
          </a:p>
          <a:p>
            <a:r>
              <a:rPr lang="de-AT" dirty="0"/>
              <a:t>Wenn notwendig, können Sie Veränderungen an der Methode vornehmen und diese danach erneut anwenden.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36953A6-F21F-4643-9000-B77C921C59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00212" y="5148070"/>
            <a:ext cx="1226527" cy="122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68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19DC9-7752-4D77-9A00-7BC938F8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LehrerIn</a:t>
            </a:r>
            <a:r>
              <a:rPr lang="en-GB" dirty="0"/>
              <a:t> &lt;-&gt; </a:t>
            </a:r>
            <a:r>
              <a:rPr lang="en-GB" dirty="0" err="1"/>
              <a:t>SchülerIn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1BBB88-8151-4DA8-BF07-1003DAD45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Behalten Sie stets die Gruppendynamik im Klassenzimmer im Auge und reagieren Sie rasch auf erste Anzeichen von Mobbing.</a:t>
            </a:r>
          </a:p>
          <a:p>
            <a:r>
              <a:rPr lang="de-AT" dirty="0"/>
              <a:t>Nutzen Sie Methodenvielfalt, um jene </a:t>
            </a:r>
            <a:r>
              <a:rPr lang="de-AT" dirty="0" err="1"/>
              <a:t>SchülerInnen</a:t>
            </a:r>
            <a:r>
              <a:rPr lang="de-AT" dirty="0"/>
              <a:t> zu </a:t>
            </a:r>
            <a:r>
              <a:rPr lang="de-AT" dirty="0" err="1"/>
              <a:t>stärken</a:t>
            </a:r>
            <a:r>
              <a:rPr lang="de-AT" dirty="0"/>
              <a:t> und ihnen Bedeutung innerhalb des Klassenverbandes zu geben, die im Gruppenprozess sonst eher außen bleiben </a:t>
            </a:r>
            <a:r>
              <a:rPr lang="de-AT" dirty="0" err="1"/>
              <a:t>würden</a:t>
            </a:r>
            <a:r>
              <a:rPr lang="de-AT" dirty="0"/>
              <a:t>.</a:t>
            </a:r>
          </a:p>
          <a:p>
            <a:r>
              <a:rPr lang="de-AT" dirty="0"/>
              <a:t>Reflektieren Sie </a:t>
            </a:r>
            <a:r>
              <a:rPr lang="de-AT" dirty="0" err="1"/>
              <a:t>regelmäßig</a:t>
            </a:r>
            <a:r>
              <a:rPr lang="de-AT" dirty="0"/>
              <a:t> Ihre eigenen Werte und Bewertungen.</a:t>
            </a:r>
          </a:p>
          <a:p>
            <a:r>
              <a:rPr lang="de-AT" dirty="0"/>
              <a:t>Seien Sie sich Ihrer Vorbildwirkung bewusst und fungieren Sie als Rollenmodell </a:t>
            </a:r>
            <a:r>
              <a:rPr lang="de-AT" dirty="0" err="1"/>
              <a:t>für</a:t>
            </a:r>
            <a:r>
              <a:rPr lang="de-AT" dirty="0"/>
              <a:t> positiven Umgang mit </a:t>
            </a:r>
            <a:r>
              <a:rPr lang="de-AT" dirty="0" err="1"/>
              <a:t>Diversität</a:t>
            </a:r>
            <a:r>
              <a:rPr lang="de-AT" dirty="0"/>
              <a:t>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29D9CB-AEBE-4DF1-9A74-610956C0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F962-17F4-4193-8DD0-20201EFDB343}" type="slidenum">
              <a:rPr lang="de-AT" smtClean="0"/>
              <a:pPr/>
              <a:t>28</a:t>
            </a:fld>
            <a:endParaRPr lang="de-AT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CB846F07-8CAE-DA44-8101-84D05E59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523" y="6276181"/>
            <a:ext cx="5017477" cy="365125"/>
          </a:xfrm>
        </p:spPr>
        <p:txBody>
          <a:bodyPr/>
          <a:lstStyle/>
          <a:p>
            <a:r>
              <a:rPr lang="de-AT" dirty="0"/>
              <a:t>Förderung von Diversität auf verschiedenen Ebenen</a:t>
            </a:r>
          </a:p>
        </p:txBody>
      </p:sp>
    </p:spTree>
    <p:extLst>
      <p:ext uri="{BB962C8B-B14F-4D97-AF65-F5344CB8AC3E}">
        <p14:creationId xmlns:p14="http://schemas.microsoft.com/office/powerpoint/2010/main" val="2280814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DD5E2-9E21-4E97-BD26-A5958CECA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Werden</a:t>
            </a:r>
            <a:r>
              <a:rPr lang="en-US" dirty="0"/>
              <a:t> Sie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individualisiertem</a:t>
            </a:r>
            <a:r>
              <a:rPr lang="en-US" dirty="0"/>
              <a:t> </a:t>
            </a:r>
            <a:r>
              <a:rPr lang="en-US" dirty="0" err="1"/>
              <a:t>Unterricht</a:t>
            </a:r>
            <a:r>
              <a:rPr lang="en-US" dirty="0"/>
              <a:t> </a:t>
            </a:r>
            <a:r>
              <a:rPr lang="en-US" dirty="0" err="1"/>
              <a:t>vertraut</a:t>
            </a:r>
            <a:r>
              <a:rPr lang="en-US" dirty="0"/>
              <a:t>!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D0EEF5-C1DF-4705-90DA-27C4BA55A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8189"/>
            <a:ext cx="10515600" cy="3818773"/>
          </a:xfrm>
        </p:spPr>
        <p:txBody>
          <a:bodyPr>
            <a:normAutofit/>
          </a:bodyPr>
          <a:lstStyle/>
          <a:p>
            <a:r>
              <a:rPr lang="en-US" dirty="0"/>
              <a:t>Machen Sie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den </a:t>
            </a:r>
            <a:r>
              <a:rPr lang="en-US" dirty="0" err="1"/>
              <a:t>Strategien</a:t>
            </a:r>
            <a:r>
              <a:rPr lang="en-US" dirty="0"/>
              <a:t> und </a:t>
            </a:r>
            <a:r>
              <a:rPr lang="en-US" dirty="0" err="1"/>
              <a:t>Methoden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individualisiertes</a:t>
            </a:r>
            <a:r>
              <a:rPr lang="en-US" dirty="0"/>
              <a:t> </a:t>
            </a:r>
            <a:r>
              <a:rPr lang="en-US" dirty="0" err="1"/>
              <a:t>Lehren</a:t>
            </a:r>
            <a:r>
              <a:rPr lang="en-US" dirty="0"/>
              <a:t> in </a:t>
            </a:r>
            <a:r>
              <a:rPr lang="en-US" dirty="0" err="1"/>
              <a:t>unserem</a:t>
            </a:r>
            <a:r>
              <a:rPr lang="en-US" dirty="0"/>
              <a:t> </a:t>
            </a:r>
            <a:r>
              <a:rPr lang="en-US" i="1" dirty="0" err="1"/>
              <a:t>Handbuch</a:t>
            </a:r>
            <a:r>
              <a:rPr lang="en-US" i="1" dirty="0"/>
              <a:t> </a:t>
            </a:r>
            <a:r>
              <a:rPr lang="en-US" i="1" dirty="0" err="1"/>
              <a:t>für</a:t>
            </a:r>
            <a:r>
              <a:rPr lang="en-US" i="1" dirty="0"/>
              <a:t> </a:t>
            </a:r>
            <a:r>
              <a:rPr lang="en-US" i="1" dirty="0" err="1"/>
              <a:t>Schulen</a:t>
            </a:r>
            <a:r>
              <a:rPr lang="en-US" i="1" dirty="0"/>
              <a:t> </a:t>
            </a:r>
            <a:r>
              <a:rPr lang="en-US" dirty="0" err="1"/>
              <a:t>vertraut</a:t>
            </a:r>
            <a:r>
              <a:rPr lang="en-US" dirty="0"/>
              <a:t>. </a:t>
            </a:r>
            <a:r>
              <a:rPr lang="en-US" dirty="0" err="1"/>
              <a:t>Diese</a:t>
            </a:r>
            <a:r>
              <a:rPr lang="en-US" dirty="0"/>
              <a:t> </a:t>
            </a:r>
            <a:r>
              <a:rPr lang="en-US" dirty="0" err="1"/>
              <a:t>finden</a:t>
            </a:r>
            <a:r>
              <a:rPr lang="en-US" dirty="0"/>
              <a:t> Sie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Kapitel</a:t>
            </a:r>
            <a:r>
              <a:rPr lang="en-US" dirty="0"/>
              <a:t> </a:t>
            </a:r>
            <a:r>
              <a:rPr lang="en-US" dirty="0" err="1"/>
              <a:t>zwischen</a:t>
            </a:r>
            <a:r>
              <a:rPr lang="en-US" dirty="0"/>
              <a:t> </a:t>
            </a:r>
            <a:r>
              <a:rPr lang="en-US" dirty="0" err="1"/>
              <a:t>Seite</a:t>
            </a:r>
            <a:r>
              <a:rPr lang="en-US" dirty="0"/>
              <a:t> 74 und 85.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Sie </a:t>
            </a:r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/>
              <a:t>außerdem</a:t>
            </a:r>
            <a:r>
              <a:rPr lang="en-US" dirty="0"/>
              <a:t> </a:t>
            </a:r>
            <a:r>
              <a:rPr lang="en-US" dirty="0" err="1"/>
              <a:t>unsere</a:t>
            </a:r>
            <a:r>
              <a:rPr lang="en-US" dirty="0"/>
              <a:t> </a:t>
            </a:r>
            <a:r>
              <a:rPr lang="en-US" dirty="0" err="1"/>
              <a:t>Methoden-Datenbank</a:t>
            </a:r>
            <a:r>
              <a:rPr lang="en-US" dirty="0"/>
              <a:t> </a:t>
            </a:r>
            <a:r>
              <a:rPr lang="en-US" dirty="0" err="1"/>
              <a:t>konsultieren</a:t>
            </a:r>
            <a:r>
              <a:rPr lang="en-US" dirty="0"/>
              <a:t> und </a:t>
            </a:r>
            <a:r>
              <a:rPr lang="en-US" dirty="0" err="1"/>
              <a:t>dort</a:t>
            </a:r>
            <a:r>
              <a:rPr lang="en-US" dirty="0"/>
              <a:t> </a:t>
            </a:r>
            <a:r>
              <a:rPr lang="en-US" dirty="0" err="1"/>
              <a:t>Beschreibungen</a:t>
            </a:r>
            <a:r>
              <a:rPr lang="en-US" dirty="0"/>
              <a:t> von </a:t>
            </a:r>
            <a:r>
              <a:rPr lang="en-US" dirty="0" err="1"/>
              <a:t>individualiserten</a:t>
            </a:r>
            <a:r>
              <a:rPr lang="en-US" dirty="0"/>
              <a:t> </a:t>
            </a:r>
            <a:r>
              <a:rPr lang="en-US" dirty="0" err="1"/>
              <a:t>Methoden</a:t>
            </a:r>
            <a:r>
              <a:rPr lang="en-US" dirty="0"/>
              <a:t> </a:t>
            </a:r>
            <a:r>
              <a:rPr lang="en-US" dirty="0" err="1"/>
              <a:t>finden</a:t>
            </a:r>
            <a:r>
              <a:rPr lang="en-US" dirty="0"/>
              <a:t>:</a:t>
            </a:r>
          </a:p>
          <a:p>
            <a:pPr lvl="1"/>
            <a:r>
              <a:rPr lang="en-US" i="1" dirty="0"/>
              <a:t>Champions League und </a:t>
            </a:r>
            <a:r>
              <a:rPr lang="en-US" i="1" dirty="0" err="1"/>
              <a:t>Trainingscamp</a:t>
            </a:r>
            <a:r>
              <a:rPr lang="en-US" i="1" dirty="0"/>
              <a:t> </a:t>
            </a:r>
            <a:r>
              <a:rPr lang="en-US" i="1" dirty="0" err="1"/>
              <a:t>für</a:t>
            </a:r>
            <a:r>
              <a:rPr lang="en-US" i="1" dirty="0"/>
              <a:t> </a:t>
            </a:r>
            <a:r>
              <a:rPr lang="en-US" i="1" dirty="0" err="1"/>
              <a:t>Klassenvereinbarungen</a:t>
            </a:r>
            <a:endParaRPr lang="en-US" i="1" dirty="0"/>
          </a:p>
          <a:p>
            <a:pPr lvl="1"/>
            <a:r>
              <a:rPr lang="en-US" i="1" dirty="0" err="1"/>
              <a:t>Potentialfokussierte</a:t>
            </a:r>
            <a:r>
              <a:rPr lang="en-US" i="1" dirty="0"/>
              <a:t> </a:t>
            </a:r>
            <a:r>
              <a:rPr lang="en-US" i="1" dirty="0" err="1"/>
              <a:t>Pädagogik</a:t>
            </a:r>
            <a:endParaRPr lang="en-US" i="1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E878ED-3A87-475E-9866-3EA60A89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Selbststudium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6BE054-C0A5-472E-B174-AA5D9015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F962-17F4-4193-8DD0-20201EFDB343}" type="slidenum">
              <a:rPr lang="de-AT" smtClean="0"/>
              <a:pPr/>
              <a:t>29</a:t>
            </a:fld>
            <a:endParaRPr lang="de-AT" dirty="0"/>
          </a:p>
        </p:txBody>
      </p:sp>
      <p:pic>
        <p:nvPicPr>
          <p:cNvPr id="7" name="Grafik 5">
            <a:extLst>
              <a:ext uri="{FF2B5EF4-FFF2-40B4-BE49-F238E27FC236}">
                <a16:creationId xmlns:a16="http://schemas.microsoft.com/office/drawing/2014/main" id="{CB0E04D1-EDFA-490B-8E9E-5E2B678B23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74090" y="5134997"/>
            <a:ext cx="1278771" cy="125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67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AB214E5-5B3E-4A29-A22C-48A39C8D5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Personalmanagement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7B43CF9-EB7D-4E46-B5C7-6FC415EAFA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Um Veränderungen und dem Umgang von Diversität in Schulen zu steuern</a:t>
            </a:r>
            <a:endParaRPr lang="de-AT" dirty="0">
              <a:highlight>
                <a:srgbClr val="FFFF00"/>
              </a:highlight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54E0A0-03B6-4CF1-9C62-0790CDF1C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F962-17F4-4193-8DD0-20201EFDB343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86491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19DC9-7752-4D77-9A00-7BC938F8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SchülerIn</a:t>
            </a:r>
            <a:r>
              <a:rPr lang="en-GB" dirty="0"/>
              <a:t> &lt;-&gt; </a:t>
            </a:r>
            <a:r>
              <a:rPr lang="en-GB" dirty="0" err="1"/>
              <a:t>SchülerIn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1BBB88-8151-4DA8-BF07-1003DAD45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err="1"/>
              <a:t>Fördern</a:t>
            </a:r>
            <a:r>
              <a:rPr lang="de-AT" dirty="0"/>
              <a:t> Sie eine positive Konfliktkultur, indem Sie klare Regeln und Konsequenzen festlegen.</a:t>
            </a:r>
          </a:p>
          <a:p>
            <a:r>
              <a:rPr lang="de-AT" dirty="0"/>
              <a:t>Nutzen Sie Konflikte in der Klasse, um gemeinsam daraus zu lernen und einen positiven Umgang mit unterschiedlichen Interessen und Strategien zur </a:t>
            </a:r>
            <a:r>
              <a:rPr lang="de-AT" dirty="0" err="1"/>
              <a:t>Bedürfnisbefriedigung</a:t>
            </a:r>
            <a:r>
              <a:rPr lang="de-AT" dirty="0"/>
              <a:t> zu entwickeln. </a:t>
            </a:r>
          </a:p>
          <a:p>
            <a:r>
              <a:rPr lang="de-AT" dirty="0"/>
              <a:t>Bringen Sie interkulturelle Konflikte weg von der </a:t>
            </a:r>
            <a:r>
              <a:rPr lang="de-AT" dirty="0" err="1"/>
              <a:t>persönlichen</a:t>
            </a:r>
            <a:r>
              <a:rPr lang="de-AT" dirty="0"/>
              <a:t> Ebene und betonen Sie gemeinsame Werte und </a:t>
            </a:r>
            <a:r>
              <a:rPr lang="de-AT" dirty="0" err="1"/>
              <a:t>Bedürfnisse</a:t>
            </a:r>
            <a:r>
              <a:rPr lang="de-AT" dirty="0"/>
              <a:t>. </a:t>
            </a:r>
          </a:p>
          <a:p>
            <a:r>
              <a:rPr lang="de-AT" dirty="0"/>
              <a:t>Organisieren Sie internationale </a:t>
            </a:r>
            <a:r>
              <a:rPr lang="de-AT" dirty="0" err="1"/>
              <a:t>SchülerInnenaustausch</a:t>
            </a:r>
            <a:r>
              <a:rPr lang="de-AT" dirty="0"/>
              <a:t>- Projekte.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29D9CB-AEBE-4DF1-9A74-610956C0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F962-17F4-4193-8DD0-20201EFDB343}" type="slidenum">
              <a:rPr lang="de-AT" smtClean="0"/>
              <a:pPr/>
              <a:t>30</a:t>
            </a:fld>
            <a:endParaRPr lang="de-AT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FF6408E5-098B-6A4C-A735-820E64620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523" y="6276181"/>
            <a:ext cx="5017477" cy="365125"/>
          </a:xfrm>
        </p:spPr>
        <p:txBody>
          <a:bodyPr/>
          <a:lstStyle/>
          <a:p>
            <a:r>
              <a:rPr lang="de-AT" dirty="0"/>
              <a:t>Förderung von Diversität auf verschiedenen Ebenen</a:t>
            </a:r>
          </a:p>
        </p:txBody>
      </p:sp>
    </p:spTree>
    <p:extLst>
      <p:ext uri="{BB962C8B-B14F-4D97-AF65-F5344CB8AC3E}">
        <p14:creationId xmlns:p14="http://schemas.microsoft.com/office/powerpoint/2010/main" val="3394098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E0E118-AF13-41D3-883C-1CC9819DC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Partner-Arbeit mit SchülerInnen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36F932-CF8F-47B1-BF82-2E5BE47AA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Wenden Sie eine der folgenden zwei Methoden an in ihrem Unterricht an: </a:t>
            </a:r>
          </a:p>
          <a:p>
            <a:pPr lvl="1"/>
            <a:r>
              <a:rPr lang="de-AT" i="1" dirty="0"/>
              <a:t>Lerntempo-</a:t>
            </a:r>
            <a:r>
              <a:rPr lang="de-AT" i="1" dirty="0" err="1"/>
              <a:t>Duet</a:t>
            </a:r>
            <a:r>
              <a:rPr lang="de-AT" i="1" dirty="0"/>
              <a:t> – Lernen in wechselnden Paaren</a:t>
            </a:r>
          </a:p>
          <a:p>
            <a:pPr lvl="1"/>
            <a:r>
              <a:rPr lang="de-AT" i="1" dirty="0"/>
              <a:t>Bierdeckelmassage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61C7BE-3B96-4580-AA0C-CE002D52B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Projektarbeit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822C9F-EDCF-4332-93A4-AAB0EDF0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F962-17F4-4193-8DD0-20201EFDB343}" type="slidenum">
              <a:rPr lang="de-AT" smtClean="0"/>
              <a:pPr/>
              <a:t>31</a:t>
            </a:fld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1891A95-E8A7-4234-B137-E6F2CD43F1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45970" y="5380207"/>
            <a:ext cx="1445602" cy="97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63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19DC9-7752-4D77-9A00-7BC938F8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Personalmanagement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1BBB88-8151-4DA8-BF07-1003DAD45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err="1"/>
              <a:t>Veränderungen</a:t>
            </a:r>
            <a:r>
              <a:rPr lang="de-AT" dirty="0"/>
              <a:t> fallen nicht immer leicht. In Organisationen – und die Schule ist eine Organisation - </a:t>
            </a:r>
            <a:r>
              <a:rPr lang="de-AT" dirty="0" err="1"/>
              <a:t>können</a:t>
            </a:r>
            <a:r>
              <a:rPr lang="de-AT" dirty="0"/>
              <a:t> mitunter auch große Widerstände seitens einiger </a:t>
            </a:r>
            <a:r>
              <a:rPr lang="de-AT" dirty="0" err="1"/>
              <a:t>MitarbeiterInnen</a:t>
            </a:r>
            <a:r>
              <a:rPr lang="de-AT" dirty="0"/>
              <a:t> (</a:t>
            </a:r>
            <a:r>
              <a:rPr lang="de-AT" dirty="0" err="1"/>
              <a:t>LehrerInnen</a:t>
            </a:r>
            <a:r>
              <a:rPr lang="de-AT" dirty="0"/>
              <a:t>) aufgebaut werden, die einen </a:t>
            </a:r>
            <a:r>
              <a:rPr lang="de-AT" dirty="0" err="1"/>
              <a:t>Veränderungsprozess</a:t>
            </a:r>
            <a:r>
              <a:rPr lang="de-AT" dirty="0"/>
              <a:t>, einen Change-Management-Prozess, erheblich erschweren </a:t>
            </a:r>
            <a:r>
              <a:rPr lang="de-AT" dirty="0" err="1"/>
              <a:t>können</a:t>
            </a:r>
            <a:r>
              <a:rPr lang="de-AT" dirty="0"/>
              <a:t>. </a:t>
            </a:r>
          </a:p>
          <a:p>
            <a:r>
              <a:rPr lang="de-AT" dirty="0"/>
              <a:t>Bei unseren Interviews haben uns SchulleiterInnen immer wieder ein Modell vorgestellt, das sie zum Einstieg in </a:t>
            </a:r>
            <a:r>
              <a:rPr lang="de-AT" dirty="0" err="1"/>
              <a:t>MitarbeiterInnengespräche</a:t>
            </a:r>
            <a:r>
              <a:rPr lang="de-AT" dirty="0"/>
              <a:t> und bei Konferenzen gerne </a:t>
            </a:r>
            <a:r>
              <a:rPr lang="de-AT" dirty="0" err="1"/>
              <a:t>benützen</a:t>
            </a:r>
            <a:r>
              <a:rPr lang="de-AT" dirty="0"/>
              <a:t>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82748B-9428-4541-9D9E-F3713D5D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Personalmanagement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29D9CB-AEBE-4DF1-9A74-610956C0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F962-17F4-4193-8DD0-20201EFDB343}" type="slidenum">
              <a:rPr lang="de-AT" smtClean="0"/>
              <a:pPr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1214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19DC9-7752-4D77-9A00-7BC938F8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Personalmanagment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82748B-9428-4541-9D9E-F3713D5D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Personalmanagement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29D9CB-AEBE-4DF1-9A74-610956C0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F962-17F4-4193-8DD0-20201EFDB343}" type="slidenum">
              <a:rPr lang="de-AT" smtClean="0"/>
              <a:pPr/>
              <a:t>5</a:t>
            </a:fld>
            <a:endParaRPr lang="de-AT" dirty="0"/>
          </a:p>
        </p:txBody>
      </p:sp>
      <p:graphicFrame>
        <p:nvGraphicFramePr>
          <p:cNvPr id="6" name="Diagramm 17485">
            <a:extLst>
              <a:ext uri="{FF2B5EF4-FFF2-40B4-BE49-F238E27FC236}">
                <a16:creationId xmlns:a16="http://schemas.microsoft.com/office/drawing/2014/main" id="{1A37C242-BC20-4939-A746-9DD468E959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953967"/>
              </p:ext>
            </p:extLst>
          </p:nvPr>
        </p:nvGraphicFramePr>
        <p:xfrm>
          <a:off x="838199" y="1775547"/>
          <a:ext cx="10515600" cy="41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0396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AB214E5-5B3E-4A29-A22C-48A39C8D5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Das Komfortzonenmodell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7B43CF9-EB7D-4E46-B5C7-6FC415EAFA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Als Unterstützung bei Change-Prozessen in Schulen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746589B-C790-49E8-B2F7-9B76A857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Organisationsentwicklung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54E0A0-03B6-4CF1-9C62-0790CDF1C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F962-17F4-4193-8DD0-20201EFDB343}" type="slidenum">
              <a:rPr lang="de-AT" smtClean="0"/>
              <a:pPr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3999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19DC9-7752-4D77-9A00-7BC938F8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Prämisse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1BBB88-8151-4DA8-BF07-1003DAD45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Oft werden bei geplanten </a:t>
            </a:r>
            <a:r>
              <a:rPr lang="de-AT" dirty="0" err="1"/>
              <a:t>Veränderungen</a:t>
            </a:r>
            <a:r>
              <a:rPr lang="de-AT" dirty="0"/>
              <a:t> in Schulen die Reaktionen der </a:t>
            </a:r>
            <a:r>
              <a:rPr lang="de-AT" dirty="0" err="1"/>
              <a:t>LehrerInnen</a:t>
            </a:r>
            <a:r>
              <a:rPr lang="de-AT" dirty="0"/>
              <a:t> nicht </a:t>
            </a:r>
            <a:r>
              <a:rPr lang="de-AT" dirty="0" err="1"/>
              <a:t>mitberücksichtigt</a:t>
            </a:r>
            <a:r>
              <a:rPr lang="de-AT" dirty="0"/>
              <a:t>. </a:t>
            </a:r>
            <a:r>
              <a:rPr lang="de-AT" dirty="0" err="1"/>
              <a:t>LehrerInnen</a:t>
            </a:r>
            <a:r>
              <a:rPr lang="de-AT" dirty="0"/>
              <a:t> werden in </a:t>
            </a:r>
            <a:r>
              <a:rPr lang="de-AT" dirty="0" err="1"/>
              <a:t>Veränderungsprozesse</a:t>
            </a:r>
            <a:r>
              <a:rPr lang="de-AT" dirty="0"/>
              <a:t> regelrecht hineingestoßen. </a:t>
            </a:r>
          </a:p>
          <a:p>
            <a:pPr marL="0" indent="0">
              <a:buNone/>
            </a:pPr>
            <a:endParaRPr lang="en-US" dirty="0"/>
          </a:p>
          <a:p>
            <a:r>
              <a:rPr lang="de-AT" dirty="0"/>
              <a:t>Wer </a:t>
            </a:r>
            <a:r>
              <a:rPr lang="de-AT" dirty="0" err="1"/>
              <a:t>überrumpelt</a:t>
            </a:r>
            <a:r>
              <a:rPr lang="de-AT" dirty="0"/>
              <a:t> wird, geht erst einmal in den Widerstand. Das ist eine sehr menschliche Reaktion. Je </a:t>
            </a:r>
            <a:r>
              <a:rPr lang="de-AT" dirty="0" err="1"/>
              <a:t>früher</a:t>
            </a:r>
            <a:r>
              <a:rPr lang="de-AT" dirty="0"/>
              <a:t> </a:t>
            </a:r>
            <a:r>
              <a:rPr lang="de-AT" dirty="0" err="1"/>
              <a:t>LehrerInnen</a:t>
            </a:r>
            <a:r>
              <a:rPr lang="de-AT" dirty="0"/>
              <a:t> in einen Change-Prozess einbezogen werden, desto besser </a:t>
            </a:r>
            <a:r>
              <a:rPr lang="de-AT" dirty="0" err="1"/>
              <a:t>können</a:t>
            </a:r>
            <a:r>
              <a:rPr lang="de-AT" dirty="0"/>
              <a:t> Sie als Schulleitung den Prozess steuern.</a:t>
            </a:r>
            <a:endParaRPr lang="en-US" dirty="0"/>
          </a:p>
          <a:p>
            <a:endParaRPr lang="en-US" dirty="0"/>
          </a:p>
          <a:p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82748B-9428-4541-9D9E-F3713D5D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Das Komfortzonenmodell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29D9CB-AEBE-4DF1-9A74-610956C0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F962-17F4-4193-8DD0-20201EFDB343}" type="slidenum">
              <a:rPr lang="de-AT" smtClean="0"/>
              <a:pPr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6667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19DC9-7752-4D77-9A00-7BC938F86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6666"/>
            <a:ext cx="10515600" cy="884570"/>
          </a:xfrm>
        </p:spPr>
        <p:txBody>
          <a:bodyPr/>
          <a:lstStyle/>
          <a:p>
            <a:r>
              <a:rPr lang="de-AT" dirty="0"/>
              <a:t>Die Prämisse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1BBB88-8151-4DA8-BF07-1003DAD45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Bei </a:t>
            </a:r>
            <a:r>
              <a:rPr lang="de-AT" dirty="0" err="1"/>
              <a:t>Veränderungen</a:t>
            </a:r>
            <a:r>
              <a:rPr lang="de-AT" dirty="0"/>
              <a:t> </a:t>
            </a:r>
            <a:r>
              <a:rPr lang="de-AT" dirty="0" err="1"/>
              <a:t>müssen</a:t>
            </a:r>
            <a:r>
              <a:rPr lang="de-AT" dirty="0"/>
              <a:t> sie allerdings ihre Komfortzone verlassen und sich in die </a:t>
            </a:r>
            <a:r>
              <a:rPr lang="de-AT" dirty="0" err="1"/>
              <a:t>Lernzone</a:t>
            </a:r>
            <a:r>
              <a:rPr lang="de-AT" dirty="0"/>
              <a:t> begeben. Also Dinge tun, die sie (so) noch nicht getan haben, aber durchaus </a:t>
            </a:r>
            <a:r>
              <a:rPr lang="de-AT" dirty="0" err="1"/>
              <a:t>übernehmen</a:t>
            </a:r>
            <a:r>
              <a:rPr lang="de-AT" dirty="0"/>
              <a:t> oder lernen </a:t>
            </a:r>
            <a:r>
              <a:rPr lang="de-AT" dirty="0" err="1"/>
              <a:t>könnten</a:t>
            </a:r>
            <a:r>
              <a:rPr lang="de-AT" dirty="0"/>
              <a:t>. Die meisten Mitarbeiter ergreifen eher selten von sich aus die Initiative, </a:t>
            </a:r>
            <a:r>
              <a:rPr lang="de-AT" dirty="0" err="1"/>
              <a:t>über</a:t>
            </a:r>
            <a:r>
              <a:rPr lang="de-AT" dirty="0"/>
              <a:t> (alt)bekannte Grenzen zu gehen. Deshalb ist es die Aufgabe von </a:t>
            </a:r>
            <a:r>
              <a:rPr lang="de-AT" dirty="0" err="1"/>
              <a:t>Führungskräften</a:t>
            </a:r>
            <a:r>
              <a:rPr lang="de-AT" dirty="0"/>
              <a:t>, ihre </a:t>
            </a:r>
            <a:r>
              <a:rPr lang="de-AT" dirty="0" err="1"/>
              <a:t>MitarbeiterInnen</a:t>
            </a:r>
            <a:r>
              <a:rPr lang="de-AT" dirty="0"/>
              <a:t> in </a:t>
            </a:r>
            <a:r>
              <a:rPr lang="de-AT" dirty="0" err="1"/>
              <a:t>Veränderungsprozessen</a:t>
            </a:r>
            <a:r>
              <a:rPr lang="de-AT" dirty="0"/>
              <a:t> zu </a:t>
            </a:r>
            <a:r>
              <a:rPr lang="de-AT" dirty="0" err="1"/>
              <a:t>unterstützen</a:t>
            </a:r>
            <a:r>
              <a:rPr lang="de-AT" dirty="0"/>
              <a:t>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82748B-9428-4541-9D9E-F3713D5D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Das Komfortzonenmodell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29D9CB-AEBE-4DF1-9A74-610956C0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F962-17F4-4193-8DD0-20201EFDB343}" type="slidenum">
              <a:rPr lang="de-AT" smtClean="0"/>
              <a:pPr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3855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19DC9-7752-4D77-9A00-7BC938F8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 </a:t>
            </a:r>
            <a:r>
              <a:rPr lang="en-US" dirty="0" err="1"/>
              <a:t>einzelnen</a:t>
            </a:r>
            <a:r>
              <a:rPr lang="en-US" dirty="0"/>
              <a:t> </a:t>
            </a:r>
            <a:r>
              <a:rPr lang="en-US" dirty="0" err="1"/>
              <a:t>Zonen</a:t>
            </a:r>
            <a:r>
              <a:rPr lang="en-US" dirty="0"/>
              <a:t> des </a:t>
            </a:r>
            <a:r>
              <a:rPr lang="en-US" dirty="0" err="1"/>
              <a:t>Komfortzonenmodells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82748B-9428-4541-9D9E-F3713D5D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Das Komfortzonenmodell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29D9CB-AEBE-4DF1-9A74-610956C0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F962-17F4-4193-8DD0-20201EFDB343}" type="slidenum">
              <a:rPr lang="de-AT" smtClean="0"/>
              <a:pPr/>
              <a:t>9</a:t>
            </a:fld>
            <a:endParaRPr lang="de-AT" dirty="0"/>
          </a:p>
        </p:txBody>
      </p:sp>
      <p:graphicFrame>
        <p:nvGraphicFramePr>
          <p:cNvPr id="6" name="Diagramm 18">
            <a:extLst>
              <a:ext uri="{FF2B5EF4-FFF2-40B4-BE49-F238E27FC236}">
                <a16:creationId xmlns:a16="http://schemas.microsoft.com/office/drawing/2014/main" id="{2D9A6DD1-3F0F-486C-817A-79D3459AD0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953997"/>
              </p:ext>
            </p:extLst>
          </p:nvPr>
        </p:nvGraphicFramePr>
        <p:xfrm>
          <a:off x="838200" y="2052638"/>
          <a:ext cx="10515600" cy="41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3870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2018</Words>
  <Application>Microsoft Office PowerPoint</Application>
  <PresentationFormat>Breitbild</PresentationFormat>
  <Paragraphs>193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</vt:lpstr>
      <vt:lpstr>Diversity Management</vt:lpstr>
      <vt:lpstr>Überblick</vt:lpstr>
      <vt:lpstr>Personalmanagement</vt:lpstr>
      <vt:lpstr>Personalmanagement</vt:lpstr>
      <vt:lpstr>Personalmanagment</vt:lpstr>
      <vt:lpstr>Das Komfortzonenmodell</vt:lpstr>
      <vt:lpstr>Die Prämisse</vt:lpstr>
      <vt:lpstr>Die Prämisse</vt:lpstr>
      <vt:lpstr>Die einzelnen Zonen des Komfortzonenmodells</vt:lpstr>
      <vt:lpstr>Die einzelnen Zonen des Komfortzonenmodells</vt:lpstr>
      <vt:lpstr>Begleitung durch die Zonen</vt:lpstr>
      <vt:lpstr>Wege aus der Komfortzone</vt:lpstr>
      <vt:lpstr>Gemeinsam geht es besser: Begleitung durch die Lernzone</vt:lpstr>
      <vt:lpstr>Don´t panic! Erste Hilfe in der Panikzone</vt:lpstr>
      <vt:lpstr>Burnout-Prävention</vt:lpstr>
      <vt:lpstr>Burnout-Prävention</vt:lpstr>
      <vt:lpstr>Stresstest</vt:lpstr>
      <vt:lpstr>Konstruktiver Umgang mit Diversität</vt:lpstr>
      <vt:lpstr>Förderung von Diversität auf verschiedenen Ebenen</vt:lpstr>
      <vt:lpstr>Schulleitung &lt;-&gt; SchülerIn</vt:lpstr>
      <vt:lpstr>Binden Sie Eltern und Verwandte in den Schulalltag ein</vt:lpstr>
      <vt:lpstr>Teilhabe von SchülerInnen an Schulentwicklung</vt:lpstr>
      <vt:lpstr>Schulleitung &lt;-&gt; LehrerIn</vt:lpstr>
      <vt:lpstr>Vertiefen Sie Ihr Wissen über das Komfortzonenmodell</vt:lpstr>
      <vt:lpstr>Legen Sie Termine für Einzelgespräche fest</vt:lpstr>
      <vt:lpstr>LehrerIn &lt;-&gt; LehrerIn</vt:lpstr>
      <vt:lpstr>Anwendung der Intervisions-Methode: Lektionen aus der face-to-face Seminareinheit</vt:lpstr>
      <vt:lpstr>LehrerIn &lt;-&gt; SchülerIn</vt:lpstr>
      <vt:lpstr>Werden Sie mit individualisiertem Unterricht vertraut!</vt:lpstr>
      <vt:lpstr>SchülerIn &lt;-&gt; SchülerIn</vt:lpstr>
      <vt:lpstr>Partner-Arbeit mit SchülerInnen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Klaus Linde-Leimer</dc:creator>
  <cp:lastModifiedBy>Klaus Linde-Leimer</cp:lastModifiedBy>
  <cp:revision>87</cp:revision>
  <dcterms:created xsi:type="dcterms:W3CDTF">2019-02-17T11:29:45Z</dcterms:created>
  <dcterms:modified xsi:type="dcterms:W3CDTF">2019-05-09T12:57:42Z</dcterms:modified>
</cp:coreProperties>
</file>