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9" r:id="rId3"/>
    <p:sldId id="258" r:id="rId4"/>
    <p:sldId id="276" r:id="rId5"/>
    <p:sldId id="295" r:id="rId6"/>
    <p:sldId id="296" r:id="rId7"/>
    <p:sldId id="299" r:id="rId8"/>
    <p:sldId id="297" r:id="rId9"/>
    <p:sldId id="298" r:id="rId10"/>
    <p:sldId id="301" r:id="rId11"/>
    <p:sldId id="302" r:id="rId12"/>
    <p:sldId id="304" r:id="rId13"/>
    <p:sldId id="303" r:id="rId14"/>
    <p:sldId id="305" r:id="rId15"/>
    <p:sldId id="306" r:id="rId16"/>
    <p:sldId id="307" r:id="rId17"/>
    <p:sldId id="329" r:id="rId18"/>
    <p:sldId id="330" r:id="rId19"/>
    <p:sldId id="300" r:id="rId20"/>
    <p:sldId id="309" r:id="rId21"/>
    <p:sldId id="291" r:id="rId22"/>
    <p:sldId id="319" r:id="rId23"/>
    <p:sldId id="257" r:id="rId24"/>
    <p:sldId id="320" r:id="rId25"/>
    <p:sldId id="331" r:id="rId26"/>
    <p:sldId id="315" r:id="rId27"/>
    <p:sldId id="318" r:id="rId28"/>
    <p:sldId id="321" r:id="rId29"/>
    <p:sldId id="327" r:id="rId30"/>
    <p:sldId id="278" r:id="rId31"/>
    <p:sldId id="279" r:id="rId32"/>
    <p:sldId id="280" r:id="rId33"/>
    <p:sldId id="281" r:id="rId34"/>
    <p:sldId id="332" r:id="rId35"/>
    <p:sldId id="333" r:id="rId36"/>
    <p:sldId id="285" r:id="rId37"/>
    <p:sldId id="286" r:id="rId38"/>
    <p:sldId id="287" r:id="rId39"/>
    <p:sldId id="334" r:id="rId40"/>
    <p:sldId id="323" r:id="rId41"/>
    <p:sldId id="335" r:id="rId42"/>
    <p:sldId id="290" r:id="rId43"/>
    <p:sldId id="336" r:id="rId44"/>
    <p:sldId id="277" r:id="rId45"/>
    <p:sldId id="337" r:id="rId46"/>
    <p:sldId id="338" r:id="rId47"/>
    <p:sldId id="324" r:id="rId48"/>
    <p:sldId id="325" r:id="rId49"/>
    <p:sldId id="310" r:id="rId50"/>
    <p:sldId id="311" r:id="rId51"/>
    <p:sldId id="312" r:id="rId52"/>
    <p:sldId id="316"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3" autoAdjust="0"/>
    <p:restoredTop sz="94660"/>
  </p:normalViewPr>
  <p:slideViewPr>
    <p:cSldViewPr snapToGrid="0">
      <p:cViewPr varScale="1">
        <p:scale>
          <a:sx n="61" d="100"/>
          <a:sy n="61" d="100"/>
        </p:scale>
        <p:origin x="828" y="29"/>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1" Type="http://schemas.openxmlformats.org/officeDocument/2006/relationships/image" Target="../media/image10.jpg"/></Relationships>
</file>

<file path=ppt/diagrams/_rels/data9.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a:t>Überblick</a:t>
          </a:r>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EC0C7046-0D3B-4151-8817-A6249A56737E}">
      <dgm:prSet phldrT="[Text]" custT="1"/>
      <dgm:spPr>
        <a:solidFill>
          <a:schemeClr val="accent1"/>
        </a:solidFill>
      </dgm:spPr>
      <dgm:t>
        <a:bodyPr/>
        <a:lstStyle/>
        <a:p>
          <a:pPr marL="228600" lvl="1" indent="0" algn="l" defTabSz="1066800">
            <a:lnSpc>
              <a:spcPct val="90000"/>
            </a:lnSpc>
            <a:spcBef>
              <a:spcPct val="0"/>
            </a:spcBef>
            <a:spcAft>
              <a:spcPct val="15000"/>
            </a:spcAft>
          </a:pPr>
          <a:r>
            <a:rPr lang="de-AT" sz="2400" kern="1200" dirty="0">
              <a:solidFill>
                <a:prstClr val="white"/>
              </a:solidFill>
              <a:latin typeface="Calibri" panose="020F0502020204030204"/>
              <a:ea typeface="+mn-ea"/>
              <a:cs typeface="+mn-cs"/>
            </a:rPr>
            <a:t>Kriterien einer förderlichen Leistungsbeurteilung</a:t>
          </a:r>
        </a:p>
      </dgm:t>
    </dgm:pt>
    <dgm:pt modelId="{6DCDB083-E6E5-4967-8CDA-084FC91D3E31}" type="parTrans" cxnId="{5E4F720E-D1FD-43FF-BB6A-8C74E47B6451}">
      <dgm:prSet/>
      <dgm:spPr/>
      <dgm:t>
        <a:bodyPr/>
        <a:lstStyle/>
        <a:p>
          <a:endParaRPr lang="de-AT"/>
        </a:p>
      </dgm:t>
    </dgm:pt>
    <dgm:pt modelId="{CF221A28-185F-4F38-AC4D-9A463F0E11D4}" type="sibTrans" cxnId="{5E4F720E-D1FD-43FF-BB6A-8C74E47B6451}">
      <dgm:prSet/>
      <dgm:spPr/>
      <dgm:t>
        <a:bodyPr/>
        <a:lstStyle/>
        <a:p>
          <a:endParaRPr lang="de-AT"/>
        </a:p>
      </dgm:t>
    </dgm:pt>
    <dgm:pt modelId="{3B1BB0E4-E552-45AB-8BF5-79DE0D07E82A}">
      <dgm:prSet phldrT="[Text]" custT="1"/>
      <dgm:spPr>
        <a:solidFill>
          <a:schemeClr val="accent1"/>
        </a:solidFill>
      </dgm:spPr>
      <dgm:t>
        <a:bodyPr/>
        <a:lstStyle/>
        <a:p>
          <a:pPr marL="457200" lvl="2" indent="0" algn="l" defTabSz="1066800">
            <a:lnSpc>
              <a:spcPct val="90000"/>
            </a:lnSpc>
            <a:spcBef>
              <a:spcPct val="0"/>
            </a:spcBef>
            <a:spcAft>
              <a:spcPct val="15000"/>
            </a:spcAft>
          </a:pPr>
          <a:r>
            <a:rPr lang="de-AT" sz="2000" kern="1200" dirty="0"/>
            <a:t>Die </a:t>
          </a:r>
          <a:r>
            <a:rPr lang="de-AT" sz="2000" kern="1200" dirty="0" err="1"/>
            <a:t>Verstehenswabe</a:t>
          </a:r>
          <a:endParaRPr lang="de-AT" sz="2000" kern="1200" dirty="0"/>
        </a:p>
      </dgm:t>
    </dgm:pt>
    <dgm:pt modelId="{E62AB602-ED08-45C8-B427-C769ED620F65}" type="parTrans" cxnId="{5B396329-4B0E-41A9-846C-EA38AC2ACE88}">
      <dgm:prSet/>
      <dgm:spPr/>
      <dgm:t>
        <a:bodyPr/>
        <a:lstStyle/>
        <a:p>
          <a:endParaRPr lang="de-AT"/>
        </a:p>
      </dgm:t>
    </dgm:pt>
    <dgm:pt modelId="{F250622A-2663-4E2E-AC1A-8DE937DE5598}" type="sibTrans" cxnId="{5B396329-4B0E-41A9-846C-EA38AC2ACE88}">
      <dgm:prSet/>
      <dgm:spPr/>
      <dgm:t>
        <a:bodyPr/>
        <a:lstStyle/>
        <a:p>
          <a:endParaRPr lang="de-AT"/>
        </a:p>
      </dgm:t>
    </dgm:pt>
    <dgm:pt modelId="{E2559475-4C21-40BF-B89B-96DD62DCBA8A}">
      <dgm:prSet phldrT="[Text]" custT="1"/>
      <dgm:spPr>
        <a:solidFill>
          <a:schemeClr val="accent1"/>
        </a:solidFill>
      </dgm:spPr>
      <dgm:t>
        <a:bodyPr/>
        <a:lstStyle/>
        <a:p>
          <a:pPr marL="228600" lvl="1" indent="-228600" algn="l" defTabSz="1066800">
            <a:lnSpc>
              <a:spcPct val="90000"/>
            </a:lnSpc>
            <a:spcBef>
              <a:spcPct val="0"/>
            </a:spcBef>
            <a:spcAft>
              <a:spcPct val="15000"/>
            </a:spcAft>
            <a:buChar char="•"/>
          </a:pPr>
          <a:r>
            <a:rPr lang="de-AT" sz="2400" kern="1200" dirty="0">
              <a:solidFill>
                <a:prstClr val="white"/>
              </a:solidFill>
              <a:latin typeface="Calibri" panose="020F0502020204030204"/>
              <a:ea typeface="+mn-ea"/>
              <a:cs typeface="+mn-cs"/>
            </a:rPr>
            <a:t>Formative Leistungsbeurteilung</a:t>
          </a:r>
        </a:p>
      </dgm:t>
    </dgm:pt>
    <dgm:pt modelId="{668D2912-893A-4332-B0E2-E94AA28A390A}" type="parTrans" cxnId="{F4EE4981-05F5-4A92-BF00-D1B32B435F71}">
      <dgm:prSet/>
      <dgm:spPr/>
      <dgm:t>
        <a:bodyPr/>
        <a:lstStyle/>
        <a:p>
          <a:endParaRPr lang="de-AT"/>
        </a:p>
      </dgm:t>
    </dgm:pt>
    <dgm:pt modelId="{3ECD9EAF-A45F-408D-A16D-937894D68503}" type="sibTrans" cxnId="{F4EE4981-05F5-4A92-BF00-D1B32B435F71}">
      <dgm:prSet/>
      <dgm:spPr/>
      <dgm:t>
        <a:bodyPr/>
        <a:lstStyle/>
        <a:p>
          <a:endParaRPr lang="de-AT"/>
        </a:p>
      </dgm:t>
    </dgm:pt>
    <dgm:pt modelId="{D22ED4E6-5EC1-4DF0-A769-6FED05971A77}">
      <dgm:prSet phldrT="[Text]" custT="1"/>
      <dgm:spPr>
        <a:solidFill>
          <a:schemeClr val="accent1"/>
        </a:solidFill>
      </dgm:spPr>
      <dgm:t>
        <a:bodyPr/>
        <a:lstStyle/>
        <a:p>
          <a:pPr marL="228600" lvl="1" indent="0" algn="l" defTabSz="1066800">
            <a:lnSpc>
              <a:spcPct val="90000"/>
            </a:lnSpc>
            <a:spcBef>
              <a:spcPct val="0"/>
            </a:spcBef>
            <a:spcAft>
              <a:spcPct val="15000"/>
            </a:spcAft>
          </a:pPr>
          <a:r>
            <a:rPr lang="de-AT" sz="2400" kern="1200" dirty="0"/>
            <a:t>Wie wirken sich Rückmeldungen auf die Motivation und Selbstwirksamkeitserwartung der SchülerInnen aus?</a:t>
          </a:r>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7873BE66-1080-4FE3-8CF1-F6CA3EA54BF9}">
      <dgm:prSet phldrT="[Text]" custT="1"/>
      <dgm:spPr>
        <a:solidFill>
          <a:schemeClr val="accent1"/>
        </a:solidFill>
      </dgm:spPr>
      <dgm:t>
        <a:bodyPr/>
        <a:lstStyle/>
        <a:p>
          <a:pPr marL="228600" lvl="1" indent="0" algn="l" defTabSz="1066800">
            <a:lnSpc>
              <a:spcPct val="90000"/>
            </a:lnSpc>
            <a:spcBef>
              <a:spcPct val="0"/>
            </a:spcBef>
            <a:spcAft>
              <a:spcPct val="15000"/>
            </a:spcAft>
          </a:pPr>
          <a:r>
            <a:rPr lang="de-AT" sz="2400" kern="1200" dirty="0">
              <a:solidFill>
                <a:prstClr val="white"/>
              </a:solidFill>
              <a:latin typeface="Calibri" panose="020F0502020204030204"/>
              <a:ea typeface="+mn-ea"/>
              <a:cs typeface="+mn-cs"/>
            </a:rPr>
            <a:t>Erweitertes Leistungsverständnis</a:t>
          </a:r>
          <a:r>
            <a:rPr lang="de-AT" sz="2800" kern="1200" dirty="0">
              <a:solidFill>
                <a:prstClr val="white"/>
              </a:solidFill>
              <a:latin typeface="Calibri" panose="020F0502020204030204"/>
              <a:ea typeface="+mn-ea"/>
              <a:cs typeface="+mn-cs"/>
            </a:rPr>
            <a:t> </a:t>
          </a:r>
        </a:p>
      </dgm:t>
    </dgm:pt>
    <dgm:pt modelId="{2EF85839-1A7E-4C05-8CF5-0FCB7749EFA0}" type="parTrans" cxnId="{963B3390-1EA9-4D03-9070-0C5153612DDE}">
      <dgm:prSet/>
      <dgm:spPr/>
      <dgm:t>
        <a:bodyPr/>
        <a:lstStyle/>
        <a:p>
          <a:endParaRPr lang="de-AT"/>
        </a:p>
      </dgm:t>
    </dgm:pt>
    <dgm:pt modelId="{514051B3-4AB4-47A0-8097-CA649545E53B}" type="sibTrans" cxnId="{963B3390-1EA9-4D03-9070-0C5153612DDE}">
      <dgm:prSet/>
      <dgm:spPr/>
      <dgm:t>
        <a:bodyPr/>
        <a:lstStyle/>
        <a:p>
          <a:endParaRPr lang="de-AT"/>
        </a:p>
      </dgm:t>
    </dgm:pt>
    <dgm:pt modelId="{C903AE44-BCA0-4D99-9133-A0DE2079730E}">
      <dgm:prSet phldrT="[Text]" custT="1"/>
      <dgm:spPr>
        <a:solidFill>
          <a:schemeClr val="accent1"/>
        </a:solidFill>
      </dgm:spPr>
      <dgm:t>
        <a:bodyPr/>
        <a:lstStyle/>
        <a:p>
          <a:pPr marL="457200" lvl="2" indent="0" algn="l" defTabSz="1066800">
            <a:lnSpc>
              <a:spcPct val="90000"/>
            </a:lnSpc>
            <a:spcBef>
              <a:spcPct val="0"/>
            </a:spcBef>
            <a:spcAft>
              <a:spcPct val="15000"/>
            </a:spcAft>
          </a:pPr>
          <a:r>
            <a:rPr lang="de-AT" sz="2000" kern="1200" dirty="0"/>
            <a:t>Die 3 Level formativer Leistungsbeurteilung</a:t>
          </a:r>
        </a:p>
      </dgm:t>
    </dgm:pt>
    <dgm:pt modelId="{CD9E8E85-83A4-4E5F-BF29-ADC596749D71}" type="parTrans" cxnId="{A1E6C28D-B1F3-4EBC-940C-17F150007601}">
      <dgm:prSet/>
      <dgm:spPr/>
      <dgm:t>
        <a:bodyPr/>
        <a:lstStyle/>
        <a:p>
          <a:endParaRPr lang="de-AT"/>
        </a:p>
      </dgm:t>
    </dgm:pt>
    <dgm:pt modelId="{256F94CE-57E0-48B5-AC6E-CF638E75A209}" type="sibTrans" cxnId="{A1E6C28D-B1F3-4EBC-940C-17F150007601}">
      <dgm:prSet/>
      <dgm:spPr/>
      <dgm:t>
        <a:bodyPr/>
        <a:lstStyle/>
        <a:p>
          <a:endParaRPr lang="de-AT"/>
        </a:p>
      </dgm:t>
    </dgm:pt>
    <dgm:pt modelId="{DD01E090-B469-4611-A059-0D629E88126B}">
      <dgm:prSet phldrT="[Text]" custT="1"/>
      <dgm:spPr>
        <a:solidFill>
          <a:schemeClr val="accent1"/>
        </a:solidFill>
      </dgm:spPr>
      <dgm:t>
        <a:bodyPr/>
        <a:lstStyle/>
        <a:p>
          <a:pPr marL="457200" lvl="2" indent="0" algn="l" defTabSz="1066800">
            <a:lnSpc>
              <a:spcPct val="90000"/>
            </a:lnSpc>
            <a:spcBef>
              <a:spcPct val="0"/>
            </a:spcBef>
            <a:spcAft>
              <a:spcPct val="15000"/>
            </a:spcAft>
          </a:pPr>
          <a:r>
            <a:rPr lang="de-AT" sz="2000" kern="1200" dirty="0"/>
            <a:t>Das Lerntagebuch</a:t>
          </a:r>
        </a:p>
      </dgm:t>
    </dgm:pt>
    <dgm:pt modelId="{85395214-C843-4275-8730-32897DB3EC50}" type="parTrans" cxnId="{13F1314A-6D9E-4CB2-B0E7-F3A206DB91E3}">
      <dgm:prSet/>
      <dgm:spPr/>
      <dgm:t>
        <a:bodyPr/>
        <a:lstStyle/>
        <a:p>
          <a:endParaRPr lang="de-AT"/>
        </a:p>
      </dgm:t>
    </dgm:pt>
    <dgm:pt modelId="{FAE324CD-89DA-4A22-B9F0-F2FAD3A9F7D0}" type="sibTrans" cxnId="{13F1314A-6D9E-4CB2-B0E7-F3A206DB91E3}">
      <dgm:prSet/>
      <dgm:spPr/>
      <dgm:t>
        <a:bodyPr/>
        <a:lstStyle/>
        <a:p>
          <a:endParaRPr lang="de-AT"/>
        </a:p>
      </dgm:t>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11751">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5E4F720E-D1FD-43FF-BB6A-8C74E47B6451}" srcId="{23DD76AD-664A-4301-B525-CDA37B3EDEDE}" destId="{EC0C7046-0D3B-4151-8817-A6249A56737E}" srcOrd="1" destOrd="0" parTransId="{6DCDB083-E6E5-4967-8CDA-084FC91D3E31}" sibTransId="{CF221A28-185F-4F38-AC4D-9A463F0E11D4}"/>
    <dgm:cxn modelId="{0EDF8518-D8C7-4492-BA63-50E0DE75ACD5}" type="presOf" srcId="{C903AE44-BCA0-4D99-9133-A0DE2079730E}" destId="{60C679B9-23C8-4DCC-A284-F16ED9C4DD33}" srcOrd="0" destOrd="5" presId="urn:microsoft.com/office/officeart/2005/8/layout/hList2"/>
    <dgm:cxn modelId="{5B396329-4B0E-41A9-846C-EA38AC2ACE88}" srcId="{7873BE66-1080-4FE3-8CF1-F6CA3EA54BF9}" destId="{3B1BB0E4-E552-45AB-8BF5-79DE0D07E82A}" srcOrd="0" destOrd="0" parTransId="{E62AB602-ED08-45C8-B427-C769ED620F65}" sibTransId="{F250622A-2663-4E2E-AC1A-8DE937DE5598}"/>
    <dgm:cxn modelId="{ADBAD02A-C64E-4BB3-90D8-F5030F97452D}" srcId="{46A12CF2-102D-48A1-BDBE-C144DF8E46C2}" destId="{23DD76AD-664A-4301-B525-CDA37B3EDEDE}" srcOrd="0" destOrd="0" parTransId="{816B7D9E-104D-4785-B2BF-4865923FF0E8}" sibTransId="{19CCC13C-E445-496C-A612-994637F8B0A1}"/>
    <dgm:cxn modelId="{ACB2D22D-443C-4367-8C0E-F231226F53D2}" type="presOf" srcId="{EC0C7046-0D3B-4151-8817-A6249A56737E}" destId="{60C679B9-23C8-4DCC-A284-F16ED9C4DD33}" srcOrd="0" destOrd="1" presId="urn:microsoft.com/office/officeart/2005/8/layout/hList2"/>
    <dgm:cxn modelId="{59733A37-4ED3-4EC1-B6E4-8B51BD3CB635}" srcId="{23DD76AD-664A-4301-B525-CDA37B3EDEDE}" destId="{D22ED4E6-5EC1-4DF0-A769-6FED05971A77}" srcOrd="0" destOrd="0" parTransId="{AB03C163-719C-4B3A-A47E-51FCA5B106F9}" sibTransId="{94F7F6C6-768E-4E42-AA1B-E5099F928225}"/>
    <dgm:cxn modelId="{1365D43D-AA05-4BFB-8492-240284857771}" type="presOf" srcId="{7873BE66-1080-4FE3-8CF1-F6CA3EA54BF9}" destId="{60C679B9-23C8-4DCC-A284-F16ED9C4DD33}" srcOrd="0" destOrd="2" presId="urn:microsoft.com/office/officeart/2005/8/layout/hList2"/>
    <dgm:cxn modelId="{A2E1405D-1DB0-486C-A002-F8704C139C2A}" type="presOf" srcId="{3B1BB0E4-E552-45AB-8BF5-79DE0D07E82A}" destId="{60C679B9-23C8-4DCC-A284-F16ED9C4DD33}" srcOrd="0" destOrd="3" presId="urn:microsoft.com/office/officeart/2005/8/layout/hList2"/>
    <dgm:cxn modelId="{13F1314A-6D9E-4CB2-B0E7-F3A206DB91E3}" srcId="{E2559475-4C21-40BF-B89B-96DD62DCBA8A}" destId="{DD01E090-B469-4611-A059-0D629E88126B}" srcOrd="1" destOrd="0" parTransId="{85395214-C843-4275-8730-32897DB3EC50}" sibTransId="{FAE324CD-89DA-4A22-B9F0-F2FAD3A9F7D0}"/>
    <dgm:cxn modelId="{9A75BA4F-6586-41A2-B3C3-541434635DA5}" type="presOf" srcId="{DD01E090-B469-4611-A059-0D629E88126B}" destId="{60C679B9-23C8-4DCC-A284-F16ED9C4DD33}" srcOrd="0" destOrd="6" presId="urn:microsoft.com/office/officeart/2005/8/layout/hList2"/>
    <dgm:cxn modelId="{F4EE4981-05F5-4A92-BF00-D1B32B435F71}" srcId="{23DD76AD-664A-4301-B525-CDA37B3EDEDE}" destId="{E2559475-4C21-40BF-B89B-96DD62DCBA8A}" srcOrd="3" destOrd="0" parTransId="{668D2912-893A-4332-B0E2-E94AA28A390A}" sibTransId="{3ECD9EAF-A45F-408D-A16D-937894D68503}"/>
    <dgm:cxn modelId="{A1E6C28D-B1F3-4EBC-940C-17F150007601}" srcId="{E2559475-4C21-40BF-B89B-96DD62DCBA8A}" destId="{C903AE44-BCA0-4D99-9133-A0DE2079730E}" srcOrd="0" destOrd="0" parTransId="{CD9E8E85-83A4-4E5F-BF29-ADC596749D71}" sibTransId="{256F94CE-57E0-48B5-AC6E-CF638E75A209}"/>
    <dgm:cxn modelId="{963B3390-1EA9-4D03-9070-0C5153612DDE}" srcId="{23DD76AD-664A-4301-B525-CDA37B3EDEDE}" destId="{7873BE66-1080-4FE3-8CF1-F6CA3EA54BF9}" srcOrd="2" destOrd="0" parTransId="{2EF85839-1A7E-4C05-8CF5-0FCB7749EFA0}" sibTransId="{514051B3-4AB4-47A0-8097-CA649545E53B}"/>
    <dgm:cxn modelId="{B77507C4-3483-489E-B8B7-1B78793CB9C4}" type="presOf" srcId="{46A12CF2-102D-48A1-BDBE-C144DF8E46C2}" destId="{463FCDB4-C7CC-4546-8C5E-31BD92933F27}" srcOrd="0" destOrd="0" presId="urn:microsoft.com/office/officeart/2005/8/layout/hList2"/>
    <dgm:cxn modelId="{522080EA-219C-4ED9-8F75-418011DD4427}" type="presOf" srcId="{D22ED4E6-5EC1-4DF0-A769-6FED05971A77}" destId="{60C679B9-23C8-4DCC-A284-F16ED9C4DD33}" srcOrd="0" destOrd="0" presId="urn:microsoft.com/office/officeart/2005/8/layout/hList2"/>
    <dgm:cxn modelId="{20F5AEEA-C822-4A2C-9910-BDEFF5731592}" type="presOf" srcId="{E2559475-4C21-40BF-B89B-96DD62DCBA8A}" destId="{60C679B9-23C8-4DCC-A284-F16ED9C4DD33}" srcOrd="0" destOrd="4" presId="urn:microsoft.com/office/officeart/2005/8/layout/hList2"/>
    <dgm:cxn modelId="{0E2F3AFC-F18F-4269-93C0-AA1D8546FF7B}" type="presOf" srcId="{23DD76AD-664A-4301-B525-CDA37B3EDEDE}" destId="{295513B9-C5F7-4D7A-A6CB-B68959BB2AF3}" srcOrd="0" destOrd="0"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fachlich-inhaltliche Kompetenzen</a:t>
          </a:r>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CA91EDC4-75FC-486A-83A9-AAFEEB2821E5}">
      <dgm:prSet phldrT="[Text]" custT="1"/>
      <dgm:spPr/>
      <dgm:t>
        <a:bodyPr/>
        <a:lstStyle/>
        <a:p>
          <a:r>
            <a:rPr lang="de-AT" sz="1600" dirty="0"/>
            <a:t>Verstehen</a:t>
          </a:r>
        </a:p>
      </dgm:t>
    </dgm:pt>
    <dgm:pt modelId="{3AAE9822-EAC1-46EE-92D9-1F55B1DCE19C}" type="parTrans" cxnId="{B7CAAEC8-66AF-4652-A0D7-4BA357435AA1}">
      <dgm:prSet/>
      <dgm:spPr/>
      <dgm:t>
        <a:bodyPr/>
        <a:lstStyle/>
        <a:p>
          <a:endParaRPr lang="de-AT"/>
        </a:p>
      </dgm:t>
    </dgm:pt>
    <dgm:pt modelId="{86FB0679-AC63-4586-B6F2-7E43E904723A}" type="sibTrans" cxnId="{B7CAAEC8-66AF-4652-A0D7-4BA357435AA1}">
      <dgm:prSet/>
      <dgm:spPr/>
      <dgm:t>
        <a:bodyPr/>
        <a:lstStyle/>
        <a:p>
          <a:endParaRPr lang="de-AT"/>
        </a:p>
      </dgm:t>
    </dgm:pt>
    <dgm:pt modelId="{36630995-0BC5-4C76-B531-42CB5B3CAFCD}">
      <dgm:prSet phldrT="[Text]" custT="1"/>
      <dgm:spPr/>
      <dgm:t>
        <a:bodyPr/>
        <a:lstStyle/>
        <a:p>
          <a:r>
            <a:rPr lang="de-AT" sz="1600" dirty="0"/>
            <a:t>Wiedergeben</a:t>
          </a:r>
        </a:p>
      </dgm:t>
    </dgm:pt>
    <dgm:pt modelId="{E8500484-C598-4FAA-BB0F-D44ED5F2EFCE}" type="parTrans" cxnId="{2664D9D5-E781-4AF0-A352-A75B842FB82A}">
      <dgm:prSet/>
      <dgm:spPr/>
      <dgm:t>
        <a:bodyPr/>
        <a:lstStyle/>
        <a:p>
          <a:endParaRPr lang="de-AT"/>
        </a:p>
      </dgm:t>
    </dgm:pt>
    <dgm:pt modelId="{7EB0F6FA-ABB0-4625-A3BA-9C8122FE9801}" type="sibTrans" cxnId="{2664D9D5-E781-4AF0-A352-A75B842FB82A}">
      <dgm:prSet/>
      <dgm:spPr/>
      <dgm:t>
        <a:bodyPr/>
        <a:lstStyle/>
        <a:p>
          <a:endParaRPr lang="de-AT"/>
        </a:p>
      </dgm:t>
    </dgm:pt>
    <dgm:pt modelId="{F63827EF-5F20-4113-ABE4-5FB93DB6D8C3}">
      <dgm:prSet phldrT="[Text]" custT="1"/>
      <dgm:spPr/>
      <dgm:t>
        <a:bodyPr/>
        <a:lstStyle/>
        <a:p>
          <a:r>
            <a:rPr lang="de-AT" sz="1600" dirty="0"/>
            <a:t>Anknüpfen</a:t>
          </a:r>
        </a:p>
      </dgm:t>
    </dgm:pt>
    <dgm:pt modelId="{4619D766-46FE-43F2-AD2F-2490748117DF}" type="parTrans" cxnId="{1F9C8433-AC71-4B4B-9783-B53F3758F1C2}">
      <dgm:prSet/>
      <dgm:spPr/>
      <dgm:t>
        <a:bodyPr/>
        <a:lstStyle/>
        <a:p>
          <a:endParaRPr lang="de-AT"/>
        </a:p>
      </dgm:t>
    </dgm:pt>
    <dgm:pt modelId="{49AC3A76-6F82-40CC-AA5E-56F683D12722}" type="sibTrans" cxnId="{1F9C8433-AC71-4B4B-9783-B53F3758F1C2}">
      <dgm:prSet/>
      <dgm:spPr/>
      <dgm:t>
        <a:bodyPr/>
        <a:lstStyle/>
        <a:p>
          <a:endParaRPr lang="de-AT"/>
        </a:p>
      </dgm:t>
    </dgm:pt>
    <dgm:pt modelId="{897D67C1-20CF-449A-98F3-41BD40205142}">
      <dgm:prSet phldrT="[Text]" custT="1"/>
      <dgm:spPr/>
      <dgm:t>
        <a:bodyPr/>
        <a:lstStyle/>
        <a:p>
          <a:r>
            <a:rPr lang="de-AT" sz="1600" dirty="0"/>
            <a:t>Anwenden</a:t>
          </a:r>
        </a:p>
      </dgm:t>
    </dgm:pt>
    <dgm:pt modelId="{E5AA9A88-4125-4CCD-B25E-F25EF019D64A}" type="parTrans" cxnId="{465E867B-AEB2-4480-B8B4-3C8679904918}">
      <dgm:prSet/>
      <dgm:spPr/>
      <dgm:t>
        <a:bodyPr/>
        <a:lstStyle/>
        <a:p>
          <a:endParaRPr lang="de-AT"/>
        </a:p>
      </dgm:t>
    </dgm:pt>
    <dgm:pt modelId="{6E5DC0B9-8422-46A3-8099-A64D737B556D}" type="sibTrans" cxnId="{465E867B-AEB2-4480-B8B4-3C8679904918}">
      <dgm:prSet/>
      <dgm:spPr/>
      <dgm:t>
        <a:bodyPr/>
        <a:lstStyle/>
        <a:p>
          <a:endParaRPr lang="de-AT"/>
        </a:p>
      </dgm:t>
    </dgm:pt>
    <dgm:pt modelId="{38698C33-2AC9-4053-A3C5-E48434A5AD07}">
      <dgm:prSet phldrT="[Text]" custT="1"/>
      <dgm:spPr/>
      <dgm:t>
        <a:bodyPr/>
        <a:lstStyle/>
        <a:p>
          <a:r>
            <a:rPr lang="de-AT" sz="1600" dirty="0"/>
            <a:t>Bewerten von Fakten und Zusammen-hängen</a:t>
          </a:r>
        </a:p>
      </dgm:t>
    </dgm:pt>
    <dgm:pt modelId="{C0D3ACDC-641E-40BB-99AB-931D1EB0249E}" type="parTrans" cxnId="{24CDC773-4FDD-46AC-B77C-9F228B941B20}">
      <dgm:prSet/>
      <dgm:spPr/>
      <dgm:t>
        <a:bodyPr/>
        <a:lstStyle/>
        <a:p>
          <a:endParaRPr lang="de-AT"/>
        </a:p>
      </dgm:t>
    </dgm:pt>
    <dgm:pt modelId="{D99687AE-A969-4AEF-9D47-690A33A1F007}" type="sibTrans" cxnId="{24CDC773-4FDD-46AC-B77C-9F228B941B20}">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ED742100-B1A9-4B0C-B79F-E5D7D86CC5FE}" type="pres">
      <dgm:prSet presAssocID="{3AAE9822-EAC1-46EE-92D9-1F55B1DCE19C}" presName="Name10" presStyleLbl="parChTrans1D2" presStyleIdx="0" presStyleCnt="5"/>
      <dgm:spPr/>
    </dgm:pt>
    <dgm:pt modelId="{18B5EFE5-DD7A-449B-B89F-D8D7758990C9}" type="pres">
      <dgm:prSet presAssocID="{CA91EDC4-75FC-486A-83A9-AAFEEB2821E5}" presName="hierRoot2" presStyleCnt="0"/>
      <dgm:spPr/>
    </dgm:pt>
    <dgm:pt modelId="{BAB9948C-7042-434E-8ADC-316414D29D12}" type="pres">
      <dgm:prSet presAssocID="{CA91EDC4-75FC-486A-83A9-AAFEEB2821E5}" presName="composite2" presStyleCnt="0"/>
      <dgm:spPr/>
    </dgm:pt>
    <dgm:pt modelId="{B88DC07A-F060-45B9-BE68-D515508C5377}" type="pres">
      <dgm:prSet presAssocID="{CA91EDC4-75FC-486A-83A9-AAFEEB2821E5}" presName="background2" presStyleLbl="node2" presStyleIdx="0" presStyleCnt="5"/>
      <dgm:spPr/>
    </dgm:pt>
    <dgm:pt modelId="{7321D446-AF1E-433A-8FC1-8DAEFC2BD16F}" type="pres">
      <dgm:prSet presAssocID="{CA91EDC4-75FC-486A-83A9-AAFEEB2821E5}" presName="text2" presStyleLbl="fgAcc2" presStyleIdx="0" presStyleCnt="5" custLinFactNeighborX="292" custLinFactNeighborY="1382">
        <dgm:presLayoutVars>
          <dgm:chPref val="3"/>
        </dgm:presLayoutVars>
      </dgm:prSet>
      <dgm:spPr/>
    </dgm:pt>
    <dgm:pt modelId="{A1140E25-BE5A-4BA9-9DF0-3CDF1F1AFF0B}" type="pres">
      <dgm:prSet presAssocID="{CA91EDC4-75FC-486A-83A9-AAFEEB2821E5}" presName="hierChild3" presStyleCnt="0"/>
      <dgm:spPr/>
    </dgm:pt>
    <dgm:pt modelId="{33BDCEBC-5C2A-4290-8BA9-6A33A956C140}" type="pres">
      <dgm:prSet presAssocID="{4619D766-46FE-43F2-AD2F-2490748117DF}" presName="Name10" presStyleLbl="parChTrans1D2" presStyleIdx="1" presStyleCnt="5"/>
      <dgm:spPr/>
    </dgm:pt>
    <dgm:pt modelId="{2A54F79B-8FE3-4C4A-B99E-F5F9AD781548}" type="pres">
      <dgm:prSet presAssocID="{F63827EF-5F20-4113-ABE4-5FB93DB6D8C3}" presName="hierRoot2" presStyleCnt="0"/>
      <dgm:spPr/>
    </dgm:pt>
    <dgm:pt modelId="{FE42466D-1130-4708-80A9-17AB8CF3E3A4}" type="pres">
      <dgm:prSet presAssocID="{F63827EF-5F20-4113-ABE4-5FB93DB6D8C3}" presName="composite2" presStyleCnt="0"/>
      <dgm:spPr/>
    </dgm:pt>
    <dgm:pt modelId="{9EBCDEDA-3D3C-4544-A0F7-1BF34C3F9D9E}" type="pres">
      <dgm:prSet presAssocID="{F63827EF-5F20-4113-ABE4-5FB93DB6D8C3}" presName="background2" presStyleLbl="node2" presStyleIdx="1" presStyleCnt="5"/>
      <dgm:spPr/>
    </dgm:pt>
    <dgm:pt modelId="{D21BEDA6-3DE3-4949-B75D-DAC3301FD4BB}" type="pres">
      <dgm:prSet presAssocID="{F63827EF-5F20-4113-ABE4-5FB93DB6D8C3}" presName="text2" presStyleLbl="fgAcc2" presStyleIdx="1" presStyleCnt="5">
        <dgm:presLayoutVars>
          <dgm:chPref val="3"/>
        </dgm:presLayoutVars>
      </dgm:prSet>
      <dgm:spPr/>
    </dgm:pt>
    <dgm:pt modelId="{0E8FEC60-DDA2-4CDA-90E7-81CEE50EA608}" type="pres">
      <dgm:prSet presAssocID="{F63827EF-5F20-4113-ABE4-5FB93DB6D8C3}" presName="hierChild3" presStyleCnt="0"/>
      <dgm:spPr/>
    </dgm:pt>
    <dgm:pt modelId="{3B073772-E029-4306-8886-B586B0139EB2}" type="pres">
      <dgm:prSet presAssocID="{E5AA9A88-4125-4CCD-B25E-F25EF019D64A}" presName="Name10" presStyleLbl="parChTrans1D2" presStyleIdx="2" presStyleCnt="5"/>
      <dgm:spPr/>
    </dgm:pt>
    <dgm:pt modelId="{0BB8F1D5-E978-40B9-A829-99D55233207C}" type="pres">
      <dgm:prSet presAssocID="{897D67C1-20CF-449A-98F3-41BD40205142}" presName="hierRoot2" presStyleCnt="0"/>
      <dgm:spPr/>
    </dgm:pt>
    <dgm:pt modelId="{17A66CD8-520D-40EF-89E7-2A5688A0C58C}" type="pres">
      <dgm:prSet presAssocID="{897D67C1-20CF-449A-98F3-41BD40205142}" presName="composite2" presStyleCnt="0"/>
      <dgm:spPr/>
    </dgm:pt>
    <dgm:pt modelId="{4A027E01-DC14-454E-82FF-442F34DA8472}" type="pres">
      <dgm:prSet presAssocID="{897D67C1-20CF-449A-98F3-41BD40205142}" presName="background2" presStyleLbl="node2" presStyleIdx="2" presStyleCnt="5"/>
      <dgm:spPr/>
    </dgm:pt>
    <dgm:pt modelId="{8DE3AAEF-85FF-4B5F-9D23-85D3E89CE55A}" type="pres">
      <dgm:prSet presAssocID="{897D67C1-20CF-449A-98F3-41BD40205142}" presName="text2" presStyleLbl="fgAcc2" presStyleIdx="2" presStyleCnt="5">
        <dgm:presLayoutVars>
          <dgm:chPref val="3"/>
        </dgm:presLayoutVars>
      </dgm:prSet>
      <dgm:spPr/>
    </dgm:pt>
    <dgm:pt modelId="{0105F97E-B88F-4221-B6EA-595E5135FCDD}" type="pres">
      <dgm:prSet presAssocID="{897D67C1-20CF-449A-98F3-41BD40205142}" presName="hierChild3" presStyleCnt="0"/>
      <dgm:spPr/>
    </dgm:pt>
    <dgm:pt modelId="{54E33A80-9D17-4540-A5C4-19FAC011E743}" type="pres">
      <dgm:prSet presAssocID="{C0D3ACDC-641E-40BB-99AB-931D1EB0249E}" presName="Name10" presStyleLbl="parChTrans1D2" presStyleIdx="3" presStyleCnt="5"/>
      <dgm:spPr/>
    </dgm:pt>
    <dgm:pt modelId="{EAB6B112-7F26-49FB-A6DB-692104819EB6}" type="pres">
      <dgm:prSet presAssocID="{38698C33-2AC9-4053-A3C5-E48434A5AD07}" presName="hierRoot2" presStyleCnt="0"/>
      <dgm:spPr/>
    </dgm:pt>
    <dgm:pt modelId="{A4AC0074-3AC6-44B2-A458-B0D1B23164C6}" type="pres">
      <dgm:prSet presAssocID="{38698C33-2AC9-4053-A3C5-E48434A5AD07}" presName="composite2" presStyleCnt="0"/>
      <dgm:spPr/>
    </dgm:pt>
    <dgm:pt modelId="{38C2FFAB-82DA-4101-BF20-37A4BEDDE26A}" type="pres">
      <dgm:prSet presAssocID="{38698C33-2AC9-4053-A3C5-E48434A5AD07}" presName="background2" presStyleLbl="node2" presStyleIdx="3" presStyleCnt="5"/>
      <dgm:spPr/>
    </dgm:pt>
    <dgm:pt modelId="{EB26F227-FF52-4DBB-BB57-6E57988E3261}" type="pres">
      <dgm:prSet presAssocID="{38698C33-2AC9-4053-A3C5-E48434A5AD07}" presName="text2" presStyleLbl="fgAcc2" presStyleIdx="3" presStyleCnt="5">
        <dgm:presLayoutVars>
          <dgm:chPref val="3"/>
        </dgm:presLayoutVars>
      </dgm:prSet>
      <dgm:spPr/>
    </dgm:pt>
    <dgm:pt modelId="{F26B708A-6AE9-4D93-86F9-B05D175187DE}" type="pres">
      <dgm:prSet presAssocID="{38698C33-2AC9-4053-A3C5-E48434A5AD07}" presName="hierChild3" presStyleCnt="0"/>
      <dgm:spPr/>
    </dgm:pt>
    <dgm:pt modelId="{61B0569F-B667-4C9E-B088-316510F343F6}" type="pres">
      <dgm:prSet presAssocID="{E8500484-C598-4FAA-BB0F-D44ED5F2EFCE}" presName="Name10" presStyleLbl="parChTrans1D2" presStyleIdx="4" presStyleCnt="5"/>
      <dgm:spPr/>
    </dgm:pt>
    <dgm:pt modelId="{23FB79F7-1AFF-4108-A85B-6A7D8215AF44}" type="pres">
      <dgm:prSet presAssocID="{36630995-0BC5-4C76-B531-42CB5B3CAFCD}" presName="hierRoot2" presStyleCnt="0"/>
      <dgm:spPr/>
    </dgm:pt>
    <dgm:pt modelId="{3B07E7FE-17E2-410A-8957-63B058B573B1}" type="pres">
      <dgm:prSet presAssocID="{36630995-0BC5-4C76-B531-42CB5B3CAFCD}" presName="composite2" presStyleCnt="0"/>
      <dgm:spPr/>
    </dgm:pt>
    <dgm:pt modelId="{9FFD891C-283E-4CAB-AE5E-43D866880B01}" type="pres">
      <dgm:prSet presAssocID="{36630995-0BC5-4C76-B531-42CB5B3CAFCD}" presName="background2" presStyleLbl="node2" presStyleIdx="4" presStyleCnt="5"/>
      <dgm:spPr/>
    </dgm:pt>
    <dgm:pt modelId="{A8756B68-65DB-48F6-A61B-FDABA28147E7}" type="pres">
      <dgm:prSet presAssocID="{36630995-0BC5-4C76-B531-42CB5B3CAFCD}" presName="text2" presStyleLbl="fgAcc2" presStyleIdx="4" presStyleCnt="5">
        <dgm:presLayoutVars>
          <dgm:chPref val="3"/>
        </dgm:presLayoutVars>
      </dgm:prSet>
      <dgm:spPr/>
    </dgm:pt>
    <dgm:pt modelId="{33741C50-34AC-43A6-897B-F7CF374E087D}" type="pres">
      <dgm:prSet presAssocID="{36630995-0BC5-4C76-B531-42CB5B3CAFCD}" presName="hierChild3" presStyleCnt="0"/>
      <dgm:spPr/>
    </dgm:pt>
  </dgm:ptLst>
  <dgm:cxnLst>
    <dgm:cxn modelId="{7677C016-9718-4E89-8524-6DEA196E406A}" type="presOf" srcId="{0BE5A1EB-63A4-45EF-8481-F7A42970E1DD}" destId="{3A1A679B-D1EA-4856-9FC6-7FA312829851}" srcOrd="0" destOrd="0" presId="urn:microsoft.com/office/officeart/2005/8/layout/hierarchy1"/>
    <dgm:cxn modelId="{596A492A-7C41-4A5A-9FE0-366EA9C3DE9C}" type="presOf" srcId="{CA91EDC4-75FC-486A-83A9-AAFEEB2821E5}" destId="{7321D446-AF1E-433A-8FC1-8DAEFC2BD16F}" srcOrd="0" destOrd="0" presId="urn:microsoft.com/office/officeart/2005/8/layout/hierarchy1"/>
    <dgm:cxn modelId="{1F9C8433-AC71-4B4B-9783-B53F3758F1C2}" srcId="{0BE5A1EB-63A4-45EF-8481-F7A42970E1DD}" destId="{F63827EF-5F20-4113-ABE4-5FB93DB6D8C3}" srcOrd="1" destOrd="0" parTransId="{4619D766-46FE-43F2-AD2F-2490748117DF}" sibTransId="{49AC3A76-6F82-40CC-AA5E-56F683D12722}"/>
    <dgm:cxn modelId="{D0A6B33C-97EA-42BA-9E79-BD85DB424F74}" type="presOf" srcId="{36630995-0BC5-4C76-B531-42CB5B3CAFCD}" destId="{A8756B68-65DB-48F6-A61B-FDABA28147E7}" srcOrd="0" destOrd="0" presId="urn:microsoft.com/office/officeart/2005/8/layout/hierarchy1"/>
    <dgm:cxn modelId="{0125305E-5464-4405-9AE1-B3CD39443F3D}" type="presOf" srcId="{4619D766-46FE-43F2-AD2F-2490748117DF}" destId="{33BDCEBC-5C2A-4290-8BA9-6A33A956C140}" srcOrd="0" destOrd="0" presId="urn:microsoft.com/office/officeart/2005/8/layout/hierarchy1"/>
    <dgm:cxn modelId="{F4633645-5C38-487D-8C85-BC6DEC68007A}" type="presOf" srcId="{E5AA9A88-4125-4CCD-B25E-F25EF019D64A}" destId="{3B073772-E029-4306-8886-B586B0139EB2}" srcOrd="0" destOrd="0" presId="urn:microsoft.com/office/officeart/2005/8/layout/hierarchy1"/>
    <dgm:cxn modelId="{24CDC773-4FDD-46AC-B77C-9F228B941B20}" srcId="{0BE5A1EB-63A4-45EF-8481-F7A42970E1DD}" destId="{38698C33-2AC9-4053-A3C5-E48434A5AD07}" srcOrd="3" destOrd="0" parTransId="{C0D3ACDC-641E-40BB-99AB-931D1EB0249E}" sibTransId="{D99687AE-A969-4AEF-9D47-690A33A1F007}"/>
    <dgm:cxn modelId="{C80E0C77-4CCB-48C9-A4EA-82DF3D1612B1}" type="presOf" srcId="{E8500484-C598-4FAA-BB0F-D44ED5F2EFCE}" destId="{61B0569F-B667-4C9E-B088-316510F343F6}" srcOrd="0" destOrd="0" presId="urn:microsoft.com/office/officeart/2005/8/layout/hierarchy1"/>
    <dgm:cxn modelId="{465E867B-AEB2-4480-B8B4-3C8679904918}" srcId="{0BE5A1EB-63A4-45EF-8481-F7A42970E1DD}" destId="{897D67C1-20CF-449A-98F3-41BD40205142}" srcOrd="2" destOrd="0" parTransId="{E5AA9A88-4125-4CCD-B25E-F25EF019D64A}" sibTransId="{6E5DC0B9-8422-46A3-8099-A64D737B556D}"/>
    <dgm:cxn modelId="{90CC8692-1858-4D28-B1ED-7CD3D3C7CA50}" type="presOf" srcId="{3AAE9822-EAC1-46EE-92D9-1F55B1DCE19C}" destId="{ED742100-B1A9-4B0C-B79F-E5D7D86CC5FE}" srcOrd="0" destOrd="0" presId="urn:microsoft.com/office/officeart/2005/8/layout/hierarchy1"/>
    <dgm:cxn modelId="{80EDDA94-33C7-41C9-B8E4-7ED3A84FA150}" type="presOf" srcId="{F63827EF-5F20-4113-ABE4-5FB93DB6D8C3}" destId="{D21BEDA6-3DE3-4949-B75D-DAC3301FD4BB}"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30F6C1C7-CB84-4462-A99B-7D7BFCACBFD7}" type="presOf" srcId="{38698C33-2AC9-4053-A3C5-E48434A5AD07}" destId="{EB26F227-FF52-4DBB-BB57-6E57988E3261}" srcOrd="0" destOrd="0" presId="urn:microsoft.com/office/officeart/2005/8/layout/hierarchy1"/>
    <dgm:cxn modelId="{B7CAAEC8-66AF-4652-A0D7-4BA357435AA1}" srcId="{0BE5A1EB-63A4-45EF-8481-F7A42970E1DD}" destId="{CA91EDC4-75FC-486A-83A9-AAFEEB2821E5}" srcOrd="0" destOrd="0" parTransId="{3AAE9822-EAC1-46EE-92D9-1F55B1DCE19C}" sibTransId="{86FB0679-AC63-4586-B6F2-7E43E904723A}"/>
    <dgm:cxn modelId="{2664D9D5-E781-4AF0-A352-A75B842FB82A}" srcId="{0BE5A1EB-63A4-45EF-8481-F7A42970E1DD}" destId="{36630995-0BC5-4C76-B531-42CB5B3CAFCD}" srcOrd="4" destOrd="0" parTransId="{E8500484-C598-4FAA-BB0F-D44ED5F2EFCE}" sibTransId="{7EB0F6FA-ABB0-4625-A3BA-9C8122FE9801}"/>
    <dgm:cxn modelId="{D7C125DC-2108-47BE-A8B5-F613FC1C19DA}" type="presOf" srcId="{10464BA3-9583-4D5D-BD36-D985DCE0EA96}" destId="{08F3F99D-C0E2-45ED-9FEF-A408A311F52D}" srcOrd="0" destOrd="0" presId="urn:microsoft.com/office/officeart/2005/8/layout/hierarchy1"/>
    <dgm:cxn modelId="{59FD7AEB-2229-4ED9-B028-3F76567FDE51}" type="presOf" srcId="{C0D3ACDC-641E-40BB-99AB-931D1EB0249E}" destId="{54E33A80-9D17-4540-A5C4-19FAC011E743}" srcOrd="0" destOrd="0" presId="urn:microsoft.com/office/officeart/2005/8/layout/hierarchy1"/>
    <dgm:cxn modelId="{F759E3FA-ABD2-4186-A43B-C36F38E5702B}" type="presOf" srcId="{897D67C1-20CF-449A-98F3-41BD40205142}" destId="{8DE3AAEF-85FF-4B5F-9D23-85D3E89CE55A}" srcOrd="0" destOrd="0" presId="urn:microsoft.com/office/officeart/2005/8/layout/hierarchy1"/>
    <dgm:cxn modelId="{8BC129E2-30F0-47FE-83A0-6BE3FC5EFD03}" type="presParOf" srcId="{08F3F99D-C0E2-45ED-9FEF-A408A311F52D}" destId="{24070F0A-A2E0-451B-A471-E38FA333B89F}" srcOrd="0" destOrd="0" presId="urn:microsoft.com/office/officeart/2005/8/layout/hierarchy1"/>
    <dgm:cxn modelId="{56E99971-3ED3-4389-911A-460D103C4BE8}" type="presParOf" srcId="{24070F0A-A2E0-451B-A471-E38FA333B89F}" destId="{E6F7435A-B1F8-48D7-86CA-85DA3322C88D}" srcOrd="0" destOrd="0" presId="urn:microsoft.com/office/officeart/2005/8/layout/hierarchy1"/>
    <dgm:cxn modelId="{61F48EDA-7BB0-4242-A19D-11BFFF750E7E}" type="presParOf" srcId="{E6F7435A-B1F8-48D7-86CA-85DA3322C88D}" destId="{353A8328-C47E-4165-A21F-35B055BA0A62}" srcOrd="0" destOrd="0" presId="urn:microsoft.com/office/officeart/2005/8/layout/hierarchy1"/>
    <dgm:cxn modelId="{DCF2B8F9-C823-49FA-ABBC-2F9C62EF4862}" type="presParOf" srcId="{E6F7435A-B1F8-48D7-86CA-85DA3322C88D}" destId="{3A1A679B-D1EA-4856-9FC6-7FA312829851}" srcOrd="1" destOrd="0" presId="urn:microsoft.com/office/officeart/2005/8/layout/hierarchy1"/>
    <dgm:cxn modelId="{D539B5AB-F543-456D-B262-27A3E20CEFC9}" type="presParOf" srcId="{24070F0A-A2E0-451B-A471-E38FA333B89F}" destId="{66C2B2AD-AF05-47B3-8E5B-FDDC21F3F5A5}" srcOrd="1" destOrd="0" presId="urn:microsoft.com/office/officeart/2005/8/layout/hierarchy1"/>
    <dgm:cxn modelId="{3A7446A8-7A86-4986-91A5-F7A1422C8BE6}" type="presParOf" srcId="{66C2B2AD-AF05-47B3-8E5B-FDDC21F3F5A5}" destId="{ED742100-B1A9-4B0C-B79F-E5D7D86CC5FE}" srcOrd="0" destOrd="0" presId="urn:microsoft.com/office/officeart/2005/8/layout/hierarchy1"/>
    <dgm:cxn modelId="{D4532071-87C8-4C53-812E-741AE9FEB616}" type="presParOf" srcId="{66C2B2AD-AF05-47B3-8E5B-FDDC21F3F5A5}" destId="{18B5EFE5-DD7A-449B-B89F-D8D7758990C9}" srcOrd="1" destOrd="0" presId="urn:microsoft.com/office/officeart/2005/8/layout/hierarchy1"/>
    <dgm:cxn modelId="{9B8B1632-17B3-4EE9-9AD7-2A402D8C453B}" type="presParOf" srcId="{18B5EFE5-DD7A-449B-B89F-D8D7758990C9}" destId="{BAB9948C-7042-434E-8ADC-316414D29D12}" srcOrd="0" destOrd="0" presId="urn:microsoft.com/office/officeart/2005/8/layout/hierarchy1"/>
    <dgm:cxn modelId="{3AF45F67-E3F7-4D01-BA8D-0BC115E60E0A}" type="presParOf" srcId="{BAB9948C-7042-434E-8ADC-316414D29D12}" destId="{B88DC07A-F060-45B9-BE68-D515508C5377}" srcOrd="0" destOrd="0" presId="urn:microsoft.com/office/officeart/2005/8/layout/hierarchy1"/>
    <dgm:cxn modelId="{266C8062-6710-4801-B7DE-E1CE7F39CF57}" type="presParOf" srcId="{BAB9948C-7042-434E-8ADC-316414D29D12}" destId="{7321D446-AF1E-433A-8FC1-8DAEFC2BD16F}" srcOrd="1" destOrd="0" presId="urn:microsoft.com/office/officeart/2005/8/layout/hierarchy1"/>
    <dgm:cxn modelId="{1D77DE8C-096A-45F8-A10D-B1853F99FAFD}" type="presParOf" srcId="{18B5EFE5-DD7A-449B-B89F-D8D7758990C9}" destId="{A1140E25-BE5A-4BA9-9DF0-3CDF1F1AFF0B}" srcOrd="1" destOrd="0" presId="urn:microsoft.com/office/officeart/2005/8/layout/hierarchy1"/>
    <dgm:cxn modelId="{E4400CFD-6AED-4514-8676-2FB8C18E163B}" type="presParOf" srcId="{66C2B2AD-AF05-47B3-8E5B-FDDC21F3F5A5}" destId="{33BDCEBC-5C2A-4290-8BA9-6A33A956C140}" srcOrd="2" destOrd="0" presId="urn:microsoft.com/office/officeart/2005/8/layout/hierarchy1"/>
    <dgm:cxn modelId="{4094919E-8823-49D4-8A6D-5CE9CABA9510}" type="presParOf" srcId="{66C2B2AD-AF05-47B3-8E5B-FDDC21F3F5A5}" destId="{2A54F79B-8FE3-4C4A-B99E-F5F9AD781548}" srcOrd="3" destOrd="0" presId="urn:microsoft.com/office/officeart/2005/8/layout/hierarchy1"/>
    <dgm:cxn modelId="{7D65568A-986E-45DD-AF4C-5E5F35982C12}" type="presParOf" srcId="{2A54F79B-8FE3-4C4A-B99E-F5F9AD781548}" destId="{FE42466D-1130-4708-80A9-17AB8CF3E3A4}" srcOrd="0" destOrd="0" presId="urn:microsoft.com/office/officeart/2005/8/layout/hierarchy1"/>
    <dgm:cxn modelId="{D203C31D-F060-4629-8262-4A849A0864DB}" type="presParOf" srcId="{FE42466D-1130-4708-80A9-17AB8CF3E3A4}" destId="{9EBCDEDA-3D3C-4544-A0F7-1BF34C3F9D9E}" srcOrd="0" destOrd="0" presId="urn:microsoft.com/office/officeart/2005/8/layout/hierarchy1"/>
    <dgm:cxn modelId="{4FBB290B-FBD5-4BF6-94D1-F7DE47C13E42}" type="presParOf" srcId="{FE42466D-1130-4708-80A9-17AB8CF3E3A4}" destId="{D21BEDA6-3DE3-4949-B75D-DAC3301FD4BB}" srcOrd="1" destOrd="0" presId="urn:microsoft.com/office/officeart/2005/8/layout/hierarchy1"/>
    <dgm:cxn modelId="{EDE1F42C-76AC-4048-97D5-FD47CBADDC0A}" type="presParOf" srcId="{2A54F79B-8FE3-4C4A-B99E-F5F9AD781548}" destId="{0E8FEC60-DDA2-4CDA-90E7-81CEE50EA608}" srcOrd="1" destOrd="0" presId="urn:microsoft.com/office/officeart/2005/8/layout/hierarchy1"/>
    <dgm:cxn modelId="{FA52A444-22D9-4697-A8F3-FC80C884F57A}" type="presParOf" srcId="{66C2B2AD-AF05-47B3-8E5B-FDDC21F3F5A5}" destId="{3B073772-E029-4306-8886-B586B0139EB2}" srcOrd="4" destOrd="0" presId="urn:microsoft.com/office/officeart/2005/8/layout/hierarchy1"/>
    <dgm:cxn modelId="{FEC41BAF-A1F4-4DA9-A5D2-5B29DFD212C9}" type="presParOf" srcId="{66C2B2AD-AF05-47B3-8E5B-FDDC21F3F5A5}" destId="{0BB8F1D5-E978-40B9-A829-99D55233207C}" srcOrd="5" destOrd="0" presId="urn:microsoft.com/office/officeart/2005/8/layout/hierarchy1"/>
    <dgm:cxn modelId="{15F8CCB8-C4C5-4C66-B468-022FE7F43F85}" type="presParOf" srcId="{0BB8F1D5-E978-40B9-A829-99D55233207C}" destId="{17A66CD8-520D-40EF-89E7-2A5688A0C58C}" srcOrd="0" destOrd="0" presId="urn:microsoft.com/office/officeart/2005/8/layout/hierarchy1"/>
    <dgm:cxn modelId="{CF73E314-F7BE-41D6-96AC-3FDE7DF01842}" type="presParOf" srcId="{17A66CD8-520D-40EF-89E7-2A5688A0C58C}" destId="{4A027E01-DC14-454E-82FF-442F34DA8472}" srcOrd="0" destOrd="0" presId="urn:microsoft.com/office/officeart/2005/8/layout/hierarchy1"/>
    <dgm:cxn modelId="{95E9796E-C25C-430A-A0EB-93D3A1A2D930}" type="presParOf" srcId="{17A66CD8-520D-40EF-89E7-2A5688A0C58C}" destId="{8DE3AAEF-85FF-4B5F-9D23-85D3E89CE55A}" srcOrd="1" destOrd="0" presId="urn:microsoft.com/office/officeart/2005/8/layout/hierarchy1"/>
    <dgm:cxn modelId="{2218F33F-AA8E-4410-B2D6-6FA2162B0392}" type="presParOf" srcId="{0BB8F1D5-E978-40B9-A829-99D55233207C}" destId="{0105F97E-B88F-4221-B6EA-595E5135FCDD}" srcOrd="1" destOrd="0" presId="urn:microsoft.com/office/officeart/2005/8/layout/hierarchy1"/>
    <dgm:cxn modelId="{C51A5528-4CBF-4CBC-A564-91ED89B015D0}" type="presParOf" srcId="{66C2B2AD-AF05-47B3-8E5B-FDDC21F3F5A5}" destId="{54E33A80-9D17-4540-A5C4-19FAC011E743}" srcOrd="6" destOrd="0" presId="urn:microsoft.com/office/officeart/2005/8/layout/hierarchy1"/>
    <dgm:cxn modelId="{27F45566-3023-4835-BB27-C17AD3A6539A}" type="presParOf" srcId="{66C2B2AD-AF05-47B3-8E5B-FDDC21F3F5A5}" destId="{EAB6B112-7F26-49FB-A6DB-692104819EB6}" srcOrd="7" destOrd="0" presId="urn:microsoft.com/office/officeart/2005/8/layout/hierarchy1"/>
    <dgm:cxn modelId="{F6352E44-FC5F-4896-AC09-10ABA715B2B6}" type="presParOf" srcId="{EAB6B112-7F26-49FB-A6DB-692104819EB6}" destId="{A4AC0074-3AC6-44B2-A458-B0D1B23164C6}" srcOrd="0" destOrd="0" presId="urn:microsoft.com/office/officeart/2005/8/layout/hierarchy1"/>
    <dgm:cxn modelId="{73A92C48-7E72-4329-8078-4D4BC89AF593}" type="presParOf" srcId="{A4AC0074-3AC6-44B2-A458-B0D1B23164C6}" destId="{38C2FFAB-82DA-4101-BF20-37A4BEDDE26A}" srcOrd="0" destOrd="0" presId="urn:microsoft.com/office/officeart/2005/8/layout/hierarchy1"/>
    <dgm:cxn modelId="{8D2635CB-5DDE-49E6-8784-044E74F9B81D}" type="presParOf" srcId="{A4AC0074-3AC6-44B2-A458-B0D1B23164C6}" destId="{EB26F227-FF52-4DBB-BB57-6E57988E3261}" srcOrd="1" destOrd="0" presId="urn:microsoft.com/office/officeart/2005/8/layout/hierarchy1"/>
    <dgm:cxn modelId="{3902B882-3CD1-4948-929F-29DB9F0D35B7}" type="presParOf" srcId="{EAB6B112-7F26-49FB-A6DB-692104819EB6}" destId="{F26B708A-6AE9-4D93-86F9-B05D175187DE}" srcOrd="1" destOrd="0" presId="urn:microsoft.com/office/officeart/2005/8/layout/hierarchy1"/>
    <dgm:cxn modelId="{3CCF3B80-516A-44DC-9B96-DE5CA58CD2C5}" type="presParOf" srcId="{66C2B2AD-AF05-47B3-8E5B-FDDC21F3F5A5}" destId="{61B0569F-B667-4C9E-B088-316510F343F6}" srcOrd="8" destOrd="0" presId="urn:microsoft.com/office/officeart/2005/8/layout/hierarchy1"/>
    <dgm:cxn modelId="{8CE1DCBF-A166-44CE-9196-9AF57F8BCBE0}" type="presParOf" srcId="{66C2B2AD-AF05-47B3-8E5B-FDDC21F3F5A5}" destId="{23FB79F7-1AFF-4108-A85B-6A7D8215AF44}" srcOrd="9" destOrd="0" presId="urn:microsoft.com/office/officeart/2005/8/layout/hierarchy1"/>
    <dgm:cxn modelId="{FE33977C-3BAD-4BBC-A8CB-BC63403617B4}" type="presParOf" srcId="{23FB79F7-1AFF-4108-A85B-6A7D8215AF44}" destId="{3B07E7FE-17E2-410A-8957-63B058B573B1}" srcOrd="0" destOrd="0" presId="urn:microsoft.com/office/officeart/2005/8/layout/hierarchy1"/>
    <dgm:cxn modelId="{C7533C9A-0070-448E-9FD9-1E75BCBD04B0}" type="presParOf" srcId="{3B07E7FE-17E2-410A-8957-63B058B573B1}" destId="{9FFD891C-283E-4CAB-AE5E-43D866880B01}" srcOrd="0" destOrd="0" presId="urn:microsoft.com/office/officeart/2005/8/layout/hierarchy1"/>
    <dgm:cxn modelId="{D74CB634-16FC-421A-A0B9-E5D6DDDF3F10}" type="presParOf" srcId="{3B07E7FE-17E2-410A-8957-63B058B573B1}" destId="{A8756B68-65DB-48F6-A61B-FDABA28147E7}" srcOrd="1" destOrd="0" presId="urn:microsoft.com/office/officeart/2005/8/layout/hierarchy1"/>
    <dgm:cxn modelId="{1C7E9368-BF88-4E83-80C1-E2243C6300D5}" type="presParOf" srcId="{23FB79F7-1AFF-4108-A85B-6A7D8215AF44}" destId="{33741C50-34AC-43A6-897B-F7CF374E08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methodisch-strategische Kompetenzen</a:t>
          </a:r>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F22790C7-9BDE-4656-A46E-529BBEF17ECC}">
      <dgm:prSet phldrT="[Text]" custT="1"/>
      <dgm:spPr/>
      <dgm:t>
        <a:bodyPr/>
        <a:lstStyle/>
        <a:p>
          <a:r>
            <a:rPr lang="de-AT" sz="1600" dirty="0"/>
            <a:t>Anwenden und Umsetzung des Gelernten</a:t>
          </a:r>
        </a:p>
      </dgm:t>
    </dgm:pt>
    <dgm:pt modelId="{F6F44D62-3B1A-4AC1-8F55-C15363499172}" type="parTrans" cxnId="{0F82BEB9-8F61-40A2-A3D1-A72F4B681E13}">
      <dgm:prSet/>
      <dgm:spPr/>
      <dgm:t>
        <a:bodyPr/>
        <a:lstStyle/>
        <a:p>
          <a:endParaRPr lang="de-AT"/>
        </a:p>
      </dgm:t>
    </dgm:pt>
    <dgm:pt modelId="{280465CC-2527-46DE-AA18-BABF37F0AB72}" type="sibTrans" cxnId="{0F82BEB9-8F61-40A2-A3D1-A72F4B681E13}">
      <dgm:prSet/>
      <dgm:spPr/>
      <dgm:t>
        <a:bodyPr/>
        <a:lstStyle/>
        <a:p>
          <a:endParaRPr lang="de-AT"/>
        </a:p>
      </dgm:t>
    </dgm:pt>
    <dgm:pt modelId="{B1F9EAA2-691D-4EA4-BDE4-FC19BD82A14A}">
      <dgm:prSet phldrT="[Text]" custT="1"/>
      <dgm:spPr/>
      <dgm:t>
        <a:bodyPr/>
        <a:lstStyle/>
        <a:p>
          <a:r>
            <a:rPr lang="de-AT" sz="1600" dirty="0"/>
            <a:t>Planen</a:t>
          </a:r>
        </a:p>
      </dgm:t>
    </dgm:pt>
    <dgm:pt modelId="{13727235-DDE7-4303-B4DE-81999F78C1AF}" type="parTrans" cxnId="{2151F20F-05D5-4B62-94AC-FD4341F70F03}">
      <dgm:prSet/>
      <dgm:spPr/>
      <dgm:t>
        <a:bodyPr/>
        <a:lstStyle/>
        <a:p>
          <a:endParaRPr lang="de-AT"/>
        </a:p>
      </dgm:t>
    </dgm:pt>
    <dgm:pt modelId="{9BF105DD-B9D0-46C2-9A7D-2B5264FC825D}" type="sibTrans" cxnId="{2151F20F-05D5-4B62-94AC-FD4341F70F03}">
      <dgm:prSet/>
      <dgm:spPr/>
      <dgm:t>
        <a:bodyPr/>
        <a:lstStyle/>
        <a:p>
          <a:endParaRPr lang="de-AT"/>
        </a:p>
      </dgm:t>
    </dgm:pt>
    <dgm:pt modelId="{8D9314C0-2D7B-422D-ADC0-D9C0EFB8E389}">
      <dgm:prSet custT="1"/>
      <dgm:spPr/>
      <dgm:t>
        <a:bodyPr/>
        <a:lstStyle/>
        <a:p>
          <a:r>
            <a:rPr lang="de-AT" sz="1600" dirty="0"/>
            <a:t>Organisieren</a:t>
          </a:r>
        </a:p>
      </dgm:t>
    </dgm:pt>
    <dgm:pt modelId="{33EB22BA-6BB3-489B-A2A9-18510FA0087B}" type="parTrans" cxnId="{7DDFF0C8-4BCE-41D5-8285-72DE812F908E}">
      <dgm:prSet/>
      <dgm:spPr/>
      <dgm:t>
        <a:bodyPr/>
        <a:lstStyle/>
        <a:p>
          <a:endParaRPr lang="de-AT"/>
        </a:p>
      </dgm:t>
    </dgm:pt>
    <dgm:pt modelId="{528091FB-8461-412E-95E3-96D7F1855CC5}" type="sibTrans" cxnId="{7DDFF0C8-4BCE-41D5-8285-72DE812F908E}">
      <dgm:prSet/>
      <dgm:spPr/>
      <dgm:t>
        <a:bodyPr/>
        <a:lstStyle/>
        <a:p>
          <a:endParaRPr lang="de-AT"/>
        </a:p>
      </dgm:t>
    </dgm:pt>
    <dgm:pt modelId="{4571839E-2669-4096-9368-07E07F50642E}">
      <dgm:prSet custT="1"/>
      <dgm:spPr/>
      <dgm:t>
        <a:bodyPr/>
        <a:lstStyle/>
        <a:p>
          <a:r>
            <a:rPr lang="de-AT" sz="1600" dirty="0"/>
            <a:t>Recherchieren</a:t>
          </a:r>
        </a:p>
      </dgm:t>
    </dgm:pt>
    <dgm:pt modelId="{D9E97618-74C3-449A-B8C8-2FC552F2FF23}" type="parTrans" cxnId="{7193905A-C5C5-44AF-8EA3-50FF199F79DD}">
      <dgm:prSet/>
      <dgm:spPr/>
      <dgm:t>
        <a:bodyPr/>
        <a:lstStyle/>
        <a:p>
          <a:endParaRPr lang="de-AT"/>
        </a:p>
      </dgm:t>
    </dgm:pt>
    <dgm:pt modelId="{5D805CEF-0E0D-493B-A184-8B801E59E258}" type="sibTrans" cxnId="{7193905A-C5C5-44AF-8EA3-50FF199F79DD}">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3D294340-8E23-458F-8F98-4BB805A29703}" type="pres">
      <dgm:prSet presAssocID="{F6F44D62-3B1A-4AC1-8F55-C15363499172}" presName="Name10" presStyleLbl="parChTrans1D2" presStyleIdx="0" presStyleCnt="4"/>
      <dgm:spPr/>
    </dgm:pt>
    <dgm:pt modelId="{0C9E4CE1-EAA9-4C71-990E-BA772B087535}" type="pres">
      <dgm:prSet presAssocID="{F22790C7-9BDE-4656-A46E-529BBEF17ECC}" presName="hierRoot2" presStyleCnt="0"/>
      <dgm:spPr/>
    </dgm:pt>
    <dgm:pt modelId="{131BFF16-5507-4DE1-88BD-12A32D722D90}" type="pres">
      <dgm:prSet presAssocID="{F22790C7-9BDE-4656-A46E-529BBEF17ECC}" presName="composite2" presStyleCnt="0"/>
      <dgm:spPr/>
    </dgm:pt>
    <dgm:pt modelId="{3035FE00-64CF-45FA-8763-4A3AC33759DE}" type="pres">
      <dgm:prSet presAssocID="{F22790C7-9BDE-4656-A46E-529BBEF17ECC}" presName="background2" presStyleLbl="node2" presStyleIdx="0" presStyleCnt="4"/>
      <dgm:spPr/>
    </dgm:pt>
    <dgm:pt modelId="{FEB29C94-D7FE-4660-88BE-836CC06AD9AA}" type="pres">
      <dgm:prSet presAssocID="{F22790C7-9BDE-4656-A46E-529BBEF17ECC}" presName="text2" presStyleLbl="fgAcc2" presStyleIdx="0" presStyleCnt="4">
        <dgm:presLayoutVars>
          <dgm:chPref val="3"/>
        </dgm:presLayoutVars>
      </dgm:prSet>
      <dgm:spPr/>
    </dgm:pt>
    <dgm:pt modelId="{FC24D61F-FB86-4EAB-9DCA-92139DDF886E}" type="pres">
      <dgm:prSet presAssocID="{F22790C7-9BDE-4656-A46E-529BBEF17ECC}" presName="hierChild3" presStyleCnt="0"/>
      <dgm:spPr/>
    </dgm:pt>
    <dgm:pt modelId="{69319AB8-D29A-4FB6-A9E2-2E8E385FC97E}" type="pres">
      <dgm:prSet presAssocID="{13727235-DDE7-4303-B4DE-81999F78C1AF}" presName="Name10" presStyleLbl="parChTrans1D2" presStyleIdx="1" presStyleCnt="4"/>
      <dgm:spPr/>
    </dgm:pt>
    <dgm:pt modelId="{CFD5BB86-2B83-49D2-9251-F2809F7AB51F}" type="pres">
      <dgm:prSet presAssocID="{B1F9EAA2-691D-4EA4-BDE4-FC19BD82A14A}" presName="hierRoot2" presStyleCnt="0"/>
      <dgm:spPr/>
    </dgm:pt>
    <dgm:pt modelId="{BF6B341B-DE3F-4F34-A096-02C0C91B987E}" type="pres">
      <dgm:prSet presAssocID="{B1F9EAA2-691D-4EA4-BDE4-FC19BD82A14A}" presName="composite2" presStyleCnt="0"/>
      <dgm:spPr/>
    </dgm:pt>
    <dgm:pt modelId="{CF564DCC-71A7-43F4-B799-5C90662F79C4}" type="pres">
      <dgm:prSet presAssocID="{B1F9EAA2-691D-4EA4-BDE4-FC19BD82A14A}" presName="background2" presStyleLbl="node2" presStyleIdx="1" presStyleCnt="4"/>
      <dgm:spPr/>
    </dgm:pt>
    <dgm:pt modelId="{85F7D123-95F8-418E-8114-9E49FC6EB410}" type="pres">
      <dgm:prSet presAssocID="{B1F9EAA2-691D-4EA4-BDE4-FC19BD82A14A}" presName="text2" presStyleLbl="fgAcc2" presStyleIdx="1" presStyleCnt="4">
        <dgm:presLayoutVars>
          <dgm:chPref val="3"/>
        </dgm:presLayoutVars>
      </dgm:prSet>
      <dgm:spPr/>
    </dgm:pt>
    <dgm:pt modelId="{5617B41E-519B-41D3-9A00-287E2EEAA3EC}" type="pres">
      <dgm:prSet presAssocID="{B1F9EAA2-691D-4EA4-BDE4-FC19BD82A14A}" presName="hierChild3" presStyleCnt="0"/>
      <dgm:spPr/>
    </dgm:pt>
    <dgm:pt modelId="{9847E73F-6E62-407C-B5CA-C9AA9C42D8C6}" type="pres">
      <dgm:prSet presAssocID="{33EB22BA-6BB3-489B-A2A9-18510FA0087B}" presName="Name10" presStyleLbl="parChTrans1D2" presStyleIdx="2" presStyleCnt="4"/>
      <dgm:spPr/>
    </dgm:pt>
    <dgm:pt modelId="{045E1D8D-66AC-45C5-8BE8-E310B4C6C655}" type="pres">
      <dgm:prSet presAssocID="{8D9314C0-2D7B-422D-ADC0-D9C0EFB8E389}" presName="hierRoot2" presStyleCnt="0"/>
      <dgm:spPr/>
    </dgm:pt>
    <dgm:pt modelId="{493EAF5F-4692-44CA-B7E2-053E2970E4A0}" type="pres">
      <dgm:prSet presAssocID="{8D9314C0-2D7B-422D-ADC0-D9C0EFB8E389}" presName="composite2" presStyleCnt="0"/>
      <dgm:spPr/>
    </dgm:pt>
    <dgm:pt modelId="{68FECA19-92D9-4B09-BBEC-867C7B107D12}" type="pres">
      <dgm:prSet presAssocID="{8D9314C0-2D7B-422D-ADC0-D9C0EFB8E389}" presName="background2" presStyleLbl="node2" presStyleIdx="2" presStyleCnt="4"/>
      <dgm:spPr/>
    </dgm:pt>
    <dgm:pt modelId="{8C4C0670-6D38-4707-917E-8220345EC099}" type="pres">
      <dgm:prSet presAssocID="{8D9314C0-2D7B-422D-ADC0-D9C0EFB8E389}" presName="text2" presStyleLbl="fgAcc2" presStyleIdx="2" presStyleCnt="4">
        <dgm:presLayoutVars>
          <dgm:chPref val="3"/>
        </dgm:presLayoutVars>
      </dgm:prSet>
      <dgm:spPr/>
    </dgm:pt>
    <dgm:pt modelId="{13BCD46E-6B32-4AA9-B86D-088E5FD13E09}" type="pres">
      <dgm:prSet presAssocID="{8D9314C0-2D7B-422D-ADC0-D9C0EFB8E389}" presName="hierChild3" presStyleCnt="0"/>
      <dgm:spPr/>
    </dgm:pt>
    <dgm:pt modelId="{B4EE4939-2F94-4905-9F04-A05A4303081C}" type="pres">
      <dgm:prSet presAssocID="{D9E97618-74C3-449A-B8C8-2FC552F2FF23}" presName="Name10" presStyleLbl="parChTrans1D2" presStyleIdx="3" presStyleCnt="4"/>
      <dgm:spPr/>
    </dgm:pt>
    <dgm:pt modelId="{C7C65C18-79CB-4AE0-A870-945B0AE61270}" type="pres">
      <dgm:prSet presAssocID="{4571839E-2669-4096-9368-07E07F50642E}" presName="hierRoot2" presStyleCnt="0"/>
      <dgm:spPr/>
    </dgm:pt>
    <dgm:pt modelId="{87EDF3E0-04E1-4193-825A-92F05A0855E2}" type="pres">
      <dgm:prSet presAssocID="{4571839E-2669-4096-9368-07E07F50642E}" presName="composite2" presStyleCnt="0"/>
      <dgm:spPr/>
    </dgm:pt>
    <dgm:pt modelId="{F35D1C41-85C1-45A0-BFD7-5F7CD3A37262}" type="pres">
      <dgm:prSet presAssocID="{4571839E-2669-4096-9368-07E07F50642E}" presName="background2" presStyleLbl="node2" presStyleIdx="3" presStyleCnt="4"/>
      <dgm:spPr/>
    </dgm:pt>
    <dgm:pt modelId="{96A8A1F4-761D-4A2A-AE9C-A10B176209CC}" type="pres">
      <dgm:prSet presAssocID="{4571839E-2669-4096-9368-07E07F50642E}" presName="text2" presStyleLbl="fgAcc2" presStyleIdx="3" presStyleCnt="4">
        <dgm:presLayoutVars>
          <dgm:chPref val="3"/>
        </dgm:presLayoutVars>
      </dgm:prSet>
      <dgm:spPr/>
    </dgm:pt>
    <dgm:pt modelId="{8709BA00-9FE8-4792-9731-E344D30BAFFB}" type="pres">
      <dgm:prSet presAssocID="{4571839E-2669-4096-9368-07E07F50642E}" presName="hierChild3" presStyleCnt="0"/>
      <dgm:spPr/>
    </dgm:pt>
  </dgm:ptLst>
  <dgm:cxnLst>
    <dgm:cxn modelId="{2151F20F-05D5-4B62-94AC-FD4341F70F03}" srcId="{0BE5A1EB-63A4-45EF-8481-F7A42970E1DD}" destId="{B1F9EAA2-691D-4EA4-BDE4-FC19BD82A14A}" srcOrd="1" destOrd="0" parTransId="{13727235-DDE7-4303-B4DE-81999F78C1AF}" sibTransId="{9BF105DD-B9D0-46C2-9A7D-2B5264FC825D}"/>
    <dgm:cxn modelId="{A11A872F-A79B-450A-99D1-97EFBF4A1D4B}" type="presOf" srcId="{F6F44D62-3B1A-4AC1-8F55-C15363499172}" destId="{3D294340-8E23-458F-8F98-4BB805A29703}" srcOrd="0" destOrd="0" presId="urn:microsoft.com/office/officeart/2005/8/layout/hierarchy1"/>
    <dgm:cxn modelId="{02F24741-FAE5-431E-98F8-5768B18B1EA1}" type="presOf" srcId="{10464BA3-9583-4D5D-BD36-D985DCE0EA96}" destId="{08F3F99D-C0E2-45ED-9FEF-A408A311F52D}" srcOrd="0" destOrd="0" presId="urn:microsoft.com/office/officeart/2005/8/layout/hierarchy1"/>
    <dgm:cxn modelId="{16F81751-92CD-418A-AA21-C7A891652E8F}" type="presOf" srcId="{0BE5A1EB-63A4-45EF-8481-F7A42970E1DD}" destId="{3A1A679B-D1EA-4856-9FC6-7FA312829851}" srcOrd="0" destOrd="0" presId="urn:microsoft.com/office/officeart/2005/8/layout/hierarchy1"/>
    <dgm:cxn modelId="{17AD7256-CCC3-443F-8828-66C1667DEE65}" type="presOf" srcId="{8D9314C0-2D7B-422D-ADC0-D9C0EFB8E389}" destId="{8C4C0670-6D38-4707-917E-8220345EC099}" srcOrd="0" destOrd="0" presId="urn:microsoft.com/office/officeart/2005/8/layout/hierarchy1"/>
    <dgm:cxn modelId="{7193905A-C5C5-44AF-8EA3-50FF199F79DD}" srcId="{0BE5A1EB-63A4-45EF-8481-F7A42970E1DD}" destId="{4571839E-2669-4096-9368-07E07F50642E}" srcOrd="3" destOrd="0" parTransId="{D9E97618-74C3-449A-B8C8-2FC552F2FF23}" sibTransId="{5D805CEF-0E0D-493B-A184-8B801E59E258}"/>
    <dgm:cxn modelId="{E9B20D97-14CF-4A87-82DC-23279E819390}" type="presOf" srcId="{D9E97618-74C3-449A-B8C8-2FC552F2FF23}" destId="{B4EE4939-2F94-4905-9F04-A05A4303081C}" srcOrd="0" destOrd="0" presId="urn:microsoft.com/office/officeart/2005/8/layout/hierarchy1"/>
    <dgm:cxn modelId="{321A6CB0-ABBF-4174-8A8F-82F0E246EFB1}" type="presOf" srcId="{B1F9EAA2-691D-4EA4-BDE4-FC19BD82A14A}" destId="{85F7D123-95F8-418E-8114-9E49FC6EB410}"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0F82BEB9-8F61-40A2-A3D1-A72F4B681E13}" srcId="{0BE5A1EB-63A4-45EF-8481-F7A42970E1DD}" destId="{F22790C7-9BDE-4656-A46E-529BBEF17ECC}" srcOrd="0" destOrd="0" parTransId="{F6F44D62-3B1A-4AC1-8F55-C15363499172}" sibTransId="{280465CC-2527-46DE-AA18-BABF37F0AB72}"/>
    <dgm:cxn modelId="{404BC6BD-6D38-4660-9F89-75BDD2C7CA8E}" type="presOf" srcId="{13727235-DDE7-4303-B4DE-81999F78C1AF}" destId="{69319AB8-D29A-4FB6-A9E2-2E8E385FC97E}" srcOrd="0" destOrd="0" presId="urn:microsoft.com/office/officeart/2005/8/layout/hierarchy1"/>
    <dgm:cxn modelId="{7DDFF0C8-4BCE-41D5-8285-72DE812F908E}" srcId="{0BE5A1EB-63A4-45EF-8481-F7A42970E1DD}" destId="{8D9314C0-2D7B-422D-ADC0-D9C0EFB8E389}" srcOrd="2" destOrd="0" parTransId="{33EB22BA-6BB3-489B-A2A9-18510FA0087B}" sibTransId="{528091FB-8461-412E-95E3-96D7F1855CC5}"/>
    <dgm:cxn modelId="{FD4CD2DA-47C3-4CA8-A5DE-773FC1DCC467}" type="presOf" srcId="{4571839E-2669-4096-9368-07E07F50642E}" destId="{96A8A1F4-761D-4A2A-AE9C-A10B176209CC}" srcOrd="0" destOrd="0" presId="urn:microsoft.com/office/officeart/2005/8/layout/hierarchy1"/>
    <dgm:cxn modelId="{6272B2E0-6A61-4502-B077-F093B8B67242}" type="presOf" srcId="{33EB22BA-6BB3-489B-A2A9-18510FA0087B}" destId="{9847E73F-6E62-407C-B5CA-C9AA9C42D8C6}" srcOrd="0" destOrd="0" presId="urn:microsoft.com/office/officeart/2005/8/layout/hierarchy1"/>
    <dgm:cxn modelId="{66C664F6-38AD-4926-8423-ABBF2FF0282D}" type="presOf" srcId="{F22790C7-9BDE-4656-A46E-529BBEF17ECC}" destId="{FEB29C94-D7FE-4660-88BE-836CC06AD9AA}" srcOrd="0" destOrd="0" presId="urn:microsoft.com/office/officeart/2005/8/layout/hierarchy1"/>
    <dgm:cxn modelId="{2036BAD4-1B36-4FC9-99B0-3E53C13D6B92}" type="presParOf" srcId="{08F3F99D-C0E2-45ED-9FEF-A408A311F52D}" destId="{24070F0A-A2E0-451B-A471-E38FA333B89F}" srcOrd="0" destOrd="0" presId="urn:microsoft.com/office/officeart/2005/8/layout/hierarchy1"/>
    <dgm:cxn modelId="{CAC1ADAA-B29A-471C-ACC3-4D70DCAD0E06}" type="presParOf" srcId="{24070F0A-A2E0-451B-A471-E38FA333B89F}" destId="{E6F7435A-B1F8-48D7-86CA-85DA3322C88D}" srcOrd="0" destOrd="0" presId="urn:microsoft.com/office/officeart/2005/8/layout/hierarchy1"/>
    <dgm:cxn modelId="{D473CCEE-B8CF-4410-B1CF-98A9EA570624}" type="presParOf" srcId="{E6F7435A-B1F8-48D7-86CA-85DA3322C88D}" destId="{353A8328-C47E-4165-A21F-35B055BA0A62}" srcOrd="0" destOrd="0" presId="urn:microsoft.com/office/officeart/2005/8/layout/hierarchy1"/>
    <dgm:cxn modelId="{BC6181A8-A8A8-4DA3-B941-A10FEBB227D4}" type="presParOf" srcId="{E6F7435A-B1F8-48D7-86CA-85DA3322C88D}" destId="{3A1A679B-D1EA-4856-9FC6-7FA312829851}" srcOrd="1" destOrd="0" presId="urn:microsoft.com/office/officeart/2005/8/layout/hierarchy1"/>
    <dgm:cxn modelId="{3B46718E-02A2-4FDA-BD2C-C0BE333C6EE5}" type="presParOf" srcId="{24070F0A-A2E0-451B-A471-E38FA333B89F}" destId="{66C2B2AD-AF05-47B3-8E5B-FDDC21F3F5A5}" srcOrd="1" destOrd="0" presId="urn:microsoft.com/office/officeart/2005/8/layout/hierarchy1"/>
    <dgm:cxn modelId="{53C8B1F4-7B6E-4A67-AB47-713B85652652}" type="presParOf" srcId="{66C2B2AD-AF05-47B3-8E5B-FDDC21F3F5A5}" destId="{3D294340-8E23-458F-8F98-4BB805A29703}" srcOrd="0" destOrd="0" presId="urn:microsoft.com/office/officeart/2005/8/layout/hierarchy1"/>
    <dgm:cxn modelId="{5496076C-EC34-42D0-8FAB-A451BAEB191C}" type="presParOf" srcId="{66C2B2AD-AF05-47B3-8E5B-FDDC21F3F5A5}" destId="{0C9E4CE1-EAA9-4C71-990E-BA772B087535}" srcOrd="1" destOrd="0" presId="urn:microsoft.com/office/officeart/2005/8/layout/hierarchy1"/>
    <dgm:cxn modelId="{9C6DBC97-5D41-4860-8D30-9B4E84791993}" type="presParOf" srcId="{0C9E4CE1-EAA9-4C71-990E-BA772B087535}" destId="{131BFF16-5507-4DE1-88BD-12A32D722D90}" srcOrd="0" destOrd="0" presId="urn:microsoft.com/office/officeart/2005/8/layout/hierarchy1"/>
    <dgm:cxn modelId="{DEBFA93E-5F80-49F2-8788-CFE27B350980}" type="presParOf" srcId="{131BFF16-5507-4DE1-88BD-12A32D722D90}" destId="{3035FE00-64CF-45FA-8763-4A3AC33759DE}" srcOrd="0" destOrd="0" presId="urn:microsoft.com/office/officeart/2005/8/layout/hierarchy1"/>
    <dgm:cxn modelId="{F0CDB8D8-EB8F-4306-BCCF-EED98CDB300E}" type="presParOf" srcId="{131BFF16-5507-4DE1-88BD-12A32D722D90}" destId="{FEB29C94-D7FE-4660-88BE-836CC06AD9AA}" srcOrd="1" destOrd="0" presId="urn:microsoft.com/office/officeart/2005/8/layout/hierarchy1"/>
    <dgm:cxn modelId="{94F9609C-B5B5-4EF6-8454-F835C97186A0}" type="presParOf" srcId="{0C9E4CE1-EAA9-4C71-990E-BA772B087535}" destId="{FC24D61F-FB86-4EAB-9DCA-92139DDF886E}" srcOrd="1" destOrd="0" presId="urn:microsoft.com/office/officeart/2005/8/layout/hierarchy1"/>
    <dgm:cxn modelId="{D3092A63-4C84-41EF-92A2-9C173971B290}" type="presParOf" srcId="{66C2B2AD-AF05-47B3-8E5B-FDDC21F3F5A5}" destId="{69319AB8-D29A-4FB6-A9E2-2E8E385FC97E}" srcOrd="2" destOrd="0" presId="urn:microsoft.com/office/officeart/2005/8/layout/hierarchy1"/>
    <dgm:cxn modelId="{070FE985-277F-4799-8395-1B844F4FCA92}" type="presParOf" srcId="{66C2B2AD-AF05-47B3-8E5B-FDDC21F3F5A5}" destId="{CFD5BB86-2B83-49D2-9251-F2809F7AB51F}" srcOrd="3" destOrd="0" presId="urn:microsoft.com/office/officeart/2005/8/layout/hierarchy1"/>
    <dgm:cxn modelId="{39AB767B-C3B4-49B2-871A-218FDA6A160C}" type="presParOf" srcId="{CFD5BB86-2B83-49D2-9251-F2809F7AB51F}" destId="{BF6B341B-DE3F-4F34-A096-02C0C91B987E}" srcOrd="0" destOrd="0" presId="urn:microsoft.com/office/officeart/2005/8/layout/hierarchy1"/>
    <dgm:cxn modelId="{87F63722-9D1E-46D6-9FB5-6996D5CB4FA1}" type="presParOf" srcId="{BF6B341B-DE3F-4F34-A096-02C0C91B987E}" destId="{CF564DCC-71A7-43F4-B799-5C90662F79C4}" srcOrd="0" destOrd="0" presId="urn:microsoft.com/office/officeart/2005/8/layout/hierarchy1"/>
    <dgm:cxn modelId="{DA022AE3-ACCA-4704-89A0-03A301E71636}" type="presParOf" srcId="{BF6B341B-DE3F-4F34-A096-02C0C91B987E}" destId="{85F7D123-95F8-418E-8114-9E49FC6EB410}" srcOrd="1" destOrd="0" presId="urn:microsoft.com/office/officeart/2005/8/layout/hierarchy1"/>
    <dgm:cxn modelId="{B5C0B038-6DA9-46E2-8E01-5163CADB2EC7}" type="presParOf" srcId="{CFD5BB86-2B83-49D2-9251-F2809F7AB51F}" destId="{5617B41E-519B-41D3-9A00-287E2EEAA3EC}" srcOrd="1" destOrd="0" presId="urn:microsoft.com/office/officeart/2005/8/layout/hierarchy1"/>
    <dgm:cxn modelId="{1B2ACEB2-2454-4159-A466-E0AF4CF43AAD}" type="presParOf" srcId="{66C2B2AD-AF05-47B3-8E5B-FDDC21F3F5A5}" destId="{9847E73F-6E62-407C-B5CA-C9AA9C42D8C6}" srcOrd="4" destOrd="0" presId="urn:microsoft.com/office/officeart/2005/8/layout/hierarchy1"/>
    <dgm:cxn modelId="{CC1A207C-C38C-48AF-9BCE-03B41F779CC7}" type="presParOf" srcId="{66C2B2AD-AF05-47B3-8E5B-FDDC21F3F5A5}" destId="{045E1D8D-66AC-45C5-8BE8-E310B4C6C655}" srcOrd="5" destOrd="0" presId="urn:microsoft.com/office/officeart/2005/8/layout/hierarchy1"/>
    <dgm:cxn modelId="{9FE1FC53-9639-4F23-98D5-2543094A6727}" type="presParOf" srcId="{045E1D8D-66AC-45C5-8BE8-E310B4C6C655}" destId="{493EAF5F-4692-44CA-B7E2-053E2970E4A0}" srcOrd="0" destOrd="0" presId="urn:microsoft.com/office/officeart/2005/8/layout/hierarchy1"/>
    <dgm:cxn modelId="{E0696520-E3E0-4E1E-8BFC-81FB5D553A31}" type="presParOf" srcId="{493EAF5F-4692-44CA-B7E2-053E2970E4A0}" destId="{68FECA19-92D9-4B09-BBEC-867C7B107D12}" srcOrd="0" destOrd="0" presId="urn:microsoft.com/office/officeart/2005/8/layout/hierarchy1"/>
    <dgm:cxn modelId="{254F10EC-95B2-44D5-869A-D24EFF5B59F9}" type="presParOf" srcId="{493EAF5F-4692-44CA-B7E2-053E2970E4A0}" destId="{8C4C0670-6D38-4707-917E-8220345EC099}" srcOrd="1" destOrd="0" presId="urn:microsoft.com/office/officeart/2005/8/layout/hierarchy1"/>
    <dgm:cxn modelId="{5093F3B9-8A52-48B4-8E90-88475DD9E953}" type="presParOf" srcId="{045E1D8D-66AC-45C5-8BE8-E310B4C6C655}" destId="{13BCD46E-6B32-4AA9-B86D-088E5FD13E09}" srcOrd="1" destOrd="0" presId="urn:microsoft.com/office/officeart/2005/8/layout/hierarchy1"/>
    <dgm:cxn modelId="{9CB9407E-56B3-4F80-947A-10491A94CBBF}" type="presParOf" srcId="{66C2B2AD-AF05-47B3-8E5B-FDDC21F3F5A5}" destId="{B4EE4939-2F94-4905-9F04-A05A4303081C}" srcOrd="6" destOrd="0" presId="urn:microsoft.com/office/officeart/2005/8/layout/hierarchy1"/>
    <dgm:cxn modelId="{C1FA00C6-B48C-4338-8577-A6D607AB0AD4}" type="presParOf" srcId="{66C2B2AD-AF05-47B3-8E5B-FDDC21F3F5A5}" destId="{C7C65C18-79CB-4AE0-A870-945B0AE61270}" srcOrd="7" destOrd="0" presId="urn:microsoft.com/office/officeart/2005/8/layout/hierarchy1"/>
    <dgm:cxn modelId="{289A2FAD-0882-4079-9157-C1A3AE129AD3}" type="presParOf" srcId="{C7C65C18-79CB-4AE0-A870-945B0AE61270}" destId="{87EDF3E0-04E1-4193-825A-92F05A0855E2}" srcOrd="0" destOrd="0" presId="urn:microsoft.com/office/officeart/2005/8/layout/hierarchy1"/>
    <dgm:cxn modelId="{5C417BFC-5511-4ED0-8863-CAE187888DC5}" type="presParOf" srcId="{87EDF3E0-04E1-4193-825A-92F05A0855E2}" destId="{F35D1C41-85C1-45A0-BFD7-5F7CD3A37262}" srcOrd="0" destOrd="0" presId="urn:microsoft.com/office/officeart/2005/8/layout/hierarchy1"/>
    <dgm:cxn modelId="{3D5D73D7-E2E5-4956-86F3-55761080422E}" type="presParOf" srcId="{87EDF3E0-04E1-4193-825A-92F05A0855E2}" destId="{96A8A1F4-761D-4A2A-AE9C-A10B176209CC}" srcOrd="1" destOrd="0" presId="urn:microsoft.com/office/officeart/2005/8/layout/hierarchy1"/>
    <dgm:cxn modelId="{3176AC5C-7B31-4E1C-9116-A256DD7AFC96}" type="presParOf" srcId="{C7C65C18-79CB-4AE0-A870-945B0AE61270}" destId="{8709BA00-9FE8-4792-9731-E344D30BAF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persönliche Kompetenzen</a:t>
          </a:r>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CA91EDC4-75FC-486A-83A9-AAFEEB2821E5}">
      <dgm:prSet phldrT="[Text]" custT="1"/>
      <dgm:spPr/>
      <dgm:t>
        <a:bodyPr/>
        <a:lstStyle/>
        <a:p>
          <a:r>
            <a:rPr lang="de-AT" sz="1600" dirty="0"/>
            <a:t>Selbst-einschätzung</a:t>
          </a:r>
        </a:p>
      </dgm:t>
    </dgm:pt>
    <dgm:pt modelId="{3AAE9822-EAC1-46EE-92D9-1F55B1DCE19C}" type="parTrans" cxnId="{B7CAAEC8-66AF-4652-A0D7-4BA357435AA1}">
      <dgm:prSet/>
      <dgm:spPr/>
      <dgm:t>
        <a:bodyPr/>
        <a:lstStyle/>
        <a:p>
          <a:endParaRPr lang="de-AT"/>
        </a:p>
      </dgm:t>
    </dgm:pt>
    <dgm:pt modelId="{86FB0679-AC63-4586-B6F2-7E43E904723A}" type="sibTrans" cxnId="{B7CAAEC8-66AF-4652-A0D7-4BA357435AA1}">
      <dgm:prSet/>
      <dgm:spPr/>
      <dgm:t>
        <a:bodyPr/>
        <a:lstStyle/>
        <a:p>
          <a:endParaRPr lang="de-AT"/>
        </a:p>
      </dgm:t>
    </dgm:pt>
    <dgm:pt modelId="{F63827EF-5F20-4113-ABE4-5FB93DB6D8C3}">
      <dgm:prSet phldrT="[Text]" custT="1"/>
      <dgm:spPr/>
      <dgm:t>
        <a:bodyPr/>
        <a:lstStyle/>
        <a:p>
          <a:r>
            <a:rPr lang="de-AT" sz="1600" dirty="0"/>
            <a:t>Günstiges Selbstkonzept entwickeln</a:t>
          </a:r>
        </a:p>
      </dgm:t>
    </dgm:pt>
    <dgm:pt modelId="{4619D766-46FE-43F2-AD2F-2490748117DF}" type="parTrans" cxnId="{1F9C8433-AC71-4B4B-9783-B53F3758F1C2}">
      <dgm:prSet/>
      <dgm:spPr/>
      <dgm:t>
        <a:bodyPr/>
        <a:lstStyle/>
        <a:p>
          <a:endParaRPr lang="de-AT"/>
        </a:p>
      </dgm:t>
    </dgm:pt>
    <dgm:pt modelId="{49AC3A76-6F82-40CC-AA5E-56F683D12722}" type="sibTrans" cxnId="{1F9C8433-AC71-4B4B-9783-B53F3758F1C2}">
      <dgm:prSet/>
      <dgm:spPr/>
      <dgm:t>
        <a:bodyPr/>
        <a:lstStyle/>
        <a:p>
          <a:endParaRPr lang="de-AT"/>
        </a:p>
      </dgm:t>
    </dgm:pt>
    <dgm:pt modelId="{897D67C1-20CF-449A-98F3-41BD40205142}">
      <dgm:prSet phldrT="[Text]" custT="1"/>
      <dgm:spPr/>
      <dgm:t>
        <a:bodyPr/>
        <a:lstStyle/>
        <a:p>
          <a:r>
            <a:rPr lang="de-AT" sz="1600" dirty="0"/>
            <a:t>Werthaltungen aufbauen</a:t>
          </a:r>
        </a:p>
      </dgm:t>
    </dgm:pt>
    <dgm:pt modelId="{E5AA9A88-4125-4CCD-B25E-F25EF019D64A}" type="parTrans" cxnId="{465E867B-AEB2-4480-B8B4-3C8679904918}">
      <dgm:prSet/>
      <dgm:spPr/>
      <dgm:t>
        <a:bodyPr/>
        <a:lstStyle/>
        <a:p>
          <a:endParaRPr lang="de-AT"/>
        </a:p>
      </dgm:t>
    </dgm:pt>
    <dgm:pt modelId="{6E5DC0B9-8422-46A3-8099-A64D737B556D}" type="sibTrans" cxnId="{465E867B-AEB2-4480-B8B4-3C8679904918}">
      <dgm:prSet/>
      <dgm:spPr/>
      <dgm:t>
        <a:bodyPr/>
        <a:lstStyle/>
        <a:p>
          <a:endParaRPr lang="de-AT"/>
        </a:p>
      </dgm:t>
    </dgm:pt>
    <dgm:pt modelId="{F95D5F3A-823E-4968-BEE9-F3B7FA4FBCAB}">
      <dgm:prSet phldrT="[Text]" custT="1"/>
      <dgm:spPr/>
      <dgm:t>
        <a:bodyPr/>
        <a:lstStyle/>
        <a:p>
          <a:r>
            <a:rPr lang="de-AT" sz="1600" dirty="0"/>
            <a:t>Eigenständigkeit</a:t>
          </a:r>
        </a:p>
      </dgm:t>
    </dgm:pt>
    <dgm:pt modelId="{DA662E30-597F-4A1A-A001-82DAEEBC06B5}" type="parTrans" cxnId="{47054D02-2F11-435C-85B8-AFE665AC02D0}">
      <dgm:prSet/>
      <dgm:spPr/>
      <dgm:t>
        <a:bodyPr/>
        <a:lstStyle/>
        <a:p>
          <a:endParaRPr lang="de-AT"/>
        </a:p>
      </dgm:t>
    </dgm:pt>
    <dgm:pt modelId="{A959DDA2-F63B-4379-B802-D6A19F7576D2}" type="sibTrans" cxnId="{47054D02-2F11-435C-85B8-AFE665AC02D0}">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7E7CB605-0EF1-4CDD-B6F2-2F9BA8BCE396}" type="pres">
      <dgm:prSet presAssocID="{DA662E30-597F-4A1A-A001-82DAEEBC06B5}" presName="Name10" presStyleLbl="parChTrans1D2" presStyleIdx="0" presStyleCnt="4"/>
      <dgm:spPr/>
    </dgm:pt>
    <dgm:pt modelId="{809A715E-DBEB-4074-A8A3-355FF05D8091}" type="pres">
      <dgm:prSet presAssocID="{F95D5F3A-823E-4968-BEE9-F3B7FA4FBCAB}" presName="hierRoot2" presStyleCnt="0"/>
      <dgm:spPr/>
    </dgm:pt>
    <dgm:pt modelId="{AAD9B86B-3328-4A73-B143-12D106A2EBD2}" type="pres">
      <dgm:prSet presAssocID="{F95D5F3A-823E-4968-BEE9-F3B7FA4FBCAB}" presName="composite2" presStyleCnt="0"/>
      <dgm:spPr/>
    </dgm:pt>
    <dgm:pt modelId="{510C51E0-FC09-490B-B8BE-D88D031C6CB2}" type="pres">
      <dgm:prSet presAssocID="{F95D5F3A-823E-4968-BEE9-F3B7FA4FBCAB}" presName="background2" presStyleLbl="node2" presStyleIdx="0" presStyleCnt="4"/>
      <dgm:spPr/>
    </dgm:pt>
    <dgm:pt modelId="{287C4D49-57FF-4C62-BD35-39E88D92581A}" type="pres">
      <dgm:prSet presAssocID="{F95D5F3A-823E-4968-BEE9-F3B7FA4FBCAB}" presName="text2" presStyleLbl="fgAcc2" presStyleIdx="0" presStyleCnt="4">
        <dgm:presLayoutVars>
          <dgm:chPref val="3"/>
        </dgm:presLayoutVars>
      </dgm:prSet>
      <dgm:spPr/>
    </dgm:pt>
    <dgm:pt modelId="{9D8BFF1F-A62B-4A15-8C43-88CD2C2C3E33}" type="pres">
      <dgm:prSet presAssocID="{F95D5F3A-823E-4968-BEE9-F3B7FA4FBCAB}" presName="hierChild3" presStyleCnt="0"/>
      <dgm:spPr/>
    </dgm:pt>
    <dgm:pt modelId="{ED742100-B1A9-4B0C-B79F-E5D7D86CC5FE}" type="pres">
      <dgm:prSet presAssocID="{3AAE9822-EAC1-46EE-92D9-1F55B1DCE19C}" presName="Name10" presStyleLbl="parChTrans1D2" presStyleIdx="1" presStyleCnt="4"/>
      <dgm:spPr/>
    </dgm:pt>
    <dgm:pt modelId="{18B5EFE5-DD7A-449B-B89F-D8D7758990C9}" type="pres">
      <dgm:prSet presAssocID="{CA91EDC4-75FC-486A-83A9-AAFEEB2821E5}" presName="hierRoot2" presStyleCnt="0"/>
      <dgm:spPr/>
    </dgm:pt>
    <dgm:pt modelId="{BAB9948C-7042-434E-8ADC-316414D29D12}" type="pres">
      <dgm:prSet presAssocID="{CA91EDC4-75FC-486A-83A9-AAFEEB2821E5}" presName="composite2" presStyleCnt="0"/>
      <dgm:spPr/>
    </dgm:pt>
    <dgm:pt modelId="{B88DC07A-F060-45B9-BE68-D515508C5377}" type="pres">
      <dgm:prSet presAssocID="{CA91EDC4-75FC-486A-83A9-AAFEEB2821E5}" presName="background2" presStyleLbl="node2" presStyleIdx="1" presStyleCnt="4"/>
      <dgm:spPr/>
    </dgm:pt>
    <dgm:pt modelId="{7321D446-AF1E-433A-8FC1-8DAEFC2BD16F}" type="pres">
      <dgm:prSet presAssocID="{CA91EDC4-75FC-486A-83A9-AAFEEB2821E5}" presName="text2" presStyleLbl="fgAcc2" presStyleIdx="1" presStyleCnt="4">
        <dgm:presLayoutVars>
          <dgm:chPref val="3"/>
        </dgm:presLayoutVars>
      </dgm:prSet>
      <dgm:spPr/>
    </dgm:pt>
    <dgm:pt modelId="{A1140E25-BE5A-4BA9-9DF0-3CDF1F1AFF0B}" type="pres">
      <dgm:prSet presAssocID="{CA91EDC4-75FC-486A-83A9-AAFEEB2821E5}" presName="hierChild3" presStyleCnt="0"/>
      <dgm:spPr/>
    </dgm:pt>
    <dgm:pt modelId="{33BDCEBC-5C2A-4290-8BA9-6A33A956C140}" type="pres">
      <dgm:prSet presAssocID="{4619D766-46FE-43F2-AD2F-2490748117DF}" presName="Name10" presStyleLbl="parChTrans1D2" presStyleIdx="2" presStyleCnt="4"/>
      <dgm:spPr/>
    </dgm:pt>
    <dgm:pt modelId="{2A54F79B-8FE3-4C4A-B99E-F5F9AD781548}" type="pres">
      <dgm:prSet presAssocID="{F63827EF-5F20-4113-ABE4-5FB93DB6D8C3}" presName="hierRoot2" presStyleCnt="0"/>
      <dgm:spPr/>
    </dgm:pt>
    <dgm:pt modelId="{FE42466D-1130-4708-80A9-17AB8CF3E3A4}" type="pres">
      <dgm:prSet presAssocID="{F63827EF-5F20-4113-ABE4-5FB93DB6D8C3}" presName="composite2" presStyleCnt="0"/>
      <dgm:spPr/>
    </dgm:pt>
    <dgm:pt modelId="{9EBCDEDA-3D3C-4544-A0F7-1BF34C3F9D9E}" type="pres">
      <dgm:prSet presAssocID="{F63827EF-5F20-4113-ABE4-5FB93DB6D8C3}" presName="background2" presStyleLbl="node2" presStyleIdx="2" presStyleCnt="4"/>
      <dgm:spPr/>
    </dgm:pt>
    <dgm:pt modelId="{D21BEDA6-3DE3-4949-B75D-DAC3301FD4BB}" type="pres">
      <dgm:prSet presAssocID="{F63827EF-5F20-4113-ABE4-5FB93DB6D8C3}" presName="text2" presStyleLbl="fgAcc2" presStyleIdx="2" presStyleCnt="4">
        <dgm:presLayoutVars>
          <dgm:chPref val="3"/>
        </dgm:presLayoutVars>
      </dgm:prSet>
      <dgm:spPr/>
    </dgm:pt>
    <dgm:pt modelId="{0E8FEC60-DDA2-4CDA-90E7-81CEE50EA608}" type="pres">
      <dgm:prSet presAssocID="{F63827EF-5F20-4113-ABE4-5FB93DB6D8C3}" presName="hierChild3" presStyleCnt="0"/>
      <dgm:spPr/>
    </dgm:pt>
    <dgm:pt modelId="{3B073772-E029-4306-8886-B586B0139EB2}" type="pres">
      <dgm:prSet presAssocID="{E5AA9A88-4125-4CCD-B25E-F25EF019D64A}" presName="Name10" presStyleLbl="parChTrans1D2" presStyleIdx="3" presStyleCnt="4"/>
      <dgm:spPr/>
    </dgm:pt>
    <dgm:pt modelId="{0BB8F1D5-E978-40B9-A829-99D55233207C}" type="pres">
      <dgm:prSet presAssocID="{897D67C1-20CF-449A-98F3-41BD40205142}" presName="hierRoot2" presStyleCnt="0"/>
      <dgm:spPr/>
    </dgm:pt>
    <dgm:pt modelId="{17A66CD8-520D-40EF-89E7-2A5688A0C58C}" type="pres">
      <dgm:prSet presAssocID="{897D67C1-20CF-449A-98F3-41BD40205142}" presName="composite2" presStyleCnt="0"/>
      <dgm:spPr/>
    </dgm:pt>
    <dgm:pt modelId="{4A027E01-DC14-454E-82FF-442F34DA8472}" type="pres">
      <dgm:prSet presAssocID="{897D67C1-20CF-449A-98F3-41BD40205142}" presName="background2" presStyleLbl="node2" presStyleIdx="3" presStyleCnt="4"/>
      <dgm:spPr/>
    </dgm:pt>
    <dgm:pt modelId="{8DE3AAEF-85FF-4B5F-9D23-85D3E89CE55A}" type="pres">
      <dgm:prSet presAssocID="{897D67C1-20CF-449A-98F3-41BD40205142}" presName="text2" presStyleLbl="fgAcc2" presStyleIdx="3" presStyleCnt="4">
        <dgm:presLayoutVars>
          <dgm:chPref val="3"/>
        </dgm:presLayoutVars>
      </dgm:prSet>
      <dgm:spPr/>
    </dgm:pt>
    <dgm:pt modelId="{0105F97E-B88F-4221-B6EA-595E5135FCDD}" type="pres">
      <dgm:prSet presAssocID="{897D67C1-20CF-449A-98F3-41BD40205142}" presName="hierChild3" presStyleCnt="0"/>
      <dgm:spPr/>
    </dgm:pt>
  </dgm:ptLst>
  <dgm:cxnLst>
    <dgm:cxn modelId="{47054D02-2F11-435C-85B8-AFE665AC02D0}" srcId="{0BE5A1EB-63A4-45EF-8481-F7A42970E1DD}" destId="{F95D5F3A-823E-4968-BEE9-F3B7FA4FBCAB}" srcOrd="0" destOrd="0" parTransId="{DA662E30-597F-4A1A-A001-82DAEEBC06B5}" sibTransId="{A959DDA2-F63B-4379-B802-D6A19F7576D2}"/>
    <dgm:cxn modelId="{C9D9450A-0F29-4304-B51E-7936049A3EE2}" type="presOf" srcId="{10464BA3-9583-4D5D-BD36-D985DCE0EA96}" destId="{08F3F99D-C0E2-45ED-9FEF-A408A311F52D}" srcOrd="0" destOrd="0" presId="urn:microsoft.com/office/officeart/2005/8/layout/hierarchy1"/>
    <dgm:cxn modelId="{2410940F-047F-440D-B5E1-31A83B99CC8E}" type="presOf" srcId="{897D67C1-20CF-449A-98F3-41BD40205142}" destId="{8DE3AAEF-85FF-4B5F-9D23-85D3E89CE55A}" srcOrd="0" destOrd="0" presId="urn:microsoft.com/office/officeart/2005/8/layout/hierarchy1"/>
    <dgm:cxn modelId="{21AE6F16-EC5B-4848-9A4D-59AE26BE0755}" type="presOf" srcId="{DA662E30-597F-4A1A-A001-82DAEEBC06B5}" destId="{7E7CB605-0EF1-4CDD-B6F2-2F9BA8BCE396}" srcOrd="0" destOrd="0" presId="urn:microsoft.com/office/officeart/2005/8/layout/hierarchy1"/>
    <dgm:cxn modelId="{DE44C72F-6969-4ECD-B6FB-1D56C6450B8C}" type="presOf" srcId="{CA91EDC4-75FC-486A-83A9-AAFEEB2821E5}" destId="{7321D446-AF1E-433A-8FC1-8DAEFC2BD16F}" srcOrd="0" destOrd="0" presId="urn:microsoft.com/office/officeart/2005/8/layout/hierarchy1"/>
    <dgm:cxn modelId="{1F9C8433-AC71-4B4B-9783-B53F3758F1C2}" srcId="{0BE5A1EB-63A4-45EF-8481-F7A42970E1DD}" destId="{F63827EF-5F20-4113-ABE4-5FB93DB6D8C3}" srcOrd="2" destOrd="0" parTransId="{4619D766-46FE-43F2-AD2F-2490748117DF}" sibTransId="{49AC3A76-6F82-40CC-AA5E-56F683D12722}"/>
    <dgm:cxn modelId="{8340124B-3754-4D90-92F8-0AB603D082A6}" type="presOf" srcId="{F63827EF-5F20-4113-ABE4-5FB93DB6D8C3}" destId="{D21BEDA6-3DE3-4949-B75D-DAC3301FD4BB}" srcOrd="0" destOrd="0" presId="urn:microsoft.com/office/officeart/2005/8/layout/hierarchy1"/>
    <dgm:cxn modelId="{A7E5B15A-F5A0-4810-A9CD-5DAC4B338BBF}" type="presOf" srcId="{E5AA9A88-4125-4CCD-B25E-F25EF019D64A}" destId="{3B073772-E029-4306-8886-B586B0139EB2}" srcOrd="0" destOrd="0" presId="urn:microsoft.com/office/officeart/2005/8/layout/hierarchy1"/>
    <dgm:cxn modelId="{465E867B-AEB2-4480-B8B4-3C8679904918}" srcId="{0BE5A1EB-63A4-45EF-8481-F7A42970E1DD}" destId="{897D67C1-20CF-449A-98F3-41BD40205142}" srcOrd="3" destOrd="0" parTransId="{E5AA9A88-4125-4CCD-B25E-F25EF019D64A}" sibTransId="{6E5DC0B9-8422-46A3-8099-A64D737B556D}"/>
    <dgm:cxn modelId="{1FF7CEA7-723D-4CE7-A7F1-5FBA2113FAB3}" type="presOf" srcId="{F95D5F3A-823E-4968-BEE9-F3B7FA4FBCAB}" destId="{287C4D49-57FF-4C62-BD35-39E88D92581A}"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24479BB7-3548-48F8-AEB5-BD722CE9339E}" type="presOf" srcId="{0BE5A1EB-63A4-45EF-8481-F7A42970E1DD}" destId="{3A1A679B-D1EA-4856-9FC6-7FA312829851}" srcOrd="0" destOrd="0" presId="urn:microsoft.com/office/officeart/2005/8/layout/hierarchy1"/>
    <dgm:cxn modelId="{98D2BBBC-41F2-47B4-8FEE-8CAACDDA199F}" type="presOf" srcId="{3AAE9822-EAC1-46EE-92D9-1F55B1DCE19C}" destId="{ED742100-B1A9-4B0C-B79F-E5D7D86CC5FE}" srcOrd="0" destOrd="0" presId="urn:microsoft.com/office/officeart/2005/8/layout/hierarchy1"/>
    <dgm:cxn modelId="{B7CAAEC8-66AF-4652-A0D7-4BA357435AA1}" srcId="{0BE5A1EB-63A4-45EF-8481-F7A42970E1DD}" destId="{CA91EDC4-75FC-486A-83A9-AAFEEB2821E5}" srcOrd="1" destOrd="0" parTransId="{3AAE9822-EAC1-46EE-92D9-1F55B1DCE19C}" sibTransId="{86FB0679-AC63-4586-B6F2-7E43E904723A}"/>
    <dgm:cxn modelId="{CA268CC9-F865-4E38-8F5F-5CD05D1F2010}" type="presOf" srcId="{4619D766-46FE-43F2-AD2F-2490748117DF}" destId="{33BDCEBC-5C2A-4290-8BA9-6A33A956C140}" srcOrd="0" destOrd="0" presId="urn:microsoft.com/office/officeart/2005/8/layout/hierarchy1"/>
    <dgm:cxn modelId="{18CD5289-2821-40FB-BE58-8007E11ED501}" type="presParOf" srcId="{08F3F99D-C0E2-45ED-9FEF-A408A311F52D}" destId="{24070F0A-A2E0-451B-A471-E38FA333B89F}" srcOrd="0" destOrd="0" presId="urn:microsoft.com/office/officeart/2005/8/layout/hierarchy1"/>
    <dgm:cxn modelId="{1951689C-0A89-46EF-806F-89A0B6DD5F86}" type="presParOf" srcId="{24070F0A-A2E0-451B-A471-E38FA333B89F}" destId="{E6F7435A-B1F8-48D7-86CA-85DA3322C88D}" srcOrd="0" destOrd="0" presId="urn:microsoft.com/office/officeart/2005/8/layout/hierarchy1"/>
    <dgm:cxn modelId="{04D7792E-C125-4E56-B05B-6B7B5A6EC566}" type="presParOf" srcId="{E6F7435A-B1F8-48D7-86CA-85DA3322C88D}" destId="{353A8328-C47E-4165-A21F-35B055BA0A62}" srcOrd="0" destOrd="0" presId="urn:microsoft.com/office/officeart/2005/8/layout/hierarchy1"/>
    <dgm:cxn modelId="{CAF1AF5F-0C68-40FC-BADD-134135B5D1E2}" type="presParOf" srcId="{E6F7435A-B1F8-48D7-86CA-85DA3322C88D}" destId="{3A1A679B-D1EA-4856-9FC6-7FA312829851}" srcOrd="1" destOrd="0" presId="urn:microsoft.com/office/officeart/2005/8/layout/hierarchy1"/>
    <dgm:cxn modelId="{C18CCEF0-8CF2-418B-8F69-8FAC6514FDA4}" type="presParOf" srcId="{24070F0A-A2E0-451B-A471-E38FA333B89F}" destId="{66C2B2AD-AF05-47B3-8E5B-FDDC21F3F5A5}" srcOrd="1" destOrd="0" presId="urn:microsoft.com/office/officeart/2005/8/layout/hierarchy1"/>
    <dgm:cxn modelId="{598272F5-CA0E-4504-B531-F15B87E67FEA}" type="presParOf" srcId="{66C2B2AD-AF05-47B3-8E5B-FDDC21F3F5A5}" destId="{7E7CB605-0EF1-4CDD-B6F2-2F9BA8BCE396}" srcOrd="0" destOrd="0" presId="urn:microsoft.com/office/officeart/2005/8/layout/hierarchy1"/>
    <dgm:cxn modelId="{763CEA32-F8A3-4FFF-BAA1-374AF0C71031}" type="presParOf" srcId="{66C2B2AD-AF05-47B3-8E5B-FDDC21F3F5A5}" destId="{809A715E-DBEB-4074-A8A3-355FF05D8091}" srcOrd="1" destOrd="0" presId="urn:microsoft.com/office/officeart/2005/8/layout/hierarchy1"/>
    <dgm:cxn modelId="{BE57C33E-68D0-42BC-932A-F8163C1869C4}" type="presParOf" srcId="{809A715E-DBEB-4074-A8A3-355FF05D8091}" destId="{AAD9B86B-3328-4A73-B143-12D106A2EBD2}" srcOrd="0" destOrd="0" presId="urn:microsoft.com/office/officeart/2005/8/layout/hierarchy1"/>
    <dgm:cxn modelId="{24495244-9A51-49DF-9AE9-7DE30989A499}" type="presParOf" srcId="{AAD9B86B-3328-4A73-B143-12D106A2EBD2}" destId="{510C51E0-FC09-490B-B8BE-D88D031C6CB2}" srcOrd="0" destOrd="0" presId="urn:microsoft.com/office/officeart/2005/8/layout/hierarchy1"/>
    <dgm:cxn modelId="{0608C1E1-9476-41E7-9A33-C345D160A669}" type="presParOf" srcId="{AAD9B86B-3328-4A73-B143-12D106A2EBD2}" destId="{287C4D49-57FF-4C62-BD35-39E88D92581A}" srcOrd="1" destOrd="0" presId="urn:microsoft.com/office/officeart/2005/8/layout/hierarchy1"/>
    <dgm:cxn modelId="{34870312-22BB-4664-8D74-F42558BF5886}" type="presParOf" srcId="{809A715E-DBEB-4074-A8A3-355FF05D8091}" destId="{9D8BFF1F-A62B-4A15-8C43-88CD2C2C3E33}" srcOrd="1" destOrd="0" presId="urn:microsoft.com/office/officeart/2005/8/layout/hierarchy1"/>
    <dgm:cxn modelId="{0F313402-35C4-4CC0-933E-A6A03161AA30}" type="presParOf" srcId="{66C2B2AD-AF05-47B3-8E5B-FDDC21F3F5A5}" destId="{ED742100-B1A9-4B0C-B79F-E5D7D86CC5FE}" srcOrd="2" destOrd="0" presId="urn:microsoft.com/office/officeart/2005/8/layout/hierarchy1"/>
    <dgm:cxn modelId="{BF19C17C-D1E2-4122-B2A2-0C701F6CE457}" type="presParOf" srcId="{66C2B2AD-AF05-47B3-8E5B-FDDC21F3F5A5}" destId="{18B5EFE5-DD7A-449B-B89F-D8D7758990C9}" srcOrd="3" destOrd="0" presId="urn:microsoft.com/office/officeart/2005/8/layout/hierarchy1"/>
    <dgm:cxn modelId="{879AD653-2B44-4A53-8C77-D3F0EC0FDB8A}" type="presParOf" srcId="{18B5EFE5-DD7A-449B-B89F-D8D7758990C9}" destId="{BAB9948C-7042-434E-8ADC-316414D29D12}" srcOrd="0" destOrd="0" presId="urn:microsoft.com/office/officeart/2005/8/layout/hierarchy1"/>
    <dgm:cxn modelId="{BB7ADED9-8587-47DC-9563-9422C9A05F68}" type="presParOf" srcId="{BAB9948C-7042-434E-8ADC-316414D29D12}" destId="{B88DC07A-F060-45B9-BE68-D515508C5377}" srcOrd="0" destOrd="0" presId="urn:microsoft.com/office/officeart/2005/8/layout/hierarchy1"/>
    <dgm:cxn modelId="{E8F52EB2-8718-45F1-BFEB-7B07411CCCE0}" type="presParOf" srcId="{BAB9948C-7042-434E-8ADC-316414D29D12}" destId="{7321D446-AF1E-433A-8FC1-8DAEFC2BD16F}" srcOrd="1" destOrd="0" presId="urn:microsoft.com/office/officeart/2005/8/layout/hierarchy1"/>
    <dgm:cxn modelId="{A7A8A574-773A-4FD6-89BD-59104DF33A21}" type="presParOf" srcId="{18B5EFE5-DD7A-449B-B89F-D8D7758990C9}" destId="{A1140E25-BE5A-4BA9-9DF0-3CDF1F1AFF0B}" srcOrd="1" destOrd="0" presId="urn:microsoft.com/office/officeart/2005/8/layout/hierarchy1"/>
    <dgm:cxn modelId="{A1782F6B-C96B-47A1-9FAC-94E121C27CAA}" type="presParOf" srcId="{66C2B2AD-AF05-47B3-8E5B-FDDC21F3F5A5}" destId="{33BDCEBC-5C2A-4290-8BA9-6A33A956C140}" srcOrd="4" destOrd="0" presId="urn:microsoft.com/office/officeart/2005/8/layout/hierarchy1"/>
    <dgm:cxn modelId="{A2C7EA04-AE90-4519-AA82-2976C07FEA3B}" type="presParOf" srcId="{66C2B2AD-AF05-47B3-8E5B-FDDC21F3F5A5}" destId="{2A54F79B-8FE3-4C4A-B99E-F5F9AD781548}" srcOrd="5" destOrd="0" presId="urn:microsoft.com/office/officeart/2005/8/layout/hierarchy1"/>
    <dgm:cxn modelId="{27117A5A-E4D1-4ADB-B26E-FCB60B0C33CB}" type="presParOf" srcId="{2A54F79B-8FE3-4C4A-B99E-F5F9AD781548}" destId="{FE42466D-1130-4708-80A9-17AB8CF3E3A4}" srcOrd="0" destOrd="0" presId="urn:microsoft.com/office/officeart/2005/8/layout/hierarchy1"/>
    <dgm:cxn modelId="{3C2D8F9E-D2B4-404E-AC88-8B68D2E1BA23}" type="presParOf" srcId="{FE42466D-1130-4708-80A9-17AB8CF3E3A4}" destId="{9EBCDEDA-3D3C-4544-A0F7-1BF34C3F9D9E}" srcOrd="0" destOrd="0" presId="urn:microsoft.com/office/officeart/2005/8/layout/hierarchy1"/>
    <dgm:cxn modelId="{D4D5AD04-5EE9-4A6E-84F5-EFBAFF07521C}" type="presParOf" srcId="{FE42466D-1130-4708-80A9-17AB8CF3E3A4}" destId="{D21BEDA6-3DE3-4949-B75D-DAC3301FD4BB}" srcOrd="1" destOrd="0" presId="urn:microsoft.com/office/officeart/2005/8/layout/hierarchy1"/>
    <dgm:cxn modelId="{6E39F0DF-69B1-4EB4-80A7-43296E4AA62F}" type="presParOf" srcId="{2A54F79B-8FE3-4C4A-B99E-F5F9AD781548}" destId="{0E8FEC60-DDA2-4CDA-90E7-81CEE50EA608}" srcOrd="1" destOrd="0" presId="urn:microsoft.com/office/officeart/2005/8/layout/hierarchy1"/>
    <dgm:cxn modelId="{7328671E-0D9A-4EC2-95A6-CF4A7C0645A7}" type="presParOf" srcId="{66C2B2AD-AF05-47B3-8E5B-FDDC21F3F5A5}" destId="{3B073772-E029-4306-8886-B586B0139EB2}" srcOrd="6" destOrd="0" presId="urn:microsoft.com/office/officeart/2005/8/layout/hierarchy1"/>
    <dgm:cxn modelId="{B1EE60CC-5149-4F4F-B60D-BF3182D64076}" type="presParOf" srcId="{66C2B2AD-AF05-47B3-8E5B-FDDC21F3F5A5}" destId="{0BB8F1D5-E978-40B9-A829-99D55233207C}" srcOrd="7" destOrd="0" presId="urn:microsoft.com/office/officeart/2005/8/layout/hierarchy1"/>
    <dgm:cxn modelId="{BD07EADD-E630-4F37-9560-B686A3D81ED8}" type="presParOf" srcId="{0BB8F1D5-E978-40B9-A829-99D55233207C}" destId="{17A66CD8-520D-40EF-89E7-2A5688A0C58C}" srcOrd="0" destOrd="0" presId="urn:microsoft.com/office/officeart/2005/8/layout/hierarchy1"/>
    <dgm:cxn modelId="{9B589E5C-59B3-46A0-B4D2-6DD61E03735C}" type="presParOf" srcId="{17A66CD8-520D-40EF-89E7-2A5688A0C58C}" destId="{4A027E01-DC14-454E-82FF-442F34DA8472}" srcOrd="0" destOrd="0" presId="urn:microsoft.com/office/officeart/2005/8/layout/hierarchy1"/>
    <dgm:cxn modelId="{9A8AAE31-C19F-4662-8F0B-B14AE2DDC216}" type="presParOf" srcId="{17A66CD8-520D-40EF-89E7-2A5688A0C58C}" destId="{8DE3AAEF-85FF-4B5F-9D23-85D3E89CE55A}" srcOrd="1" destOrd="0" presId="urn:microsoft.com/office/officeart/2005/8/layout/hierarchy1"/>
    <dgm:cxn modelId="{227B4373-10A4-4359-A209-13ABF1F9E8D3}" type="presParOf" srcId="{0BB8F1D5-E978-40B9-A829-99D55233207C}" destId="{0105F97E-B88F-4221-B6EA-595E5135FC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sozial-kommunikative Kompetenzen</a:t>
          </a:r>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CA91EDC4-75FC-486A-83A9-AAFEEB2821E5}">
      <dgm:prSet phldrT="[Text]" custT="1"/>
      <dgm:spPr/>
      <dgm:t>
        <a:bodyPr/>
        <a:lstStyle/>
        <a:p>
          <a:r>
            <a:rPr lang="de-AT" sz="1600" dirty="0"/>
            <a:t>Zuhören</a:t>
          </a:r>
        </a:p>
      </dgm:t>
    </dgm:pt>
    <dgm:pt modelId="{3AAE9822-EAC1-46EE-92D9-1F55B1DCE19C}" type="parTrans" cxnId="{B7CAAEC8-66AF-4652-A0D7-4BA357435AA1}">
      <dgm:prSet/>
      <dgm:spPr/>
      <dgm:t>
        <a:bodyPr/>
        <a:lstStyle/>
        <a:p>
          <a:endParaRPr lang="de-AT"/>
        </a:p>
      </dgm:t>
    </dgm:pt>
    <dgm:pt modelId="{86FB0679-AC63-4586-B6F2-7E43E904723A}" type="sibTrans" cxnId="{B7CAAEC8-66AF-4652-A0D7-4BA357435AA1}">
      <dgm:prSet/>
      <dgm:spPr/>
      <dgm:t>
        <a:bodyPr/>
        <a:lstStyle/>
        <a:p>
          <a:endParaRPr lang="de-AT"/>
        </a:p>
      </dgm:t>
    </dgm:pt>
    <dgm:pt modelId="{F63827EF-5F20-4113-ABE4-5FB93DB6D8C3}">
      <dgm:prSet phldrT="[Text]" custT="1"/>
      <dgm:spPr/>
      <dgm:t>
        <a:bodyPr/>
        <a:lstStyle/>
        <a:p>
          <a:r>
            <a:rPr lang="de-AT" sz="1600" dirty="0"/>
            <a:t>Erklären, Präsentieren</a:t>
          </a:r>
        </a:p>
      </dgm:t>
    </dgm:pt>
    <dgm:pt modelId="{4619D766-46FE-43F2-AD2F-2490748117DF}" type="parTrans" cxnId="{1F9C8433-AC71-4B4B-9783-B53F3758F1C2}">
      <dgm:prSet/>
      <dgm:spPr/>
      <dgm:t>
        <a:bodyPr/>
        <a:lstStyle/>
        <a:p>
          <a:endParaRPr lang="de-AT"/>
        </a:p>
      </dgm:t>
    </dgm:pt>
    <dgm:pt modelId="{49AC3A76-6F82-40CC-AA5E-56F683D12722}" type="sibTrans" cxnId="{1F9C8433-AC71-4B4B-9783-B53F3758F1C2}">
      <dgm:prSet/>
      <dgm:spPr/>
      <dgm:t>
        <a:bodyPr/>
        <a:lstStyle/>
        <a:p>
          <a:endParaRPr lang="de-AT"/>
        </a:p>
      </dgm:t>
    </dgm:pt>
    <dgm:pt modelId="{897D67C1-20CF-449A-98F3-41BD40205142}">
      <dgm:prSet phldrT="[Text]" custT="1"/>
      <dgm:spPr/>
      <dgm:t>
        <a:bodyPr/>
        <a:lstStyle/>
        <a:p>
          <a:r>
            <a:rPr lang="de-AT" sz="1600" dirty="0"/>
            <a:t>Argumentieren</a:t>
          </a:r>
        </a:p>
      </dgm:t>
    </dgm:pt>
    <dgm:pt modelId="{E5AA9A88-4125-4CCD-B25E-F25EF019D64A}" type="parTrans" cxnId="{465E867B-AEB2-4480-B8B4-3C8679904918}">
      <dgm:prSet/>
      <dgm:spPr/>
      <dgm:t>
        <a:bodyPr/>
        <a:lstStyle/>
        <a:p>
          <a:endParaRPr lang="de-AT"/>
        </a:p>
      </dgm:t>
    </dgm:pt>
    <dgm:pt modelId="{6E5DC0B9-8422-46A3-8099-A64D737B556D}" type="sibTrans" cxnId="{465E867B-AEB2-4480-B8B4-3C8679904918}">
      <dgm:prSet/>
      <dgm:spPr/>
      <dgm:t>
        <a:bodyPr/>
        <a:lstStyle/>
        <a:p>
          <a:endParaRPr lang="de-AT"/>
        </a:p>
      </dgm:t>
    </dgm:pt>
    <dgm:pt modelId="{38698C33-2AC9-4053-A3C5-E48434A5AD07}">
      <dgm:prSet phldrT="[Text]" custT="1"/>
      <dgm:spPr/>
      <dgm:t>
        <a:bodyPr/>
        <a:lstStyle/>
        <a:p>
          <a:r>
            <a:rPr lang="de-AT" sz="1600" dirty="0"/>
            <a:t>Kooperieren</a:t>
          </a:r>
        </a:p>
      </dgm:t>
    </dgm:pt>
    <dgm:pt modelId="{C0D3ACDC-641E-40BB-99AB-931D1EB0249E}" type="parTrans" cxnId="{24CDC773-4FDD-46AC-B77C-9F228B941B20}">
      <dgm:prSet/>
      <dgm:spPr/>
      <dgm:t>
        <a:bodyPr/>
        <a:lstStyle/>
        <a:p>
          <a:endParaRPr lang="de-AT"/>
        </a:p>
      </dgm:t>
    </dgm:pt>
    <dgm:pt modelId="{D99687AE-A969-4AEF-9D47-690A33A1F007}" type="sibTrans" cxnId="{24CDC773-4FDD-46AC-B77C-9F228B941B20}">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ED742100-B1A9-4B0C-B79F-E5D7D86CC5FE}" type="pres">
      <dgm:prSet presAssocID="{3AAE9822-EAC1-46EE-92D9-1F55B1DCE19C}" presName="Name10" presStyleLbl="parChTrans1D2" presStyleIdx="0" presStyleCnt="4"/>
      <dgm:spPr/>
    </dgm:pt>
    <dgm:pt modelId="{18B5EFE5-DD7A-449B-B89F-D8D7758990C9}" type="pres">
      <dgm:prSet presAssocID="{CA91EDC4-75FC-486A-83A9-AAFEEB2821E5}" presName="hierRoot2" presStyleCnt="0"/>
      <dgm:spPr/>
    </dgm:pt>
    <dgm:pt modelId="{BAB9948C-7042-434E-8ADC-316414D29D12}" type="pres">
      <dgm:prSet presAssocID="{CA91EDC4-75FC-486A-83A9-AAFEEB2821E5}" presName="composite2" presStyleCnt="0"/>
      <dgm:spPr/>
    </dgm:pt>
    <dgm:pt modelId="{B88DC07A-F060-45B9-BE68-D515508C5377}" type="pres">
      <dgm:prSet presAssocID="{CA91EDC4-75FC-486A-83A9-AAFEEB2821E5}" presName="background2" presStyleLbl="node2" presStyleIdx="0" presStyleCnt="4"/>
      <dgm:spPr/>
    </dgm:pt>
    <dgm:pt modelId="{7321D446-AF1E-433A-8FC1-8DAEFC2BD16F}" type="pres">
      <dgm:prSet presAssocID="{CA91EDC4-75FC-486A-83A9-AAFEEB2821E5}" presName="text2" presStyleLbl="fgAcc2" presStyleIdx="0" presStyleCnt="4">
        <dgm:presLayoutVars>
          <dgm:chPref val="3"/>
        </dgm:presLayoutVars>
      </dgm:prSet>
      <dgm:spPr/>
    </dgm:pt>
    <dgm:pt modelId="{A1140E25-BE5A-4BA9-9DF0-3CDF1F1AFF0B}" type="pres">
      <dgm:prSet presAssocID="{CA91EDC4-75FC-486A-83A9-AAFEEB2821E5}" presName="hierChild3" presStyleCnt="0"/>
      <dgm:spPr/>
    </dgm:pt>
    <dgm:pt modelId="{33BDCEBC-5C2A-4290-8BA9-6A33A956C140}" type="pres">
      <dgm:prSet presAssocID="{4619D766-46FE-43F2-AD2F-2490748117DF}" presName="Name10" presStyleLbl="parChTrans1D2" presStyleIdx="1" presStyleCnt="4"/>
      <dgm:spPr/>
    </dgm:pt>
    <dgm:pt modelId="{2A54F79B-8FE3-4C4A-B99E-F5F9AD781548}" type="pres">
      <dgm:prSet presAssocID="{F63827EF-5F20-4113-ABE4-5FB93DB6D8C3}" presName="hierRoot2" presStyleCnt="0"/>
      <dgm:spPr/>
    </dgm:pt>
    <dgm:pt modelId="{FE42466D-1130-4708-80A9-17AB8CF3E3A4}" type="pres">
      <dgm:prSet presAssocID="{F63827EF-5F20-4113-ABE4-5FB93DB6D8C3}" presName="composite2" presStyleCnt="0"/>
      <dgm:spPr/>
    </dgm:pt>
    <dgm:pt modelId="{9EBCDEDA-3D3C-4544-A0F7-1BF34C3F9D9E}" type="pres">
      <dgm:prSet presAssocID="{F63827EF-5F20-4113-ABE4-5FB93DB6D8C3}" presName="background2" presStyleLbl="node2" presStyleIdx="1" presStyleCnt="4"/>
      <dgm:spPr/>
    </dgm:pt>
    <dgm:pt modelId="{D21BEDA6-3DE3-4949-B75D-DAC3301FD4BB}" type="pres">
      <dgm:prSet presAssocID="{F63827EF-5F20-4113-ABE4-5FB93DB6D8C3}" presName="text2" presStyleLbl="fgAcc2" presStyleIdx="1" presStyleCnt="4">
        <dgm:presLayoutVars>
          <dgm:chPref val="3"/>
        </dgm:presLayoutVars>
      </dgm:prSet>
      <dgm:spPr/>
    </dgm:pt>
    <dgm:pt modelId="{0E8FEC60-DDA2-4CDA-90E7-81CEE50EA608}" type="pres">
      <dgm:prSet presAssocID="{F63827EF-5F20-4113-ABE4-5FB93DB6D8C3}" presName="hierChild3" presStyleCnt="0"/>
      <dgm:spPr/>
    </dgm:pt>
    <dgm:pt modelId="{3B073772-E029-4306-8886-B586B0139EB2}" type="pres">
      <dgm:prSet presAssocID="{E5AA9A88-4125-4CCD-B25E-F25EF019D64A}" presName="Name10" presStyleLbl="parChTrans1D2" presStyleIdx="2" presStyleCnt="4"/>
      <dgm:spPr/>
    </dgm:pt>
    <dgm:pt modelId="{0BB8F1D5-E978-40B9-A829-99D55233207C}" type="pres">
      <dgm:prSet presAssocID="{897D67C1-20CF-449A-98F3-41BD40205142}" presName="hierRoot2" presStyleCnt="0"/>
      <dgm:spPr/>
    </dgm:pt>
    <dgm:pt modelId="{17A66CD8-520D-40EF-89E7-2A5688A0C58C}" type="pres">
      <dgm:prSet presAssocID="{897D67C1-20CF-449A-98F3-41BD40205142}" presName="composite2" presStyleCnt="0"/>
      <dgm:spPr/>
    </dgm:pt>
    <dgm:pt modelId="{4A027E01-DC14-454E-82FF-442F34DA8472}" type="pres">
      <dgm:prSet presAssocID="{897D67C1-20CF-449A-98F3-41BD40205142}" presName="background2" presStyleLbl="node2" presStyleIdx="2" presStyleCnt="4"/>
      <dgm:spPr/>
    </dgm:pt>
    <dgm:pt modelId="{8DE3AAEF-85FF-4B5F-9D23-85D3E89CE55A}" type="pres">
      <dgm:prSet presAssocID="{897D67C1-20CF-449A-98F3-41BD40205142}" presName="text2" presStyleLbl="fgAcc2" presStyleIdx="2" presStyleCnt="4">
        <dgm:presLayoutVars>
          <dgm:chPref val="3"/>
        </dgm:presLayoutVars>
      </dgm:prSet>
      <dgm:spPr/>
    </dgm:pt>
    <dgm:pt modelId="{0105F97E-B88F-4221-B6EA-595E5135FCDD}" type="pres">
      <dgm:prSet presAssocID="{897D67C1-20CF-449A-98F3-41BD40205142}" presName="hierChild3" presStyleCnt="0"/>
      <dgm:spPr/>
    </dgm:pt>
    <dgm:pt modelId="{54E33A80-9D17-4540-A5C4-19FAC011E743}" type="pres">
      <dgm:prSet presAssocID="{C0D3ACDC-641E-40BB-99AB-931D1EB0249E}" presName="Name10" presStyleLbl="parChTrans1D2" presStyleIdx="3" presStyleCnt="4"/>
      <dgm:spPr/>
    </dgm:pt>
    <dgm:pt modelId="{EAB6B112-7F26-49FB-A6DB-692104819EB6}" type="pres">
      <dgm:prSet presAssocID="{38698C33-2AC9-4053-A3C5-E48434A5AD07}" presName="hierRoot2" presStyleCnt="0"/>
      <dgm:spPr/>
    </dgm:pt>
    <dgm:pt modelId="{A4AC0074-3AC6-44B2-A458-B0D1B23164C6}" type="pres">
      <dgm:prSet presAssocID="{38698C33-2AC9-4053-A3C5-E48434A5AD07}" presName="composite2" presStyleCnt="0"/>
      <dgm:spPr/>
    </dgm:pt>
    <dgm:pt modelId="{38C2FFAB-82DA-4101-BF20-37A4BEDDE26A}" type="pres">
      <dgm:prSet presAssocID="{38698C33-2AC9-4053-A3C5-E48434A5AD07}" presName="background2" presStyleLbl="node2" presStyleIdx="3" presStyleCnt="4"/>
      <dgm:spPr/>
    </dgm:pt>
    <dgm:pt modelId="{EB26F227-FF52-4DBB-BB57-6E57988E3261}" type="pres">
      <dgm:prSet presAssocID="{38698C33-2AC9-4053-A3C5-E48434A5AD07}" presName="text2" presStyleLbl="fgAcc2" presStyleIdx="3" presStyleCnt="4">
        <dgm:presLayoutVars>
          <dgm:chPref val="3"/>
        </dgm:presLayoutVars>
      </dgm:prSet>
      <dgm:spPr/>
    </dgm:pt>
    <dgm:pt modelId="{F26B708A-6AE9-4D93-86F9-B05D175187DE}" type="pres">
      <dgm:prSet presAssocID="{38698C33-2AC9-4053-A3C5-E48434A5AD07}" presName="hierChild3" presStyleCnt="0"/>
      <dgm:spPr/>
    </dgm:pt>
  </dgm:ptLst>
  <dgm:cxnLst>
    <dgm:cxn modelId="{1F9C8433-AC71-4B4B-9783-B53F3758F1C2}" srcId="{0BE5A1EB-63A4-45EF-8481-F7A42970E1DD}" destId="{F63827EF-5F20-4113-ABE4-5FB93DB6D8C3}" srcOrd="1" destOrd="0" parTransId="{4619D766-46FE-43F2-AD2F-2490748117DF}" sibTransId="{49AC3A76-6F82-40CC-AA5E-56F683D12722}"/>
    <dgm:cxn modelId="{EA561E6A-6B8C-4641-8638-58EE17C23B3D}" type="presOf" srcId="{10464BA3-9583-4D5D-BD36-D985DCE0EA96}" destId="{08F3F99D-C0E2-45ED-9FEF-A408A311F52D}" srcOrd="0" destOrd="0" presId="urn:microsoft.com/office/officeart/2005/8/layout/hierarchy1"/>
    <dgm:cxn modelId="{8D6FD16C-F755-4C7B-B3A9-701D2BF7D933}" type="presOf" srcId="{C0D3ACDC-641E-40BB-99AB-931D1EB0249E}" destId="{54E33A80-9D17-4540-A5C4-19FAC011E743}" srcOrd="0" destOrd="0" presId="urn:microsoft.com/office/officeart/2005/8/layout/hierarchy1"/>
    <dgm:cxn modelId="{24CDC773-4FDD-46AC-B77C-9F228B941B20}" srcId="{0BE5A1EB-63A4-45EF-8481-F7A42970E1DD}" destId="{38698C33-2AC9-4053-A3C5-E48434A5AD07}" srcOrd="3" destOrd="0" parTransId="{C0D3ACDC-641E-40BB-99AB-931D1EB0249E}" sibTransId="{D99687AE-A969-4AEF-9D47-690A33A1F007}"/>
    <dgm:cxn modelId="{465E867B-AEB2-4480-B8B4-3C8679904918}" srcId="{0BE5A1EB-63A4-45EF-8481-F7A42970E1DD}" destId="{897D67C1-20CF-449A-98F3-41BD40205142}" srcOrd="2" destOrd="0" parTransId="{E5AA9A88-4125-4CCD-B25E-F25EF019D64A}" sibTransId="{6E5DC0B9-8422-46A3-8099-A64D737B556D}"/>
    <dgm:cxn modelId="{E4F3DA7D-81D8-411B-BF84-A5078F37B9B3}" type="presOf" srcId="{F63827EF-5F20-4113-ABE4-5FB93DB6D8C3}" destId="{D21BEDA6-3DE3-4949-B75D-DAC3301FD4BB}" srcOrd="0" destOrd="0" presId="urn:microsoft.com/office/officeart/2005/8/layout/hierarchy1"/>
    <dgm:cxn modelId="{8D21D488-E6E7-4DEC-B5B7-A6A93EAC1C5D}" type="presOf" srcId="{3AAE9822-EAC1-46EE-92D9-1F55B1DCE19C}" destId="{ED742100-B1A9-4B0C-B79F-E5D7D86CC5FE}" srcOrd="0" destOrd="0" presId="urn:microsoft.com/office/officeart/2005/8/layout/hierarchy1"/>
    <dgm:cxn modelId="{96A4D0AC-FD46-4F6D-926E-604E43B2371D}" type="presOf" srcId="{E5AA9A88-4125-4CCD-B25E-F25EF019D64A}" destId="{3B073772-E029-4306-8886-B586B0139EB2}"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B7CAAEC8-66AF-4652-A0D7-4BA357435AA1}" srcId="{0BE5A1EB-63A4-45EF-8481-F7A42970E1DD}" destId="{CA91EDC4-75FC-486A-83A9-AAFEEB2821E5}" srcOrd="0" destOrd="0" parTransId="{3AAE9822-EAC1-46EE-92D9-1F55B1DCE19C}" sibTransId="{86FB0679-AC63-4586-B6F2-7E43E904723A}"/>
    <dgm:cxn modelId="{F2FCF2E9-69B5-4E90-9429-4A53B788257F}" type="presOf" srcId="{897D67C1-20CF-449A-98F3-41BD40205142}" destId="{8DE3AAEF-85FF-4B5F-9D23-85D3E89CE55A}" srcOrd="0" destOrd="0" presId="urn:microsoft.com/office/officeart/2005/8/layout/hierarchy1"/>
    <dgm:cxn modelId="{2A6CE0ED-214E-4394-B31F-B2A2217F50FA}" type="presOf" srcId="{CA91EDC4-75FC-486A-83A9-AAFEEB2821E5}" destId="{7321D446-AF1E-433A-8FC1-8DAEFC2BD16F}" srcOrd="0" destOrd="0" presId="urn:microsoft.com/office/officeart/2005/8/layout/hierarchy1"/>
    <dgm:cxn modelId="{4C688CEF-9D7C-462F-840B-B28499EB5521}" type="presOf" srcId="{0BE5A1EB-63A4-45EF-8481-F7A42970E1DD}" destId="{3A1A679B-D1EA-4856-9FC6-7FA312829851}" srcOrd="0" destOrd="0" presId="urn:microsoft.com/office/officeart/2005/8/layout/hierarchy1"/>
    <dgm:cxn modelId="{4A219CF6-FAD1-49D1-9C44-DE79BA055E3A}" type="presOf" srcId="{4619D766-46FE-43F2-AD2F-2490748117DF}" destId="{33BDCEBC-5C2A-4290-8BA9-6A33A956C140}" srcOrd="0" destOrd="0" presId="urn:microsoft.com/office/officeart/2005/8/layout/hierarchy1"/>
    <dgm:cxn modelId="{AA378EF7-242D-4462-8140-DFFCF5C1FD2B}" type="presOf" srcId="{38698C33-2AC9-4053-A3C5-E48434A5AD07}" destId="{EB26F227-FF52-4DBB-BB57-6E57988E3261}" srcOrd="0" destOrd="0" presId="urn:microsoft.com/office/officeart/2005/8/layout/hierarchy1"/>
    <dgm:cxn modelId="{3A6CBDD0-78B7-4CD7-A1E6-0CA36D258C4A}" type="presParOf" srcId="{08F3F99D-C0E2-45ED-9FEF-A408A311F52D}" destId="{24070F0A-A2E0-451B-A471-E38FA333B89F}" srcOrd="0" destOrd="0" presId="urn:microsoft.com/office/officeart/2005/8/layout/hierarchy1"/>
    <dgm:cxn modelId="{D3A8D9ED-1D60-437B-87AB-B2B9CA3C3B88}" type="presParOf" srcId="{24070F0A-A2E0-451B-A471-E38FA333B89F}" destId="{E6F7435A-B1F8-48D7-86CA-85DA3322C88D}" srcOrd="0" destOrd="0" presId="urn:microsoft.com/office/officeart/2005/8/layout/hierarchy1"/>
    <dgm:cxn modelId="{81D6177B-506C-4E15-97D3-39697553E9CE}" type="presParOf" srcId="{E6F7435A-B1F8-48D7-86CA-85DA3322C88D}" destId="{353A8328-C47E-4165-A21F-35B055BA0A62}" srcOrd="0" destOrd="0" presId="urn:microsoft.com/office/officeart/2005/8/layout/hierarchy1"/>
    <dgm:cxn modelId="{B672B729-A458-4AEA-8A8D-2EC341602842}" type="presParOf" srcId="{E6F7435A-B1F8-48D7-86CA-85DA3322C88D}" destId="{3A1A679B-D1EA-4856-9FC6-7FA312829851}" srcOrd="1" destOrd="0" presId="urn:microsoft.com/office/officeart/2005/8/layout/hierarchy1"/>
    <dgm:cxn modelId="{1D9B74D3-1B17-48F2-9F9C-8F33A4686F51}" type="presParOf" srcId="{24070F0A-A2E0-451B-A471-E38FA333B89F}" destId="{66C2B2AD-AF05-47B3-8E5B-FDDC21F3F5A5}" srcOrd="1" destOrd="0" presId="urn:microsoft.com/office/officeart/2005/8/layout/hierarchy1"/>
    <dgm:cxn modelId="{E036DF2F-483B-41A3-8F69-5F070E7140AC}" type="presParOf" srcId="{66C2B2AD-AF05-47B3-8E5B-FDDC21F3F5A5}" destId="{ED742100-B1A9-4B0C-B79F-E5D7D86CC5FE}" srcOrd="0" destOrd="0" presId="urn:microsoft.com/office/officeart/2005/8/layout/hierarchy1"/>
    <dgm:cxn modelId="{2CA09072-B3C4-419C-917E-337779E35945}" type="presParOf" srcId="{66C2B2AD-AF05-47B3-8E5B-FDDC21F3F5A5}" destId="{18B5EFE5-DD7A-449B-B89F-D8D7758990C9}" srcOrd="1" destOrd="0" presId="urn:microsoft.com/office/officeart/2005/8/layout/hierarchy1"/>
    <dgm:cxn modelId="{5B302143-A27C-4E56-ACDD-F134DA4D8685}" type="presParOf" srcId="{18B5EFE5-DD7A-449B-B89F-D8D7758990C9}" destId="{BAB9948C-7042-434E-8ADC-316414D29D12}" srcOrd="0" destOrd="0" presId="urn:microsoft.com/office/officeart/2005/8/layout/hierarchy1"/>
    <dgm:cxn modelId="{1532BF38-D077-4A68-8CAC-AEC04FD6A763}" type="presParOf" srcId="{BAB9948C-7042-434E-8ADC-316414D29D12}" destId="{B88DC07A-F060-45B9-BE68-D515508C5377}" srcOrd="0" destOrd="0" presId="urn:microsoft.com/office/officeart/2005/8/layout/hierarchy1"/>
    <dgm:cxn modelId="{0AC5A2CB-9897-4853-B48E-2DE375C2708F}" type="presParOf" srcId="{BAB9948C-7042-434E-8ADC-316414D29D12}" destId="{7321D446-AF1E-433A-8FC1-8DAEFC2BD16F}" srcOrd="1" destOrd="0" presId="urn:microsoft.com/office/officeart/2005/8/layout/hierarchy1"/>
    <dgm:cxn modelId="{F65B9CCD-3FA4-4992-8F13-A8AB8284FB30}" type="presParOf" srcId="{18B5EFE5-DD7A-449B-B89F-D8D7758990C9}" destId="{A1140E25-BE5A-4BA9-9DF0-3CDF1F1AFF0B}" srcOrd="1" destOrd="0" presId="urn:microsoft.com/office/officeart/2005/8/layout/hierarchy1"/>
    <dgm:cxn modelId="{AA58FC0E-01BC-4C6B-B786-FEA85D709327}" type="presParOf" srcId="{66C2B2AD-AF05-47B3-8E5B-FDDC21F3F5A5}" destId="{33BDCEBC-5C2A-4290-8BA9-6A33A956C140}" srcOrd="2" destOrd="0" presId="urn:microsoft.com/office/officeart/2005/8/layout/hierarchy1"/>
    <dgm:cxn modelId="{AF9E87F6-A2C4-4919-98BD-48D0AC0D8326}" type="presParOf" srcId="{66C2B2AD-AF05-47B3-8E5B-FDDC21F3F5A5}" destId="{2A54F79B-8FE3-4C4A-B99E-F5F9AD781548}" srcOrd="3" destOrd="0" presId="urn:microsoft.com/office/officeart/2005/8/layout/hierarchy1"/>
    <dgm:cxn modelId="{981CC0FD-5B11-4D54-8868-38FBA2B1F06E}" type="presParOf" srcId="{2A54F79B-8FE3-4C4A-B99E-F5F9AD781548}" destId="{FE42466D-1130-4708-80A9-17AB8CF3E3A4}" srcOrd="0" destOrd="0" presId="urn:microsoft.com/office/officeart/2005/8/layout/hierarchy1"/>
    <dgm:cxn modelId="{C7DAD60B-10B3-4A33-820D-71A64FBD4635}" type="presParOf" srcId="{FE42466D-1130-4708-80A9-17AB8CF3E3A4}" destId="{9EBCDEDA-3D3C-4544-A0F7-1BF34C3F9D9E}" srcOrd="0" destOrd="0" presId="urn:microsoft.com/office/officeart/2005/8/layout/hierarchy1"/>
    <dgm:cxn modelId="{38092C3A-DEC7-4C31-A57F-22744BEB23C2}" type="presParOf" srcId="{FE42466D-1130-4708-80A9-17AB8CF3E3A4}" destId="{D21BEDA6-3DE3-4949-B75D-DAC3301FD4BB}" srcOrd="1" destOrd="0" presId="urn:microsoft.com/office/officeart/2005/8/layout/hierarchy1"/>
    <dgm:cxn modelId="{D72B81BF-9E10-4A90-B1E2-8442B465D983}" type="presParOf" srcId="{2A54F79B-8FE3-4C4A-B99E-F5F9AD781548}" destId="{0E8FEC60-DDA2-4CDA-90E7-81CEE50EA608}" srcOrd="1" destOrd="0" presId="urn:microsoft.com/office/officeart/2005/8/layout/hierarchy1"/>
    <dgm:cxn modelId="{CD074358-DC87-4C9B-A206-7845C15B347E}" type="presParOf" srcId="{66C2B2AD-AF05-47B3-8E5B-FDDC21F3F5A5}" destId="{3B073772-E029-4306-8886-B586B0139EB2}" srcOrd="4" destOrd="0" presId="urn:microsoft.com/office/officeart/2005/8/layout/hierarchy1"/>
    <dgm:cxn modelId="{28250A49-ADAB-40F5-A9AC-162381882E17}" type="presParOf" srcId="{66C2B2AD-AF05-47B3-8E5B-FDDC21F3F5A5}" destId="{0BB8F1D5-E978-40B9-A829-99D55233207C}" srcOrd="5" destOrd="0" presId="urn:microsoft.com/office/officeart/2005/8/layout/hierarchy1"/>
    <dgm:cxn modelId="{9E6867B8-9969-4B59-A0B3-DD0D6EA10795}" type="presParOf" srcId="{0BB8F1D5-E978-40B9-A829-99D55233207C}" destId="{17A66CD8-520D-40EF-89E7-2A5688A0C58C}" srcOrd="0" destOrd="0" presId="urn:microsoft.com/office/officeart/2005/8/layout/hierarchy1"/>
    <dgm:cxn modelId="{B00626ED-A02C-4434-A1EA-E52094BD6DBD}" type="presParOf" srcId="{17A66CD8-520D-40EF-89E7-2A5688A0C58C}" destId="{4A027E01-DC14-454E-82FF-442F34DA8472}" srcOrd="0" destOrd="0" presId="urn:microsoft.com/office/officeart/2005/8/layout/hierarchy1"/>
    <dgm:cxn modelId="{39BA3719-0774-40C1-B05A-12E93863696C}" type="presParOf" srcId="{17A66CD8-520D-40EF-89E7-2A5688A0C58C}" destId="{8DE3AAEF-85FF-4B5F-9D23-85D3E89CE55A}" srcOrd="1" destOrd="0" presId="urn:microsoft.com/office/officeart/2005/8/layout/hierarchy1"/>
    <dgm:cxn modelId="{499B2A2B-5503-48BB-946C-6EF0743EADD9}" type="presParOf" srcId="{0BB8F1D5-E978-40B9-A829-99D55233207C}" destId="{0105F97E-B88F-4221-B6EA-595E5135FCDD}" srcOrd="1" destOrd="0" presId="urn:microsoft.com/office/officeart/2005/8/layout/hierarchy1"/>
    <dgm:cxn modelId="{6199E08C-2C04-486E-B701-2AC6677BDDBF}" type="presParOf" srcId="{66C2B2AD-AF05-47B3-8E5B-FDDC21F3F5A5}" destId="{54E33A80-9D17-4540-A5C4-19FAC011E743}" srcOrd="6" destOrd="0" presId="urn:microsoft.com/office/officeart/2005/8/layout/hierarchy1"/>
    <dgm:cxn modelId="{1F99E593-4409-437B-A26E-87162D746559}" type="presParOf" srcId="{66C2B2AD-AF05-47B3-8E5B-FDDC21F3F5A5}" destId="{EAB6B112-7F26-49FB-A6DB-692104819EB6}" srcOrd="7" destOrd="0" presId="urn:microsoft.com/office/officeart/2005/8/layout/hierarchy1"/>
    <dgm:cxn modelId="{1077B729-72E6-47C3-AA28-F382EBCE1653}" type="presParOf" srcId="{EAB6B112-7F26-49FB-A6DB-692104819EB6}" destId="{A4AC0074-3AC6-44B2-A458-B0D1B23164C6}" srcOrd="0" destOrd="0" presId="urn:microsoft.com/office/officeart/2005/8/layout/hierarchy1"/>
    <dgm:cxn modelId="{1CC17B39-18C4-42BE-AA1F-D39D576ECE96}" type="presParOf" srcId="{A4AC0074-3AC6-44B2-A458-B0D1B23164C6}" destId="{38C2FFAB-82DA-4101-BF20-37A4BEDDE26A}" srcOrd="0" destOrd="0" presId="urn:microsoft.com/office/officeart/2005/8/layout/hierarchy1"/>
    <dgm:cxn modelId="{4A2039A3-9FAB-413E-BBC9-26EBA85BE060}" type="presParOf" srcId="{A4AC0074-3AC6-44B2-A458-B0D1B23164C6}" destId="{EB26F227-FF52-4DBB-BB57-6E57988E3261}" srcOrd="1" destOrd="0" presId="urn:microsoft.com/office/officeart/2005/8/layout/hierarchy1"/>
    <dgm:cxn modelId="{442068F6-1A81-49D9-8E30-55BF9C28081D}" type="presParOf" srcId="{EAB6B112-7F26-49FB-A6DB-692104819EB6}" destId="{F26B708A-6AE9-4D93-86F9-B05D175187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4A681-74D7-4703-97F3-5920AEE06582}" type="doc">
      <dgm:prSet loTypeId="urn:microsoft.com/office/officeart/2009/3/layout/DescendingProcess" loCatId="process" qsTypeId="urn:microsoft.com/office/officeart/2005/8/quickstyle/3d3" qsCatId="3D" csTypeId="urn:microsoft.com/office/officeart/2005/8/colors/colorful1" csCatId="colorful" phldr="1"/>
      <dgm:spPr/>
      <dgm:t>
        <a:bodyPr/>
        <a:lstStyle/>
        <a:p>
          <a:endParaRPr lang="de-AT"/>
        </a:p>
      </dgm:t>
    </dgm:pt>
    <dgm:pt modelId="{9D697AD8-70A5-48CA-A47F-19C28BB83FB1}">
      <dgm:prSet phldrT="[Text]"/>
      <dgm:spPr>
        <a:xfrm>
          <a:off x="2707995" y="753054"/>
          <a:ext cx="1795424" cy="512064"/>
        </a:xfrm>
        <a:noFill/>
        <a:ln w="9525" cap="flat" cmpd="sng" algn="ctr">
          <a:solidFill>
            <a:sysClr val="windowText" lastClr="000000">
              <a:alpha val="0"/>
              <a:hueOff val="0"/>
              <a:satOff val="0"/>
              <a:lumOff val="0"/>
              <a:alphaOff val="0"/>
            </a:sysClr>
          </a:solidFill>
          <a:prstDash val="solid"/>
        </a:ln>
        <a:effectLst/>
      </dgm:spPr>
      <dgm:t>
        <a:bodyPr/>
        <a:lstStyle/>
        <a:p>
          <a:r>
            <a:rPr lang="de-AT">
              <a:solidFill>
                <a:sysClr val="windowText" lastClr="000000">
                  <a:hueOff val="0"/>
                  <a:satOff val="0"/>
                  <a:lumOff val="0"/>
                  <a:alphaOff val="0"/>
                </a:sysClr>
              </a:solidFill>
              <a:latin typeface="Calibri"/>
              <a:ea typeface="+mn-ea"/>
              <a:cs typeface="+mn-cs"/>
            </a:rPr>
            <a:t>vermindertes Selbstvertrauen</a:t>
          </a:r>
        </a:p>
      </dgm:t>
    </dgm:pt>
    <dgm:pt modelId="{D89D85C0-62B3-43FA-8EE8-F734158484BE}" type="parTrans" cxnId="{D5E8CB32-1C9D-4D51-9860-52F5A5C3EF07}">
      <dgm:prSet/>
      <dgm:spPr/>
      <dgm:t>
        <a:bodyPr/>
        <a:lstStyle/>
        <a:p>
          <a:endParaRPr lang="de-AT"/>
        </a:p>
      </dgm:t>
    </dgm:pt>
    <dgm:pt modelId="{9E413701-3F0D-4660-999A-571F91FEDF30}" type="sibTrans" cxnId="{D5E8CB32-1C9D-4D51-9860-52F5A5C3EF07}">
      <dgm:prSet/>
      <dgm:spPr>
        <a:xfrm>
          <a:off x="2321067" y="974201"/>
          <a:ext cx="69768" cy="69768"/>
        </a:xfr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de-AT"/>
        </a:p>
      </dgm:t>
    </dgm:pt>
    <dgm:pt modelId="{5D53F7E0-D658-44CB-9748-683F4E4979AA}">
      <dgm:prSet phldrT="[Text]"/>
      <dgm:spPr>
        <a:xfrm>
          <a:off x="982979" y="1345448"/>
          <a:ext cx="1760220" cy="512064"/>
        </a:xfrm>
        <a:noFill/>
        <a:ln w="9525" cap="flat" cmpd="sng" algn="ctr">
          <a:solidFill>
            <a:sysClr val="windowText" lastClr="000000">
              <a:alpha val="0"/>
              <a:hueOff val="0"/>
              <a:satOff val="0"/>
              <a:lumOff val="0"/>
              <a:alphaOff val="0"/>
            </a:sysClr>
          </a:solidFill>
          <a:prstDash val="solid"/>
        </a:ln>
        <a:effectLst/>
      </dgm:spPr>
      <dgm:t>
        <a:bodyPr/>
        <a:lstStyle/>
        <a:p>
          <a:r>
            <a:rPr lang="de-AT" dirty="0">
              <a:solidFill>
                <a:sysClr val="windowText" lastClr="000000">
                  <a:hueOff val="0"/>
                  <a:satOff val="0"/>
                  <a:lumOff val="0"/>
                  <a:alphaOff val="0"/>
                </a:sysClr>
              </a:solidFill>
              <a:latin typeface="Calibri"/>
              <a:ea typeface="+mn-ea"/>
              <a:cs typeface="+mn-cs"/>
            </a:rPr>
            <a:t>Beeinträchtigung der Denkfähigkeit</a:t>
          </a:r>
        </a:p>
      </dgm:t>
    </dgm:pt>
    <dgm:pt modelId="{3DE0A557-DFC9-4082-A01F-4C0B0EE8D19F}" type="parTrans" cxnId="{C32E364E-DD22-4974-BAC8-76F46C6D59E7}">
      <dgm:prSet/>
      <dgm:spPr/>
      <dgm:t>
        <a:bodyPr/>
        <a:lstStyle/>
        <a:p>
          <a:endParaRPr lang="de-AT"/>
        </a:p>
      </dgm:t>
    </dgm:pt>
    <dgm:pt modelId="{C5FFA066-4EF4-48A1-B8C7-E2537D9F1B08}" type="sibTrans" cxnId="{C32E364E-DD22-4974-BAC8-76F46C6D59E7}">
      <dgm:prSet/>
      <dgm:spPr>
        <a:xfrm>
          <a:off x="2928695" y="1566595"/>
          <a:ext cx="69768" cy="69768"/>
        </a:xfr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de-AT"/>
        </a:p>
      </dgm:t>
    </dgm:pt>
    <dgm:pt modelId="{A3DF130E-A672-48DE-8027-822B114E94CB}">
      <dgm:prSet phldrT="[Text]"/>
      <dgm:spPr>
        <a:xfrm>
          <a:off x="2743200" y="2688336"/>
          <a:ext cx="1760220" cy="512064"/>
        </a:xfrm>
        <a:noFill/>
        <a:ln w="9525" cap="flat" cmpd="sng" algn="ctr">
          <a:solidFill>
            <a:sysClr val="windowText" lastClr="000000">
              <a:alpha val="0"/>
              <a:hueOff val="0"/>
              <a:satOff val="0"/>
              <a:lumOff val="0"/>
              <a:alphaOff val="0"/>
            </a:sysClr>
          </a:solidFill>
          <a:prstDash val="solid"/>
        </a:ln>
        <a:effectLst/>
      </dgm:spPr>
      <dgm:t>
        <a:bodyPr/>
        <a:lstStyle/>
        <a:p>
          <a:r>
            <a:rPr lang="de-AT">
              <a:solidFill>
                <a:sysClr val="windowText" lastClr="000000">
                  <a:hueOff val="0"/>
                  <a:satOff val="0"/>
                  <a:lumOff val="0"/>
                  <a:alphaOff val="0"/>
                </a:sysClr>
              </a:solidFill>
              <a:latin typeface="Calibri"/>
              <a:ea typeface="+mn-ea"/>
              <a:cs typeface="+mn-cs"/>
            </a:rPr>
            <a:t>Verminderung der Erfolgswahrscheinlichkeit</a:t>
          </a:r>
        </a:p>
      </dgm:t>
    </dgm:pt>
    <dgm:pt modelId="{8CE14FBB-BA0F-4A40-97F8-E9B029E760E8}" type="parTrans" cxnId="{A45F8559-F9BB-4D5B-B70A-11F2E9866135}">
      <dgm:prSet/>
      <dgm:spPr/>
      <dgm:t>
        <a:bodyPr/>
        <a:lstStyle/>
        <a:p>
          <a:endParaRPr lang="de-AT"/>
        </a:p>
      </dgm:t>
    </dgm:pt>
    <dgm:pt modelId="{9547F4C3-6B5D-40BC-8A95-CEEAA9F8CB61}" type="sibTrans" cxnId="{A45F8559-F9BB-4D5B-B70A-11F2E9866135}">
      <dgm:prSet/>
      <dgm:spPr/>
      <dgm:t>
        <a:bodyPr/>
        <a:lstStyle/>
        <a:p>
          <a:endParaRPr lang="de-AT"/>
        </a:p>
      </dgm:t>
    </dgm:pt>
    <dgm:pt modelId="{3F7C7BB9-C343-464D-8C3C-B91D491654D7}">
      <dgm:prSet phldrT="[Text]"/>
      <dgm:spPr>
        <a:xfrm>
          <a:off x="982979" y="0"/>
          <a:ext cx="1302562" cy="512064"/>
        </a:xfrm>
        <a:noFill/>
        <a:ln w="9525" cap="flat" cmpd="sng" algn="ctr">
          <a:solidFill>
            <a:sysClr val="windowText" lastClr="000000">
              <a:alpha val="0"/>
              <a:hueOff val="0"/>
              <a:satOff val="0"/>
              <a:lumOff val="0"/>
              <a:alphaOff val="0"/>
            </a:sysClr>
          </a:solidFill>
          <a:prstDash val="solid"/>
        </a:ln>
        <a:effectLst/>
      </dgm:spPr>
      <dgm:t>
        <a:bodyPr/>
        <a:lstStyle/>
        <a:p>
          <a:r>
            <a:rPr lang="de-AT" dirty="0">
              <a:solidFill>
                <a:sysClr val="windowText" lastClr="000000">
                  <a:hueOff val="0"/>
                  <a:satOff val="0"/>
                  <a:lumOff val="0"/>
                  <a:alphaOff val="0"/>
                </a:sysClr>
              </a:solidFill>
              <a:latin typeface="Calibri"/>
              <a:ea typeface="+mn-ea"/>
              <a:cs typeface="+mn-cs"/>
            </a:rPr>
            <a:t>Angst vor Misserfolg</a:t>
          </a:r>
        </a:p>
      </dgm:t>
    </dgm:pt>
    <dgm:pt modelId="{8CA0D883-E5C3-44CD-B8DE-FDD4E4BC8370}" type="parTrans" cxnId="{7FD54630-93BD-4E5F-BE95-0E04648681B1}">
      <dgm:prSet/>
      <dgm:spPr/>
      <dgm:t>
        <a:bodyPr/>
        <a:lstStyle/>
        <a:p>
          <a:endParaRPr lang="de-AT"/>
        </a:p>
      </dgm:t>
    </dgm:pt>
    <dgm:pt modelId="{C5CC8DCD-0851-42A4-A453-5811394FB3FF}" type="sibTrans" cxnId="{7FD54630-93BD-4E5F-BE95-0E04648681B1}">
      <dgm:prSet/>
      <dgm:spPr/>
      <dgm:t>
        <a:bodyPr/>
        <a:lstStyle/>
        <a:p>
          <a:endParaRPr lang="de-AT"/>
        </a:p>
      </dgm:t>
    </dgm:pt>
    <dgm:pt modelId="{55157DE5-F2EA-4FF2-A501-387EA061C87D}" type="pres">
      <dgm:prSet presAssocID="{E4C4A681-74D7-4703-97F3-5920AEE06582}" presName="Name0" presStyleCnt="0">
        <dgm:presLayoutVars>
          <dgm:chMax val="7"/>
          <dgm:chPref val="5"/>
        </dgm:presLayoutVars>
      </dgm:prSet>
      <dgm:spPr/>
    </dgm:pt>
    <dgm:pt modelId="{01EC3CB2-A524-49A4-A130-90449DFD3EB4}" type="pres">
      <dgm:prSet presAssocID="{E4C4A681-74D7-4703-97F3-5920AEE06582}" presName="arrowNode" presStyleLbl="node1" presStyleIdx="0" presStyleCnt="1"/>
      <dgm:spPr>
        <a:xfrm rot="4396374">
          <a:off x="1168188" y="636854"/>
          <a:ext cx="2762775" cy="1926691"/>
        </a:xfrm>
        <a:prstGeom prst="swooshArrow">
          <a:avLst>
            <a:gd name="adj1" fmla="val 16310"/>
            <a:gd name="adj2" fmla="val 3137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2325AB6E-44D2-4E1F-831E-2A09D3B5652D}" type="pres">
      <dgm:prSet presAssocID="{3F7C7BB9-C343-464D-8C3C-B91D491654D7}" presName="txNode1" presStyleLbl="revTx" presStyleIdx="0" presStyleCnt="4">
        <dgm:presLayoutVars>
          <dgm:bulletEnabled val="1"/>
        </dgm:presLayoutVars>
      </dgm:prSet>
      <dgm:spPr>
        <a:prstGeom prst="rect">
          <a:avLst/>
        </a:prstGeom>
      </dgm:spPr>
    </dgm:pt>
    <dgm:pt modelId="{89F7B5FF-0E86-4440-B5A2-CF2E0ADB5B19}" type="pres">
      <dgm:prSet presAssocID="{9D697AD8-70A5-48CA-A47F-19C28BB83FB1}" presName="txNode2" presStyleLbl="revTx" presStyleIdx="1" presStyleCnt="4" custLinFactNeighborX="1372" custLinFactNeighborY="-28849">
        <dgm:presLayoutVars>
          <dgm:bulletEnabled val="1"/>
        </dgm:presLayoutVars>
      </dgm:prSet>
      <dgm:spPr>
        <a:prstGeom prst="rect">
          <a:avLst/>
        </a:prstGeom>
      </dgm:spPr>
    </dgm:pt>
    <dgm:pt modelId="{CA15B0C0-C586-4B6C-AD90-0A2DF52469A1}" type="pres">
      <dgm:prSet presAssocID="{9E413701-3F0D-4660-999A-571F91FEDF30}" presName="dotNode2" presStyleCnt="0"/>
      <dgm:spPr/>
    </dgm:pt>
    <dgm:pt modelId="{7103BD30-13D2-42CB-B9D1-0BC6003936A2}" type="pres">
      <dgm:prSet presAssocID="{9E413701-3F0D-4660-999A-571F91FEDF30}" presName="dotRepeatNode" presStyleLbl="fgShp" presStyleIdx="0" presStyleCnt="2"/>
      <dgm:spPr>
        <a:prstGeom prst="ellipse">
          <a:avLst/>
        </a:prstGeom>
      </dgm:spPr>
    </dgm:pt>
    <dgm:pt modelId="{57F43C9E-EA40-480C-9F2B-4962AFFF1AF1}" type="pres">
      <dgm:prSet presAssocID="{5D53F7E0-D658-44CB-9748-683F4E4979AA}" presName="txNode3" presStyleLbl="revTx" presStyleIdx="2" presStyleCnt="4" custLinFactNeighborX="-699" custLinFactNeighborY="38466">
        <dgm:presLayoutVars>
          <dgm:bulletEnabled val="1"/>
        </dgm:presLayoutVars>
      </dgm:prSet>
      <dgm:spPr>
        <a:prstGeom prst="rect">
          <a:avLst/>
        </a:prstGeom>
      </dgm:spPr>
    </dgm:pt>
    <dgm:pt modelId="{AAB20ECE-FD67-47AB-AA22-DE4B8AEB62D5}" type="pres">
      <dgm:prSet presAssocID="{C5FFA066-4EF4-48A1-B8C7-E2537D9F1B08}" presName="dotNode3" presStyleCnt="0"/>
      <dgm:spPr/>
    </dgm:pt>
    <dgm:pt modelId="{C82464D7-F0A4-4B90-92F8-06C593AB5117}" type="pres">
      <dgm:prSet presAssocID="{C5FFA066-4EF4-48A1-B8C7-E2537D9F1B08}" presName="dotRepeatNode" presStyleLbl="fgShp" presStyleIdx="1" presStyleCnt="2"/>
      <dgm:spPr>
        <a:prstGeom prst="ellipse">
          <a:avLst/>
        </a:prstGeom>
      </dgm:spPr>
    </dgm:pt>
    <dgm:pt modelId="{49B4458B-C807-4027-AE83-452E20D788D3}" type="pres">
      <dgm:prSet presAssocID="{A3DF130E-A672-48DE-8027-822B114E94CB}" presName="txNode4" presStyleLbl="revTx" presStyleIdx="3" presStyleCnt="4">
        <dgm:presLayoutVars>
          <dgm:bulletEnabled val="1"/>
        </dgm:presLayoutVars>
      </dgm:prSet>
      <dgm:spPr>
        <a:prstGeom prst="rect">
          <a:avLst/>
        </a:prstGeom>
      </dgm:spPr>
    </dgm:pt>
  </dgm:ptLst>
  <dgm:cxnLst>
    <dgm:cxn modelId="{7FD54630-93BD-4E5F-BE95-0E04648681B1}" srcId="{E4C4A681-74D7-4703-97F3-5920AEE06582}" destId="{3F7C7BB9-C343-464D-8C3C-B91D491654D7}" srcOrd="0" destOrd="0" parTransId="{8CA0D883-E5C3-44CD-B8DE-FDD4E4BC8370}" sibTransId="{C5CC8DCD-0851-42A4-A453-5811394FB3FF}"/>
    <dgm:cxn modelId="{D5E8CB32-1C9D-4D51-9860-52F5A5C3EF07}" srcId="{E4C4A681-74D7-4703-97F3-5920AEE06582}" destId="{9D697AD8-70A5-48CA-A47F-19C28BB83FB1}" srcOrd="1" destOrd="0" parTransId="{D89D85C0-62B3-43FA-8EE8-F734158484BE}" sibTransId="{9E413701-3F0D-4660-999A-571F91FEDF30}"/>
    <dgm:cxn modelId="{75350334-308B-438E-9E9F-A342ADF2D458}" type="presOf" srcId="{5D53F7E0-D658-44CB-9748-683F4E4979AA}" destId="{57F43C9E-EA40-480C-9F2B-4962AFFF1AF1}" srcOrd="0" destOrd="0" presId="urn:microsoft.com/office/officeart/2009/3/layout/DescendingProcess"/>
    <dgm:cxn modelId="{C32E364E-DD22-4974-BAC8-76F46C6D59E7}" srcId="{E4C4A681-74D7-4703-97F3-5920AEE06582}" destId="{5D53F7E0-D658-44CB-9748-683F4E4979AA}" srcOrd="2" destOrd="0" parTransId="{3DE0A557-DFC9-4082-A01F-4C0B0EE8D19F}" sibTransId="{C5FFA066-4EF4-48A1-B8C7-E2537D9F1B08}"/>
    <dgm:cxn modelId="{A45F8559-F9BB-4D5B-B70A-11F2E9866135}" srcId="{E4C4A681-74D7-4703-97F3-5920AEE06582}" destId="{A3DF130E-A672-48DE-8027-822B114E94CB}" srcOrd="3" destOrd="0" parTransId="{8CE14FBB-BA0F-4A40-97F8-E9B029E760E8}" sibTransId="{9547F4C3-6B5D-40BC-8A95-CEEAA9F8CB61}"/>
    <dgm:cxn modelId="{159EBB7E-F616-41DC-A933-CF3D22351C0E}" type="presOf" srcId="{E4C4A681-74D7-4703-97F3-5920AEE06582}" destId="{55157DE5-F2EA-4FF2-A501-387EA061C87D}" srcOrd="0" destOrd="0" presId="urn:microsoft.com/office/officeart/2009/3/layout/DescendingProcess"/>
    <dgm:cxn modelId="{33325598-53E5-46BE-A83E-2CC71CE03F67}" type="presOf" srcId="{C5FFA066-4EF4-48A1-B8C7-E2537D9F1B08}" destId="{C82464D7-F0A4-4B90-92F8-06C593AB5117}" srcOrd="0" destOrd="0" presId="urn:microsoft.com/office/officeart/2009/3/layout/DescendingProcess"/>
    <dgm:cxn modelId="{19BFF2A6-AB68-4012-85F6-964E0E3D3AD3}" type="presOf" srcId="{9E413701-3F0D-4660-999A-571F91FEDF30}" destId="{7103BD30-13D2-42CB-B9D1-0BC6003936A2}" srcOrd="0" destOrd="0" presId="urn:microsoft.com/office/officeart/2009/3/layout/DescendingProcess"/>
    <dgm:cxn modelId="{043893E1-054B-4CCD-BB65-14B1B4311FE2}" type="presOf" srcId="{9D697AD8-70A5-48CA-A47F-19C28BB83FB1}" destId="{89F7B5FF-0E86-4440-B5A2-CF2E0ADB5B19}" srcOrd="0" destOrd="0" presId="urn:microsoft.com/office/officeart/2009/3/layout/DescendingProcess"/>
    <dgm:cxn modelId="{460F8FE8-A884-4A94-B0F8-1F13F806E54B}" type="presOf" srcId="{3F7C7BB9-C343-464D-8C3C-B91D491654D7}" destId="{2325AB6E-44D2-4E1F-831E-2A09D3B5652D}" srcOrd="0" destOrd="0" presId="urn:microsoft.com/office/officeart/2009/3/layout/DescendingProcess"/>
    <dgm:cxn modelId="{1B61B0EC-813A-458B-A15E-0C410D59C77C}" type="presOf" srcId="{A3DF130E-A672-48DE-8027-822B114E94CB}" destId="{49B4458B-C807-4027-AE83-452E20D788D3}" srcOrd="0" destOrd="0" presId="urn:microsoft.com/office/officeart/2009/3/layout/DescendingProcess"/>
    <dgm:cxn modelId="{269DE064-7CEE-4C9C-9AF4-72B8F17CE3BF}" type="presParOf" srcId="{55157DE5-F2EA-4FF2-A501-387EA061C87D}" destId="{01EC3CB2-A524-49A4-A130-90449DFD3EB4}" srcOrd="0" destOrd="0" presId="urn:microsoft.com/office/officeart/2009/3/layout/DescendingProcess"/>
    <dgm:cxn modelId="{80949AAD-E8A6-4892-A397-DB89F6273099}" type="presParOf" srcId="{55157DE5-F2EA-4FF2-A501-387EA061C87D}" destId="{2325AB6E-44D2-4E1F-831E-2A09D3B5652D}" srcOrd="1" destOrd="0" presId="urn:microsoft.com/office/officeart/2009/3/layout/DescendingProcess"/>
    <dgm:cxn modelId="{676FEE8F-19EB-45D9-9DC2-B24BD0DF3F9F}" type="presParOf" srcId="{55157DE5-F2EA-4FF2-A501-387EA061C87D}" destId="{89F7B5FF-0E86-4440-B5A2-CF2E0ADB5B19}" srcOrd="2" destOrd="0" presId="urn:microsoft.com/office/officeart/2009/3/layout/DescendingProcess"/>
    <dgm:cxn modelId="{2763A6D6-D186-4AB2-99D2-91C0A6390234}" type="presParOf" srcId="{55157DE5-F2EA-4FF2-A501-387EA061C87D}" destId="{CA15B0C0-C586-4B6C-AD90-0A2DF52469A1}" srcOrd="3" destOrd="0" presId="urn:microsoft.com/office/officeart/2009/3/layout/DescendingProcess"/>
    <dgm:cxn modelId="{DFBC83E4-4D91-4793-BBD7-D898DE1702AD}" type="presParOf" srcId="{CA15B0C0-C586-4B6C-AD90-0A2DF52469A1}" destId="{7103BD30-13D2-42CB-B9D1-0BC6003936A2}" srcOrd="0" destOrd="0" presId="urn:microsoft.com/office/officeart/2009/3/layout/DescendingProcess"/>
    <dgm:cxn modelId="{395BEB75-FE39-4489-86AD-701841CA0604}" type="presParOf" srcId="{55157DE5-F2EA-4FF2-A501-387EA061C87D}" destId="{57F43C9E-EA40-480C-9F2B-4962AFFF1AF1}" srcOrd="4" destOrd="0" presId="urn:microsoft.com/office/officeart/2009/3/layout/DescendingProcess"/>
    <dgm:cxn modelId="{9F29DAAA-B156-4725-82FB-46775B46F071}" type="presParOf" srcId="{55157DE5-F2EA-4FF2-A501-387EA061C87D}" destId="{AAB20ECE-FD67-47AB-AA22-DE4B8AEB62D5}" srcOrd="5" destOrd="0" presId="urn:microsoft.com/office/officeart/2009/3/layout/DescendingProcess"/>
    <dgm:cxn modelId="{B65100A6-A2CE-4066-8F27-180B9E47FD8E}" type="presParOf" srcId="{AAB20ECE-FD67-47AB-AA22-DE4B8AEB62D5}" destId="{C82464D7-F0A4-4B90-92F8-06C593AB5117}" srcOrd="0" destOrd="0" presId="urn:microsoft.com/office/officeart/2009/3/layout/DescendingProcess"/>
    <dgm:cxn modelId="{C58FA894-F525-44E6-B7D4-4251C2B5AB5A}" type="presParOf" srcId="{55157DE5-F2EA-4FF2-A501-387EA061C87D}" destId="{49B4458B-C807-4027-AE83-452E20D788D3}"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4A69C-1E25-4CB2-A2B9-C95EC484093C}" type="doc">
      <dgm:prSet loTypeId="urn:microsoft.com/office/officeart/2005/8/layout/arrow2" loCatId="process" qsTypeId="urn:microsoft.com/office/officeart/2005/8/quickstyle/3d1" qsCatId="3D" csTypeId="urn:microsoft.com/office/officeart/2005/8/colors/accent3_2" csCatId="accent3" phldr="1"/>
      <dgm:spPr/>
    </dgm:pt>
    <dgm:pt modelId="{4EB1FA49-F017-4D2E-B50A-E16E9BC437AD}">
      <dgm:prSet phldrT="[Text]"/>
      <dgm:spPr>
        <a:xfrm>
          <a:off x="899769" y="2275484"/>
          <a:ext cx="1193109" cy="924915"/>
        </a:xfrm>
        <a:noFill/>
        <a:ln>
          <a:noFill/>
        </a:ln>
        <a:effectLst/>
      </dgm:spPr>
      <dgm:t>
        <a:bodyPr/>
        <a:lstStyle/>
        <a:p>
          <a:r>
            <a:rPr lang="de-AT">
              <a:solidFill>
                <a:sysClr val="windowText" lastClr="000000">
                  <a:hueOff val="0"/>
                  <a:satOff val="0"/>
                  <a:lumOff val="0"/>
                  <a:alphaOff val="0"/>
                </a:sysClr>
              </a:solidFill>
              <a:latin typeface="Calibri"/>
              <a:ea typeface="+mn-ea"/>
              <a:cs typeface="+mn-cs"/>
            </a:rPr>
            <a:t>höhere Motivation</a:t>
          </a:r>
        </a:p>
      </dgm:t>
    </dgm:pt>
    <dgm:pt modelId="{4540BA4C-397B-430B-A268-E1F115FF9582}" type="parTrans" cxnId="{B6667A56-F23E-4634-B31B-D3F96B8BD7BE}">
      <dgm:prSet/>
      <dgm:spPr/>
      <dgm:t>
        <a:bodyPr/>
        <a:lstStyle/>
        <a:p>
          <a:endParaRPr lang="de-AT"/>
        </a:p>
      </dgm:t>
    </dgm:pt>
    <dgm:pt modelId="{00D07AEA-9E02-4E0D-9F9E-4A12DE8C8A0C}" type="sibTrans" cxnId="{B6667A56-F23E-4634-B31B-D3F96B8BD7BE}">
      <dgm:prSet/>
      <dgm:spPr/>
      <dgm:t>
        <a:bodyPr/>
        <a:lstStyle/>
        <a:p>
          <a:endParaRPr lang="de-AT"/>
        </a:p>
      </dgm:t>
    </dgm:pt>
    <dgm:pt modelId="{D1E6F59E-2BC0-4A8E-9FAC-2EE378B5C5FB}">
      <dgm:prSet phldrT="[Text]"/>
      <dgm:spPr>
        <a:xfrm>
          <a:off x="2128723" y="1459382"/>
          <a:ext cx="1228953" cy="1741017"/>
        </a:xfrm>
        <a:noFill/>
        <a:ln>
          <a:noFill/>
        </a:ln>
        <a:effectLst/>
      </dgm:spPr>
      <dgm:t>
        <a:bodyPr/>
        <a:lstStyle/>
        <a:p>
          <a:r>
            <a:rPr lang="de-AT">
              <a:solidFill>
                <a:sysClr val="windowText" lastClr="000000">
                  <a:hueOff val="0"/>
                  <a:satOff val="0"/>
                  <a:lumOff val="0"/>
                  <a:alphaOff val="0"/>
                </a:sysClr>
              </a:solidFill>
              <a:latin typeface="Calibri"/>
              <a:ea typeface="+mn-ea"/>
              <a:cs typeface="+mn-cs"/>
            </a:rPr>
            <a:t>gesteigertes Sozialverhalten</a:t>
          </a:r>
        </a:p>
      </dgm:t>
    </dgm:pt>
    <dgm:pt modelId="{5AD7B046-0D50-42B8-A566-C7DC9DA5EEA9}" type="parTrans" cxnId="{92CA42FC-0CEA-441F-A4C8-F7518E1DE3A8}">
      <dgm:prSet/>
      <dgm:spPr/>
      <dgm:t>
        <a:bodyPr/>
        <a:lstStyle/>
        <a:p>
          <a:endParaRPr lang="de-AT"/>
        </a:p>
      </dgm:t>
    </dgm:pt>
    <dgm:pt modelId="{A06B07F6-EC2D-482F-AB10-B89B6C370BF0}" type="sibTrans" cxnId="{92CA42FC-0CEA-441F-A4C8-F7518E1DE3A8}">
      <dgm:prSet/>
      <dgm:spPr/>
      <dgm:t>
        <a:bodyPr/>
        <a:lstStyle/>
        <a:p>
          <a:endParaRPr lang="de-AT"/>
        </a:p>
      </dgm:t>
    </dgm:pt>
    <dgm:pt modelId="{5AC7F3A6-B731-4298-894D-47BD23CEFFCB}">
      <dgm:prSet phldrT="[Text]"/>
      <dgm:spPr>
        <a:xfrm>
          <a:off x="3588105" y="976121"/>
          <a:ext cx="1228953" cy="2224278"/>
        </a:xfrm>
        <a:noFill/>
        <a:ln>
          <a:noFill/>
        </a:ln>
        <a:effectLst/>
      </dgm:spPr>
      <dgm:t>
        <a:bodyPr/>
        <a:lstStyle/>
        <a:p>
          <a:r>
            <a:rPr lang="de-AT">
              <a:solidFill>
                <a:sysClr val="windowText" lastClr="000000">
                  <a:hueOff val="0"/>
                  <a:satOff val="0"/>
                  <a:lumOff val="0"/>
                  <a:alphaOff val="0"/>
                </a:sysClr>
              </a:solidFill>
              <a:latin typeface="Calibri"/>
              <a:ea typeface="+mn-ea"/>
              <a:cs typeface="+mn-cs"/>
            </a:rPr>
            <a:t>gesteigertes Wohlbefinden in der Schule</a:t>
          </a:r>
        </a:p>
      </dgm:t>
    </dgm:pt>
    <dgm:pt modelId="{B8A6130C-083D-49C6-9D2F-779D55DFE65F}" type="parTrans" cxnId="{BD6C2AA3-8C49-4FDC-99D7-D08FF3A3553A}">
      <dgm:prSet/>
      <dgm:spPr/>
      <dgm:t>
        <a:bodyPr/>
        <a:lstStyle/>
        <a:p>
          <a:endParaRPr lang="de-AT"/>
        </a:p>
      </dgm:t>
    </dgm:pt>
    <dgm:pt modelId="{5B52D847-D645-4563-9B95-397807C47186}" type="sibTrans" cxnId="{BD6C2AA3-8C49-4FDC-99D7-D08FF3A3553A}">
      <dgm:prSet/>
      <dgm:spPr/>
      <dgm:t>
        <a:bodyPr/>
        <a:lstStyle/>
        <a:p>
          <a:endParaRPr lang="de-AT"/>
        </a:p>
      </dgm:t>
    </dgm:pt>
    <dgm:pt modelId="{2B937E37-250E-4C5B-BA5E-066C73FC0C5B}" type="pres">
      <dgm:prSet presAssocID="{C8F4A69C-1E25-4CB2-A2B9-C95EC484093C}" presName="arrowDiagram" presStyleCnt="0">
        <dgm:presLayoutVars>
          <dgm:chMax val="5"/>
          <dgm:dir/>
          <dgm:resizeHandles val="exact"/>
        </dgm:presLayoutVars>
      </dgm:prSet>
      <dgm:spPr/>
    </dgm:pt>
    <dgm:pt modelId="{AB745012-9100-4E26-B9DF-16BBC05A988B}" type="pres">
      <dgm:prSet presAssocID="{C8F4A69C-1E25-4CB2-A2B9-C95EC484093C}" presName="arrow" presStyleLbl="bgShp" presStyleIdx="0" presStyleCnt="1" custLinFactNeighborX="-205"/>
      <dgm:spPr>
        <a:xfrm>
          <a:off x="182879" y="0"/>
          <a:ext cx="5120640" cy="3200400"/>
        </a:xfrm>
        <a:prstGeom prst="swooshArrow">
          <a:avLst>
            <a:gd name="adj1" fmla="val 25000"/>
            <a:gd name="adj2" fmla="val 2500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pt>
    <dgm:pt modelId="{7DB0A735-F7B8-427D-8473-A71AC4EB4B7D}" type="pres">
      <dgm:prSet presAssocID="{C8F4A69C-1E25-4CB2-A2B9-C95EC484093C}" presName="arrowDiagram3" presStyleCnt="0"/>
      <dgm:spPr/>
    </dgm:pt>
    <dgm:pt modelId="{D8873E15-A313-4DB8-B5A1-0CDCE2BDB928}" type="pres">
      <dgm:prSet presAssocID="{4EB1FA49-F017-4D2E-B50A-E16E9BC437AD}" presName="bullet3a" presStyleLbl="node1" presStyleIdx="0" presStyleCnt="3"/>
      <dgm:spPr>
        <a:xfrm>
          <a:off x="833201" y="2208916"/>
          <a:ext cx="133136" cy="13313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61C14CDE-F58A-416B-9AC2-A19BA9DB94DB}" type="pres">
      <dgm:prSet presAssocID="{4EB1FA49-F017-4D2E-B50A-E16E9BC437AD}" presName="textBox3a" presStyleLbl="revTx" presStyleIdx="0" presStyleCnt="3">
        <dgm:presLayoutVars>
          <dgm:bulletEnabled val="1"/>
        </dgm:presLayoutVars>
      </dgm:prSet>
      <dgm:spPr>
        <a:prstGeom prst="rect">
          <a:avLst/>
        </a:prstGeom>
      </dgm:spPr>
    </dgm:pt>
    <dgm:pt modelId="{FDF794F2-C729-4D24-A58E-1AB2210D6225}" type="pres">
      <dgm:prSet presAssocID="{D1E6F59E-2BC0-4A8E-9FAC-2EE378B5C5FB}" presName="bullet3b" presStyleLbl="node1" presStyleIdx="1" presStyleCnt="3"/>
      <dgm:spPr>
        <a:xfrm>
          <a:off x="2008388" y="1339047"/>
          <a:ext cx="240670" cy="24067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5853DAC3-95DF-4D04-9282-C9897F87E1D9}" type="pres">
      <dgm:prSet presAssocID="{D1E6F59E-2BC0-4A8E-9FAC-2EE378B5C5FB}" presName="textBox3b" presStyleLbl="revTx" presStyleIdx="1" presStyleCnt="3">
        <dgm:presLayoutVars>
          <dgm:bulletEnabled val="1"/>
        </dgm:presLayoutVars>
      </dgm:prSet>
      <dgm:spPr>
        <a:prstGeom prst="rect">
          <a:avLst/>
        </a:prstGeom>
      </dgm:spPr>
    </dgm:pt>
    <dgm:pt modelId="{4F89A511-57F0-48D4-8256-825101B80E83}" type="pres">
      <dgm:prSet presAssocID="{5AC7F3A6-B731-4298-894D-47BD23CEFFCB}" presName="bullet3c" presStyleLbl="node1" presStyleIdx="2" presStyleCnt="3"/>
      <dgm:spPr>
        <a:xfrm>
          <a:off x="3421684" y="809701"/>
          <a:ext cx="332841" cy="332841"/>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98D4797B-4A7F-4F7A-B027-F67C55B1A210}" type="pres">
      <dgm:prSet presAssocID="{5AC7F3A6-B731-4298-894D-47BD23CEFFCB}" presName="textBox3c" presStyleLbl="revTx" presStyleIdx="2" presStyleCnt="3">
        <dgm:presLayoutVars>
          <dgm:bulletEnabled val="1"/>
        </dgm:presLayoutVars>
      </dgm:prSet>
      <dgm:spPr>
        <a:prstGeom prst="rect">
          <a:avLst/>
        </a:prstGeom>
      </dgm:spPr>
    </dgm:pt>
  </dgm:ptLst>
  <dgm:cxnLst>
    <dgm:cxn modelId="{7319A330-1A92-452A-B5A4-8EB9C561A0EA}" type="presOf" srcId="{5AC7F3A6-B731-4298-894D-47BD23CEFFCB}" destId="{98D4797B-4A7F-4F7A-B027-F67C55B1A210}" srcOrd="0" destOrd="0" presId="urn:microsoft.com/office/officeart/2005/8/layout/arrow2"/>
    <dgm:cxn modelId="{B6667A56-F23E-4634-B31B-D3F96B8BD7BE}" srcId="{C8F4A69C-1E25-4CB2-A2B9-C95EC484093C}" destId="{4EB1FA49-F017-4D2E-B50A-E16E9BC437AD}" srcOrd="0" destOrd="0" parTransId="{4540BA4C-397B-430B-A268-E1F115FF9582}" sibTransId="{00D07AEA-9E02-4E0D-9F9E-4A12DE8C8A0C}"/>
    <dgm:cxn modelId="{CB91F387-B9FA-44B6-AF97-2F164D621FF3}" type="presOf" srcId="{C8F4A69C-1E25-4CB2-A2B9-C95EC484093C}" destId="{2B937E37-250E-4C5B-BA5E-066C73FC0C5B}" srcOrd="0" destOrd="0" presId="urn:microsoft.com/office/officeart/2005/8/layout/arrow2"/>
    <dgm:cxn modelId="{BD6C2AA3-8C49-4FDC-99D7-D08FF3A3553A}" srcId="{C8F4A69C-1E25-4CB2-A2B9-C95EC484093C}" destId="{5AC7F3A6-B731-4298-894D-47BD23CEFFCB}" srcOrd="2" destOrd="0" parTransId="{B8A6130C-083D-49C6-9D2F-779D55DFE65F}" sibTransId="{5B52D847-D645-4563-9B95-397807C47186}"/>
    <dgm:cxn modelId="{B0C924C4-6352-4BF6-89A5-066867EF043A}" type="presOf" srcId="{4EB1FA49-F017-4D2E-B50A-E16E9BC437AD}" destId="{61C14CDE-F58A-416B-9AC2-A19BA9DB94DB}" srcOrd="0" destOrd="0" presId="urn:microsoft.com/office/officeart/2005/8/layout/arrow2"/>
    <dgm:cxn modelId="{7EBE0BC6-AE67-47C5-A8F4-FFE9015FB1E4}" type="presOf" srcId="{D1E6F59E-2BC0-4A8E-9FAC-2EE378B5C5FB}" destId="{5853DAC3-95DF-4D04-9282-C9897F87E1D9}" srcOrd="0" destOrd="0" presId="urn:microsoft.com/office/officeart/2005/8/layout/arrow2"/>
    <dgm:cxn modelId="{92CA42FC-0CEA-441F-A4C8-F7518E1DE3A8}" srcId="{C8F4A69C-1E25-4CB2-A2B9-C95EC484093C}" destId="{D1E6F59E-2BC0-4A8E-9FAC-2EE378B5C5FB}" srcOrd="1" destOrd="0" parTransId="{5AD7B046-0D50-42B8-A566-C7DC9DA5EEA9}" sibTransId="{A06B07F6-EC2D-482F-AB10-B89B6C370BF0}"/>
    <dgm:cxn modelId="{D6A6B779-8A1C-48F9-A272-106B312FBF11}" type="presParOf" srcId="{2B937E37-250E-4C5B-BA5E-066C73FC0C5B}" destId="{AB745012-9100-4E26-B9DF-16BBC05A988B}" srcOrd="0" destOrd="0" presId="urn:microsoft.com/office/officeart/2005/8/layout/arrow2"/>
    <dgm:cxn modelId="{B3B10BF3-5F0C-47F1-A4E9-C905B95B37E9}" type="presParOf" srcId="{2B937E37-250E-4C5B-BA5E-066C73FC0C5B}" destId="{7DB0A735-F7B8-427D-8473-A71AC4EB4B7D}" srcOrd="1" destOrd="0" presId="urn:microsoft.com/office/officeart/2005/8/layout/arrow2"/>
    <dgm:cxn modelId="{F4790293-698F-4CAB-B3F4-ABC25089FBA7}" type="presParOf" srcId="{7DB0A735-F7B8-427D-8473-A71AC4EB4B7D}" destId="{D8873E15-A313-4DB8-B5A1-0CDCE2BDB928}" srcOrd="0" destOrd="0" presId="urn:microsoft.com/office/officeart/2005/8/layout/arrow2"/>
    <dgm:cxn modelId="{77FE1E83-C752-492D-85C3-9C99C80A18C5}" type="presParOf" srcId="{7DB0A735-F7B8-427D-8473-A71AC4EB4B7D}" destId="{61C14CDE-F58A-416B-9AC2-A19BA9DB94DB}" srcOrd="1" destOrd="0" presId="urn:microsoft.com/office/officeart/2005/8/layout/arrow2"/>
    <dgm:cxn modelId="{FDE64206-6A77-4241-8086-99F666586544}" type="presParOf" srcId="{7DB0A735-F7B8-427D-8473-A71AC4EB4B7D}" destId="{FDF794F2-C729-4D24-A58E-1AB2210D6225}" srcOrd="2" destOrd="0" presId="urn:microsoft.com/office/officeart/2005/8/layout/arrow2"/>
    <dgm:cxn modelId="{B35A64EC-9C3B-4C40-B536-EC346B8C11E5}" type="presParOf" srcId="{7DB0A735-F7B8-427D-8473-A71AC4EB4B7D}" destId="{5853DAC3-95DF-4D04-9282-C9897F87E1D9}" srcOrd="3" destOrd="0" presId="urn:microsoft.com/office/officeart/2005/8/layout/arrow2"/>
    <dgm:cxn modelId="{F8670908-134C-494F-A3FF-886E5A1CF55D}" type="presParOf" srcId="{7DB0A735-F7B8-427D-8473-A71AC4EB4B7D}" destId="{4F89A511-57F0-48D4-8256-825101B80E83}" srcOrd="4" destOrd="0" presId="urn:microsoft.com/office/officeart/2005/8/layout/arrow2"/>
    <dgm:cxn modelId="{6BD182F6-1A8B-497E-AB90-F22897A94AB4}" type="presParOf" srcId="{7DB0A735-F7B8-427D-8473-A71AC4EB4B7D}" destId="{98D4797B-4A7F-4F7A-B027-F67C55B1A2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D8CCA-8DC9-4388-B3ED-7926A9B7B343}" type="doc">
      <dgm:prSet loTypeId="urn:microsoft.com/office/officeart/2005/8/layout/balance1" loCatId="relationship" qsTypeId="urn:microsoft.com/office/officeart/2005/8/quickstyle/3d1" qsCatId="3D" csTypeId="urn:microsoft.com/office/officeart/2005/8/colors/accent1_4" csCatId="accent1" phldr="1"/>
      <dgm:spPr/>
      <dgm:t>
        <a:bodyPr/>
        <a:lstStyle/>
        <a:p>
          <a:endParaRPr lang="de-AT"/>
        </a:p>
      </dgm:t>
    </dgm:pt>
    <dgm:pt modelId="{47B6DA95-39C2-4F8B-9AD9-E25E74FC8760}">
      <dgm:prSet phldrT="[Text]"/>
      <dgm:spPr>
        <a:xfrm>
          <a:off x="1224431" y="0"/>
          <a:ext cx="1186434" cy="659129"/>
        </a:xfr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de-AT">
              <a:solidFill>
                <a:sysClr val="windowText" lastClr="000000">
                  <a:hueOff val="0"/>
                  <a:satOff val="0"/>
                  <a:lumOff val="0"/>
                  <a:alphaOff val="0"/>
                </a:sysClr>
              </a:solidFill>
              <a:latin typeface="Calibri"/>
              <a:ea typeface="+mn-ea"/>
              <a:cs typeface="+mn-cs"/>
            </a:rPr>
            <a:t>Fördern</a:t>
          </a:r>
        </a:p>
      </dgm:t>
    </dgm:pt>
    <dgm:pt modelId="{6441479B-C99F-414E-B64F-D3D5B399DE7B}" type="parTrans" cxnId="{BC29C8BD-6BA6-488D-A482-A6A19BC76CE0}">
      <dgm:prSet/>
      <dgm:spPr/>
      <dgm:t>
        <a:bodyPr/>
        <a:lstStyle/>
        <a:p>
          <a:endParaRPr lang="de-AT"/>
        </a:p>
      </dgm:t>
    </dgm:pt>
    <dgm:pt modelId="{EAF3C37E-8E2E-45D5-991A-6C662EC38A6C}" type="sibTrans" cxnId="{BC29C8BD-6BA6-488D-A482-A6A19BC76CE0}">
      <dgm:prSet/>
      <dgm:spPr/>
      <dgm:t>
        <a:bodyPr/>
        <a:lstStyle/>
        <a:p>
          <a:endParaRPr lang="de-AT"/>
        </a:p>
      </dgm:t>
    </dgm:pt>
    <dgm:pt modelId="{DB2F51E2-A5C4-488B-830A-42264CD05E0B}">
      <dgm:prSet phldrT="[Text]" custT="1"/>
      <dgm:spPr>
        <a:xfrm>
          <a:off x="1248204" y="1682527"/>
          <a:ext cx="1163728" cy="838582"/>
        </a:xfr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sz="1500">
              <a:solidFill>
                <a:sysClr val="window" lastClr="FFFFFF"/>
              </a:solidFill>
              <a:latin typeface="Calibri"/>
              <a:ea typeface="+mn-ea"/>
              <a:cs typeface="+mn-cs"/>
            </a:rPr>
            <a:t>Kompetenz</a:t>
          </a:r>
        </a:p>
      </dgm:t>
    </dgm:pt>
    <dgm:pt modelId="{132FD761-2AE6-4D11-A399-DAEFF637A764}" type="parTrans" cxnId="{45A82DAA-A836-40C3-BD2B-9633E9490157}">
      <dgm:prSet/>
      <dgm:spPr/>
      <dgm:t>
        <a:bodyPr/>
        <a:lstStyle/>
        <a:p>
          <a:endParaRPr lang="de-AT"/>
        </a:p>
      </dgm:t>
    </dgm:pt>
    <dgm:pt modelId="{68B0502E-BA17-4E34-A811-544D262C9F3F}" type="sibTrans" cxnId="{45A82DAA-A836-40C3-BD2B-9633E9490157}">
      <dgm:prSet/>
      <dgm:spPr/>
      <dgm:t>
        <a:bodyPr/>
        <a:lstStyle/>
        <a:p>
          <a:endParaRPr lang="de-AT"/>
        </a:p>
      </dgm:t>
    </dgm:pt>
    <dgm:pt modelId="{CC313501-8CDD-493B-9127-E5C3380E54EC}">
      <dgm:prSet phldrT="[Text]" custT="1"/>
      <dgm:spPr>
        <a:xfrm>
          <a:off x="1237560" y="784791"/>
          <a:ext cx="1162617" cy="854480"/>
        </a:xfr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sz="1500">
              <a:solidFill>
                <a:sysClr val="window" lastClr="FFFFFF"/>
              </a:solidFill>
              <a:latin typeface="Calibri"/>
              <a:ea typeface="+mn-ea"/>
              <a:cs typeface="+mn-cs"/>
            </a:rPr>
            <a:t>Kompetenz</a:t>
          </a:r>
        </a:p>
      </dgm:t>
    </dgm:pt>
    <dgm:pt modelId="{74DE3673-2867-4169-8637-24146FD38E84}" type="parTrans" cxnId="{653F904E-C0A4-4743-98DC-3EDF744425DF}">
      <dgm:prSet/>
      <dgm:spPr/>
      <dgm:t>
        <a:bodyPr/>
        <a:lstStyle/>
        <a:p>
          <a:endParaRPr lang="de-AT"/>
        </a:p>
      </dgm:t>
    </dgm:pt>
    <dgm:pt modelId="{B49A8C81-3391-4DA3-A692-2A5E1821A947}" type="sibTrans" cxnId="{653F904E-C0A4-4743-98DC-3EDF744425DF}">
      <dgm:prSet/>
      <dgm:spPr/>
      <dgm:t>
        <a:bodyPr/>
        <a:lstStyle/>
        <a:p>
          <a:endParaRPr lang="de-AT"/>
        </a:p>
      </dgm:t>
    </dgm:pt>
    <dgm:pt modelId="{4169A9A2-2516-49F4-AC39-EBF8027075BD}">
      <dgm:prSet phldrT="[Text]"/>
      <dgm:spPr>
        <a:xfrm>
          <a:off x="3029097" y="0"/>
          <a:ext cx="1186434" cy="659129"/>
        </a:xfr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de-AT">
              <a:solidFill>
                <a:sysClr val="windowText" lastClr="000000">
                  <a:hueOff val="0"/>
                  <a:satOff val="0"/>
                  <a:lumOff val="0"/>
                  <a:alphaOff val="0"/>
                </a:sysClr>
              </a:solidFill>
              <a:latin typeface="Calibri"/>
              <a:ea typeface="+mn-ea"/>
              <a:cs typeface="+mn-cs"/>
            </a:rPr>
            <a:t>Fordern</a:t>
          </a:r>
        </a:p>
      </dgm:t>
    </dgm:pt>
    <dgm:pt modelId="{96FB24D6-A677-4C25-936E-F884A06B63C8}" type="parTrans" cxnId="{993DC380-7734-444E-BB78-7CA8B5D1CBD8}">
      <dgm:prSet/>
      <dgm:spPr/>
      <dgm:t>
        <a:bodyPr/>
        <a:lstStyle/>
        <a:p>
          <a:endParaRPr lang="de-AT"/>
        </a:p>
      </dgm:t>
    </dgm:pt>
    <dgm:pt modelId="{48B85EBE-8989-4E4C-9D34-99E4728A37FC}" type="sibTrans" cxnId="{993DC380-7734-444E-BB78-7CA8B5D1CBD8}">
      <dgm:prSet/>
      <dgm:spPr/>
      <dgm:t>
        <a:bodyPr/>
        <a:lstStyle/>
        <a:p>
          <a:endParaRPr lang="de-AT"/>
        </a:p>
      </dgm:t>
    </dgm:pt>
    <dgm:pt modelId="{A479EDDB-4D95-467A-A743-66301DC1E1A7}">
      <dgm:prSet phldrT="[Text]"/>
      <dgm:spPr>
        <a:xfrm>
          <a:off x="3033710" y="1972659"/>
          <a:ext cx="1183801" cy="551530"/>
        </a:xfr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a:solidFill>
                <a:sysClr val="window" lastClr="FFFFFF"/>
              </a:solidFill>
              <a:latin typeface="Calibri"/>
              <a:ea typeface="+mn-ea"/>
              <a:cs typeface="+mn-cs"/>
            </a:rPr>
            <a:t>Leistung</a:t>
          </a:r>
        </a:p>
      </dgm:t>
    </dgm:pt>
    <dgm:pt modelId="{4B4A52E4-A6AC-494C-83B9-D6E2FE9FEA33}" type="parTrans" cxnId="{A83A8EDB-05E5-4DF4-BD9B-23CB136ABEC1}">
      <dgm:prSet/>
      <dgm:spPr/>
      <dgm:t>
        <a:bodyPr/>
        <a:lstStyle/>
        <a:p>
          <a:endParaRPr lang="de-AT"/>
        </a:p>
      </dgm:t>
    </dgm:pt>
    <dgm:pt modelId="{F8571C99-CB95-4234-BF6F-BE8D1622F463}" type="sibTrans" cxnId="{A83A8EDB-05E5-4DF4-BD9B-23CB136ABEC1}">
      <dgm:prSet/>
      <dgm:spPr/>
      <dgm:t>
        <a:bodyPr/>
        <a:lstStyle/>
        <a:p>
          <a:endParaRPr lang="de-AT"/>
        </a:p>
      </dgm:t>
    </dgm:pt>
    <dgm:pt modelId="{A401FC7A-221A-4749-98B2-E1D8551B8BCC}">
      <dgm:prSet phldrT="[Text]"/>
      <dgm:spPr>
        <a:xfrm>
          <a:off x="3037338" y="1379442"/>
          <a:ext cx="1183801" cy="551530"/>
        </a:xfr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dirty="0">
              <a:solidFill>
                <a:sysClr val="window" lastClr="FFFFFF"/>
              </a:solidFill>
              <a:latin typeface="Calibri"/>
              <a:ea typeface="+mn-ea"/>
              <a:cs typeface="+mn-cs"/>
            </a:rPr>
            <a:t>Leistung</a:t>
          </a:r>
        </a:p>
      </dgm:t>
    </dgm:pt>
    <dgm:pt modelId="{E779220E-2441-4847-BF75-79D9C2E3BD4A}" type="parTrans" cxnId="{79773545-F8CB-41AD-997D-D804657AE658}">
      <dgm:prSet/>
      <dgm:spPr/>
      <dgm:t>
        <a:bodyPr/>
        <a:lstStyle/>
        <a:p>
          <a:endParaRPr lang="de-AT"/>
        </a:p>
      </dgm:t>
    </dgm:pt>
    <dgm:pt modelId="{4BFA11C0-8E90-4B9C-8994-7A3038D05CA3}" type="sibTrans" cxnId="{79773545-F8CB-41AD-997D-D804657AE658}">
      <dgm:prSet/>
      <dgm:spPr/>
      <dgm:t>
        <a:bodyPr/>
        <a:lstStyle/>
        <a:p>
          <a:endParaRPr lang="de-AT"/>
        </a:p>
      </dgm:t>
    </dgm:pt>
    <dgm:pt modelId="{0AC7C607-79DA-4262-B5D2-2EEA10E4EB14}">
      <dgm:prSet phldrT="[Text]"/>
      <dgm:spPr>
        <a:xfrm>
          <a:off x="3040966" y="799407"/>
          <a:ext cx="1183801" cy="551530"/>
        </a:xfr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a:solidFill>
                <a:sysClr val="window" lastClr="FFFFFF"/>
              </a:solidFill>
              <a:latin typeface="Calibri"/>
              <a:ea typeface="+mn-ea"/>
              <a:cs typeface="+mn-cs"/>
            </a:rPr>
            <a:t>Leistung</a:t>
          </a:r>
        </a:p>
      </dgm:t>
    </dgm:pt>
    <dgm:pt modelId="{C6ABE553-64E7-4A95-B038-2E857C21A58D}" type="parTrans" cxnId="{40A64E06-0BC5-4F01-98FC-F4EBFD5ABAFB}">
      <dgm:prSet/>
      <dgm:spPr/>
      <dgm:t>
        <a:bodyPr/>
        <a:lstStyle/>
        <a:p>
          <a:endParaRPr lang="de-AT"/>
        </a:p>
      </dgm:t>
    </dgm:pt>
    <dgm:pt modelId="{D63AEB9C-EB0E-4AA0-9D65-1A96128159BF}" type="sibTrans" cxnId="{40A64E06-0BC5-4F01-98FC-F4EBFD5ABAFB}">
      <dgm:prSet/>
      <dgm:spPr/>
      <dgm:t>
        <a:bodyPr/>
        <a:lstStyle/>
        <a:p>
          <a:endParaRPr lang="de-AT"/>
        </a:p>
      </dgm:t>
    </dgm:pt>
    <dgm:pt modelId="{C0E4A7F2-9FB4-4902-ADD5-A7AB6C73DB5F}" type="pres">
      <dgm:prSet presAssocID="{39AD8CCA-8DC9-4388-B3ED-7926A9B7B343}" presName="outerComposite" presStyleCnt="0">
        <dgm:presLayoutVars>
          <dgm:chMax val="2"/>
          <dgm:animLvl val="lvl"/>
          <dgm:resizeHandles val="exact"/>
        </dgm:presLayoutVars>
      </dgm:prSet>
      <dgm:spPr/>
    </dgm:pt>
    <dgm:pt modelId="{D2FAAB77-7CD3-43F8-95F0-776508D7FD8B}" type="pres">
      <dgm:prSet presAssocID="{39AD8CCA-8DC9-4388-B3ED-7926A9B7B343}" presName="dummyMaxCanvas" presStyleCnt="0"/>
      <dgm:spPr/>
    </dgm:pt>
    <dgm:pt modelId="{134EE9F9-D71C-433A-8B54-DA0898742657}" type="pres">
      <dgm:prSet presAssocID="{39AD8CCA-8DC9-4388-B3ED-7926A9B7B343}" presName="parentComposite" presStyleCnt="0"/>
      <dgm:spPr/>
    </dgm:pt>
    <dgm:pt modelId="{1CED0917-5155-4D38-BA34-06396A2D9901}" type="pres">
      <dgm:prSet presAssocID="{39AD8CCA-8DC9-4388-B3ED-7926A9B7B343}" presName="parent1" presStyleLbl="alignAccFollowNode1" presStyleIdx="0" presStyleCnt="4" custLinFactNeighborX="-5789">
        <dgm:presLayoutVars>
          <dgm:chMax val="4"/>
        </dgm:presLayoutVars>
      </dgm:prSet>
      <dgm:spPr>
        <a:prstGeom prst="roundRect">
          <a:avLst>
            <a:gd name="adj" fmla="val 10000"/>
          </a:avLst>
        </a:prstGeom>
      </dgm:spPr>
    </dgm:pt>
    <dgm:pt modelId="{4C154612-A264-4A02-996F-389C0BF2868D}" type="pres">
      <dgm:prSet presAssocID="{39AD8CCA-8DC9-4388-B3ED-7926A9B7B343}" presName="parent2" presStyleLbl="alignAccFollowNode1" presStyleIdx="1" presStyleCnt="4" custLinFactNeighborX="1875">
        <dgm:presLayoutVars>
          <dgm:chMax val="4"/>
        </dgm:presLayoutVars>
      </dgm:prSet>
      <dgm:spPr>
        <a:prstGeom prst="roundRect">
          <a:avLst>
            <a:gd name="adj" fmla="val 10000"/>
          </a:avLst>
        </a:prstGeom>
      </dgm:spPr>
    </dgm:pt>
    <dgm:pt modelId="{256B24C1-AB7E-4072-B1CC-C159D416499D}" type="pres">
      <dgm:prSet presAssocID="{39AD8CCA-8DC9-4388-B3ED-7926A9B7B343}" presName="childrenComposite" presStyleCnt="0"/>
      <dgm:spPr/>
    </dgm:pt>
    <dgm:pt modelId="{3AFCB4C6-ACB7-4572-92DA-79589E283837}" type="pres">
      <dgm:prSet presAssocID="{39AD8CCA-8DC9-4388-B3ED-7926A9B7B343}" presName="dummyMaxCanvas_ChildArea" presStyleCnt="0"/>
      <dgm:spPr/>
    </dgm:pt>
    <dgm:pt modelId="{3EAD7311-D314-406A-8B19-070E009154BF}" type="pres">
      <dgm:prSet presAssocID="{39AD8CCA-8DC9-4388-B3ED-7926A9B7B343}" presName="fulcrum" presStyleLbl="alignAccFollowNode1" presStyleIdx="2" presStyleCnt="4"/>
      <dgm:spPr>
        <a:xfrm>
          <a:off x="2496026" y="2801302"/>
          <a:ext cx="494347" cy="494347"/>
        </a:xfrm>
        <a:prstGeom prst="triangle">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pt>
    <dgm:pt modelId="{A8BE24D7-73A2-43A7-95DD-CC1DA6B45647}" type="pres">
      <dgm:prSet presAssocID="{39AD8CCA-8DC9-4388-B3ED-7926A9B7B343}" presName="balance_23" presStyleLbl="alignAccFollowNode1" presStyleIdx="3" presStyleCnt="4" custAng="21360000">
        <dgm:presLayoutVars>
          <dgm:bulletEnabled val="1"/>
        </dgm:presLayoutVars>
      </dgm:prSet>
      <dgm:spPr>
        <a:xfrm>
          <a:off x="1259704" y="2589469"/>
          <a:ext cx="2966990" cy="207472"/>
        </a:xfrm>
        <a:prstGeom prst="rect">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pt>
    <dgm:pt modelId="{B2F583CB-5290-4DAE-9830-32C54C2FD657}" type="pres">
      <dgm:prSet presAssocID="{39AD8CCA-8DC9-4388-B3ED-7926A9B7B343}" presName="right_23_1" presStyleLbl="node1" presStyleIdx="0" presStyleCnt="5" custAng="21360000" custLinFactNeighborX="-608" custLinFactNeighborY="-15500">
        <dgm:presLayoutVars>
          <dgm:bulletEnabled val="1"/>
        </dgm:presLayoutVars>
      </dgm:prSet>
      <dgm:spPr>
        <a:prstGeom prst="roundRect">
          <a:avLst/>
        </a:prstGeom>
      </dgm:spPr>
    </dgm:pt>
    <dgm:pt modelId="{84F3A2A1-E89E-4444-A291-EBB04A810CE2}" type="pres">
      <dgm:prSet presAssocID="{39AD8CCA-8DC9-4388-B3ED-7926A9B7B343}" presName="right_23_2" presStyleLbl="node1" presStyleIdx="1" presStyleCnt="5" custAng="21360000" custLinFactNeighborX="-3824" custLinFactNeighborY="-15500">
        <dgm:presLayoutVars>
          <dgm:bulletEnabled val="1"/>
        </dgm:presLayoutVars>
      </dgm:prSet>
      <dgm:spPr>
        <a:prstGeom prst="roundRect">
          <a:avLst/>
        </a:prstGeom>
      </dgm:spPr>
    </dgm:pt>
    <dgm:pt modelId="{162B6C6A-9F26-419B-B641-67655AE0E744}" type="pres">
      <dgm:prSet presAssocID="{39AD8CCA-8DC9-4388-B3ED-7926A9B7B343}" presName="right_23_3" presStyleLbl="node1" presStyleIdx="2" presStyleCnt="5" custAng="21360000" custLinFactNeighborX="-7040" custLinFactNeighborY="-15500">
        <dgm:presLayoutVars>
          <dgm:bulletEnabled val="1"/>
        </dgm:presLayoutVars>
      </dgm:prSet>
      <dgm:spPr>
        <a:prstGeom prst="roundRect">
          <a:avLst/>
        </a:prstGeom>
      </dgm:spPr>
    </dgm:pt>
    <dgm:pt modelId="{8AC291CC-69BD-4C4F-9C22-F45876E5E02F}" type="pres">
      <dgm:prSet presAssocID="{39AD8CCA-8DC9-4388-B3ED-7926A9B7B343}" presName="left_23_1" presStyleLbl="node1" presStyleIdx="3" presStyleCnt="5" custAng="21360000" custScaleY="145033" custLinFactNeighborX="-8668" custLinFactNeighborY="-19919">
        <dgm:presLayoutVars>
          <dgm:bulletEnabled val="1"/>
        </dgm:presLayoutVars>
      </dgm:prSet>
      <dgm:spPr>
        <a:prstGeom prst="roundRect">
          <a:avLst/>
        </a:prstGeom>
      </dgm:spPr>
    </dgm:pt>
    <dgm:pt modelId="{4F3B878F-9098-44CF-ABB3-1249A04A5F5C}" type="pres">
      <dgm:prSet presAssocID="{39AD8CCA-8DC9-4388-B3ED-7926A9B7B343}" presName="left_23_2" presStyleLbl="node1" presStyleIdx="4" presStyleCnt="5" custAng="21360000" custScaleY="147527" custLinFactNeighborX="-13100" custLinFactNeighborY="-66788">
        <dgm:presLayoutVars>
          <dgm:bulletEnabled val="1"/>
        </dgm:presLayoutVars>
      </dgm:prSet>
      <dgm:spPr>
        <a:prstGeom prst="roundRect">
          <a:avLst/>
        </a:prstGeom>
      </dgm:spPr>
    </dgm:pt>
  </dgm:ptLst>
  <dgm:cxnLst>
    <dgm:cxn modelId="{40A64E06-0BC5-4F01-98FC-F4EBFD5ABAFB}" srcId="{4169A9A2-2516-49F4-AC39-EBF8027075BD}" destId="{0AC7C607-79DA-4262-B5D2-2EEA10E4EB14}" srcOrd="2" destOrd="0" parTransId="{C6ABE553-64E7-4A95-B038-2E857C21A58D}" sibTransId="{D63AEB9C-EB0E-4AA0-9D65-1A96128159BF}"/>
    <dgm:cxn modelId="{AA6A370A-8A1A-4EFD-BD00-219E563B1F11}" type="presOf" srcId="{CC313501-8CDD-493B-9127-E5C3380E54EC}" destId="{4F3B878F-9098-44CF-ABB3-1249A04A5F5C}" srcOrd="0" destOrd="0" presId="urn:microsoft.com/office/officeart/2005/8/layout/balance1"/>
    <dgm:cxn modelId="{2D83EA0E-4956-45F8-A57F-E87F23BDBBDC}" type="presOf" srcId="{0AC7C607-79DA-4262-B5D2-2EEA10E4EB14}" destId="{162B6C6A-9F26-419B-B641-67655AE0E744}" srcOrd="0" destOrd="0" presId="urn:microsoft.com/office/officeart/2005/8/layout/balance1"/>
    <dgm:cxn modelId="{C2284B5E-F5E4-43B4-93D5-0A7E42E527D7}" type="presOf" srcId="{DB2F51E2-A5C4-488B-830A-42264CD05E0B}" destId="{8AC291CC-69BD-4C4F-9C22-F45876E5E02F}" srcOrd="0" destOrd="0" presId="urn:microsoft.com/office/officeart/2005/8/layout/balance1"/>
    <dgm:cxn modelId="{79773545-F8CB-41AD-997D-D804657AE658}" srcId="{4169A9A2-2516-49F4-AC39-EBF8027075BD}" destId="{A401FC7A-221A-4749-98B2-E1D8551B8BCC}" srcOrd="1" destOrd="0" parTransId="{E779220E-2441-4847-BF75-79D9C2E3BD4A}" sibTransId="{4BFA11C0-8E90-4B9C-8994-7A3038D05CA3}"/>
    <dgm:cxn modelId="{653F904E-C0A4-4743-98DC-3EDF744425DF}" srcId="{47B6DA95-39C2-4F8B-9AD9-E25E74FC8760}" destId="{CC313501-8CDD-493B-9127-E5C3380E54EC}" srcOrd="1" destOrd="0" parTransId="{74DE3673-2867-4169-8637-24146FD38E84}" sibTransId="{B49A8C81-3391-4DA3-A692-2A5E1821A947}"/>
    <dgm:cxn modelId="{DEE38D6F-CE16-4E5C-93E9-000611C529E7}" type="presOf" srcId="{A401FC7A-221A-4749-98B2-E1D8551B8BCC}" destId="{84F3A2A1-E89E-4444-A291-EBB04A810CE2}" srcOrd="0" destOrd="0" presId="urn:microsoft.com/office/officeart/2005/8/layout/balance1"/>
    <dgm:cxn modelId="{5B2ED153-1C01-470E-BF75-40B0C08BCF20}" type="presOf" srcId="{A479EDDB-4D95-467A-A743-66301DC1E1A7}" destId="{B2F583CB-5290-4DAE-9830-32C54C2FD657}" srcOrd="0" destOrd="0" presId="urn:microsoft.com/office/officeart/2005/8/layout/balance1"/>
    <dgm:cxn modelId="{993DC380-7734-444E-BB78-7CA8B5D1CBD8}" srcId="{39AD8CCA-8DC9-4388-B3ED-7926A9B7B343}" destId="{4169A9A2-2516-49F4-AC39-EBF8027075BD}" srcOrd="1" destOrd="0" parTransId="{96FB24D6-A677-4C25-936E-F884A06B63C8}" sibTransId="{48B85EBE-8989-4E4C-9D34-99E4728A37FC}"/>
    <dgm:cxn modelId="{7723A28E-0B8F-45AE-B9DD-09F19D2FE6D2}" type="presOf" srcId="{47B6DA95-39C2-4F8B-9AD9-E25E74FC8760}" destId="{1CED0917-5155-4D38-BA34-06396A2D9901}" srcOrd="0" destOrd="0" presId="urn:microsoft.com/office/officeart/2005/8/layout/balance1"/>
    <dgm:cxn modelId="{45A82DAA-A836-40C3-BD2B-9633E9490157}" srcId="{47B6DA95-39C2-4F8B-9AD9-E25E74FC8760}" destId="{DB2F51E2-A5C4-488B-830A-42264CD05E0B}" srcOrd="0" destOrd="0" parTransId="{132FD761-2AE6-4D11-A399-DAEFF637A764}" sibTransId="{68B0502E-BA17-4E34-A811-544D262C9F3F}"/>
    <dgm:cxn modelId="{BC29C8BD-6BA6-488D-A482-A6A19BC76CE0}" srcId="{39AD8CCA-8DC9-4388-B3ED-7926A9B7B343}" destId="{47B6DA95-39C2-4F8B-9AD9-E25E74FC8760}" srcOrd="0" destOrd="0" parTransId="{6441479B-C99F-414E-B64F-D3D5B399DE7B}" sibTransId="{EAF3C37E-8E2E-45D5-991A-6C662EC38A6C}"/>
    <dgm:cxn modelId="{5387BDC6-D14C-4C09-8F42-45A52086EA04}" type="presOf" srcId="{4169A9A2-2516-49F4-AC39-EBF8027075BD}" destId="{4C154612-A264-4A02-996F-389C0BF2868D}" srcOrd="0" destOrd="0" presId="urn:microsoft.com/office/officeart/2005/8/layout/balance1"/>
    <dgm:cxn modelId="{A83A8EDB-05E5-4DF4-BD9B-23CB136ABEC1}" srcId="{4169A9A2-2516-49F4-AC39-EBF8027075BD}" destId="{A479EDDB-4D95-467A-A743-66301DC1E1A7}" srcOrd="0" destOrd="0" parTransId="{4B4A52E4-A6AC-494C-83B9-D6E2FE9FEA33}" sibTransId="{F8571C99-CB95-4234-BF6F-BE8D1622F463}"/>
    <dgm:cxn modelId="{CC5288DC-638B-41ED-A59D-D73A43E85D40}" type="presOf" srcId="{39AD8CCA-8DC9-4388-B3ED-7926A9B7B343}" destId="{C0E4A7F2-9FB4-4902-ADD5-A7AB6C73DB5F}" srcOrd="0" destOrd="0" presId="urn:microsoft.com/office/officeart/2005/8/layout/balance1"/>
    <dgm:cxn modelId="{12F79DAE-813E-49F9-8CE9-423FD9FF4FC5}" type="presParOf" srcId="{C0E4A7F2-9FB4-4902-ADD5-A7AB6C73DB5F}" destId="{D2FAAB77-7CD3-43F8-95F0-776508D7FD8B}" srcOrd="0" destOrd="0" presId="urn:microsoft.com/office/officeart/2005/8/layout/balance1"/>
    <dgm:cxn modelId="{278B6DE8-E20F-4E10-848F-DB6ABF3CF40D}" type="presParOf" srcId="{C0E4A7F2-9FB4-4902-ADD5-A7AB6C73DB5F}" destId="{134EE9F9-D71C-433A-8B54-DA0898742657}" srcOrd="1" destOrd="0" presId="urn:microsoft.com/office/officeart/2005/8/layout/balance1"/>
    <dgm:cxn modelId="{AB538DFA-122D-46A3-A5F1-D1B9A446B1A9}" type="presParOf" srcId="{134EE9F9-D71C-433A-8B54-DA0898742657}" destId="{1CED0917-5155-4D38-BA34-06396A2D9901}" srcOrd="0" destOrd="0" presId="urn:microsoft.com/office/officeart/2005/8/layout/balance1"/>
    <dgm:cxn modelId="{72558BF4-6731-438B-B3B3-551385AB9BE3}" type="presParOf" srcId="{134EE9F9-D71C-433A-8B54-DA0898742657}" destId="{4C154612-A264-4A02-996F-389C0BF2868D}" srcOrd="1" destOrd="0" presId="urn:microsoft.com/office/officeart/2005/8/layout/balance1"/>
    <dgm:cxn modelId="{428EAE48-5A64-44A4-8B13-D16F9C22641A}" type="presParOf" srcId="{C0E4A7F2-9FB4-4902-ADD5-A7AB6C73DB5F}" destId="{256B24C1-AB7E-4072-B1CC-C159D416499D}" srcOrd="2" destOrd="0" presId="urn:microsoft.com/office/officeart/2005/8/layout/balance1"/>
    <dgm:cxn modelId="{D9FA2D0B-F7B9-4D4A-BFA6-6FA1674BFA3F}" type="presParOf" srcId="{256B24C1-AB7E-4072-B1CC-C159D416499D}" destId="{3AFCB4C6-ACB7-4572-92DA-79589E283837}" srcOrd="0" destOrd="0" presId="urn:microsoft.com/office/officeart/2005/8/layout/balance1"/>
    <dgm:cxn modelId="{3A28F4AF-CD65-4D46-96F6-E253BB3E5235}" type="presParOf" srcId="{256B24C1-AB7E-4072-B1CC-C159D416499D}" destId="{3EAD7311-D314-406A-8B19-070E009154BF}" srcOrd="1" destOrd="0" presId="urn:microsoft.com/office/officeart/2005/8/layout/balance1"/>
    <dgm:cxn modelId="{97800224-5BDD-4986-8F03-EA8F140B87D1}" type="presParOf" srcId="{256B24C1-AB7E-4072-B1CC-C159D416499D}" destId="{A8BE24D7-73A2-43A7-95DD-CC1DA6B45647}" srcOrd="2" destOrd="0" presId="urn:microsoft.com/office/officeart/2005/8/layout/balance1"/>
    <dgm:cxn modelId="{6045D908-5347-433F-8C3D-57C560749405}" type="presParOf" srcId="{256B24C1-AB7E-4072-B1CC-C159D416499D}" destId="{B2F583CB-5290-4DAE-9830-32C54C2FD657}" srcOrd="3" destOrd="0" presId="urn:microsoft.com/office/officeart/2005/8/layout/balance1"/>
    <dgm:cxn modelId="{F3EC141F-D48B-4D06-A1FC-3031E4543F46}" type="presParOf" srcId="{256B24C1-AB7E-4072-B1CC-C159D416499D}" destId="{84F3A2A1-E89E-4444-A291-EBB04A810CE2}" srcOrd="4" destOrd="0" presId="urn:microsoft.com/office/officeart/2005/8/layout/balance1"/>
    <dgm:cxn modelId="{4D0598C9-7608-4460-AA36-EA8D79138765}" type="presParOf" srcId="{256B24C1-AB7E-4072-B1CC-C159D416499D}" destId="{162B6C6A-9F26-419B-B641-67655AE0E744}" srcOrd="5" destOrd="0" presId="urn:microsoft.com/office/officeart/2005/8/layout/balance1"/>
    <dgm:cxn modelId="{0DA5208A-6FC7-4385-8633-FCE6007F7295}" type="presParOf" srcId="{256B24C1-AB7E-4072-B1CC-C159D416499D}" destId="{8AC291CC-69BD-4C4F-9C22-F45876E5E02F}" srcOrd="6" destOrd="0" presId="urn:microsoft.com/office/officeart/2005/8/layout/balance1"/>
    <dgm:cxn modelId="{7D8BC992-6323-45D0-853B-450AD3C0158B}" type="presParOf" srcId="{256B24C1-AB7E-4072-B1CC-C159D416499D}" destId="{4F3B878F-9098-44CF-ABB3-1249A04A5F5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D9526-36CE-4B60-8E0F-F117D1C69FED}" type="doc">
      <dgm:prSet loTypeId="urn:microsoft.com/office/officeart/2005/8/layout/vList3" loCatId="list" qsTypeId="urn:microsoft.com/office/officeart/2005/8/quickstyle/3d3" qsCatId="3D" csTypeId="urn:microsoft.com/office/officeart/2005/8/colors/accent2_2" csCatId="accent2" phldr="1"/>
      <dgm:spPr/>
      <dgm:t>
        <a:bodyPr/>
        <a:lstStyle/>
        <a:p>
          <a:endParaRPr lang="de-AT"/>
        </a:p>
      </dgm:t>
    </dgm:pt>
    <dgm:pt modelId="{7BDE9D83-DE3C-4910-B580-3F6CBB3B80A9}">
      <dgm:prSet custT="1"/>
      <dgm:spPr>
        <a:xfrm rot="10800000">
          <a:off x="1080285" y="838263"/>
          <a:ext cx="3648456" cy="645254"/>
        </a:xfr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de-AT" sz="1600" dirty="0">
              <a:solidFill>
                <a:sysClr val="window" lastClr="FFFFFF"/>
              </a:solidFill>
              <a:latin typeface="Calibri"/>
              <a:ea typeface="+mn-ea"/>
              <a:cs typeface="+mn-cs"/>
            </a:rPr>
            <a:t>Anstrengungen, ein Ziel zu erreichen, nicht lange durchhalten zu können, weil sie erwarten, dass sie auch mit erheblicher Anstrengung dieses Ziel nicht erreichen werden können.</a:t>
          </a:r>
        </a:p>
      </dgm:t>
    </dgm:pt>
    <dgm:pt modelId="{ECE6C504-8C46-4B98-BB24-CCA6C50A9731}" type="parTrans" cxnId="{2F46C233-E8DD-4ECA-89B9-75043C40E70A}">
      <dgm:prSet/>
      <dgm:spPr/>
      <dgm:t>
        <a:bodyPr/>
        <a:lstStyle/>
        <a:p>
          <a:endParaRPr lang="de-AT" sz="1600"/>
        </a:p>
      </dgm:t>
    </dgm:pt>
    <dgm:pt modelId="{8C1899DF-C388-405D-9877-1B37F2754826}" type="sibTrans" cxnId="{2F46C233-E8DD-4ECA-89B9-75043C40E70A}">
      <dgm:prSet/>
      <dgm:spPr/>
      <dgm:t>
        <a:bodyPr/>
        <a:lstStyle/>
        <a:p>
          <a:endParaRPr lang="de-AT" sz="1600"/>
        </a:p>
      </dgm:t>
    </dgm:pt>
    <dgm:pt modelId="{8CDF0314-28DD-4AA4-B0D8-719DD50658DE}">
      <dgm:prSet custT="1"/>
      <dgm:spPr>
        <a:xfrm rot="10800000">
          <a:off x="1080285" y="1676131"/>
          <a:ext cx="3648456" cy="645254"/>
        </a:xfr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de-AT" sz="1600" dirty="0">
              <a:solidFill>
                <a:sysClr val="window" lastClr="FFFFFF"/>
              </a:solidFill>
              <a:latin typeface="Calibri"/>
              <a:ea typeface="+mn-ea"/>
              <a:cs typeface="+mn-cs"/>
            </a:rPr>
            <a:t>mit Stress und herausfordernden Situationen nicht adäquat umgehen zu können, weil sie auf Grund negativer Erwartungen mit Gefühlen wie Versagensängsten zu kämpfen haben.</a:t>
          </a:r>
        </a:p>
      </dgm:t>
    </dgm:pt>
    <dgm:pt modelId="{2732F37C-F5CD-4A93-8002-E50871F5B68A}" type="parTrans" cxnId="{4AC0FA9A-98BF-4764-B91D-C201F3DF5451}">
      <dgm:prSet/>
      <dgm:spPr/>
      <dgm:t>
        <a:bodyPr/>
        <a:lstStyle/>
        <a:p>
          <a:endParaRPr lang="de-AT" sz="1600"/>
        </a:p>
      </dgm:t>
    </dgm:pt>
    <dgm:pt modelId="{FFA9DE95-7E1F-46EE-874E-C2B455CEAE67}" type="sibTrans" cxnId="{4AC0FA9A-98BF-4764-B91D-C201F3DF5451}">
      <dgm:prSet/>
      <dgm:spPr/>
      <dgm:t>
        <a:bodyPr/>
        <a:lstStyle/>
        <a:p>
          <a:endParaRPr lang="de-AT" sz="1600"/>
        </a:p>
      </dgm:t>
    </dgm:pt>
    <dgm:pt modelId="{12D772C7-3BB6-47FF-864A-6DD4F6EC4ED4}">
      <dgm:prSet phldrT="[Text]" custT="1"/>
      <dgm:spPr>
        <a:xfrm rot="10800000">
          <a:off x="1080285" y="395"/>
          <a:ext cx="3648456" cy="645254"/>
        </a:xfr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de-AT" sz="1600" dirty="0">
              <a:solidFill>
                <a:sysClr val="window" lastClr="FFFFFF"/>
              </a:solidFill>
              <a:latin typeface="Calibri"/>
              <a:ea typeface="+mn-ea"/>
              <a:cs typeface="+mn-cs"/>
            </a:rPr>
            <a:t>sich keine allzu hohen Ziele zu stecken, weil sie befürchten, diese Ziele aus eigener Kraft nicht erreichen zu können.</a:t>
          </a:r>
        </a:p>
      </dgm:t>
    </dgm:pt>
    <dgm:pt modelId="{60CFBF30-E22A-41D5-B5AA-2E830EF015BD}" type="parTrans" cxnId="{0D482B6D-7BD8-493D-8134-F6F16039D11F}">
      <dgm:prSet/>
      <dgm:spPr/>
      <dgm:t>
        <a:bodyPr/>
        <a:lstStyle/>
        <a:p>
          <a:endParaRPr lang="de-AT" sz="1600"/>
        </a:p>
      </dgm:t>
    </dgm:pt>
    <dgm:pt modelId="{136A229E-667A-4615-BCC2-EF6ECC413EAC}" type="sibTrans" cxnId="{0D482B6D-7BD8-493D-8134-F6F16039D11F}">
      <dgm:prSet/>
      <dgm:spPr/>
      <dgm:t>
        <a:bodyPr/>
        <a:lstStyle/>
        <a:p>
          <a:endParaRPr lang="de-AT" sz="1600"/>
        </a:p>
      </dgm:t>
    </dgm:pt>
    <dgm:pt modelId="{5F0CAD17-07DC-4954-A569-4933647149B0}" type="pres">
      <dgm:prSet presAssocID="{C3CD9526-36CE-4B60-8E0F-F117D1C69FED}" presName="linearFlow" presStyleCnt="0">
        <dgm:presLayoutVars>
          <dgm:dir/>
          <dgm:resizeHandles val="exact"/>
        </dgm:presLayoutVars>
      </dgm:prSet>
      <dgm:spPr/>
    </dgm:pt>
    <dgm:pt modelId="{72C4DA96-BF79-41EB-8E9A-A4F6BA5D0730}" type="pres">
      <dgm:prSet presAssocID="{12D772C7-3BB6-47FF-864A-6DD4F6EC4ED4}" presName="composite" presStyleCnt="0"/>
      <dgm:spPr/>
    </dgm:pt>
    <dgm:pt modelId="{2EF28307-6EFA-4F41-9B17-458A5FBEE432}" type="pres">
      <dgm:prSet presAssocID="{12D772C7-3BB6-47FF-864A-6DD4F6EC4ED4}" presName="imgShp" presStyleLbl="fgImgPlace1" presStyleIdx="0" presStyleCnt="3"/>
      <dgm:spPr>
        <a:xfrm>
          <a:off x="757658" y="395"/>
          <a:ext cx="645254" cy="645254"/>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1C5C4F9-7D53-4921-8E34-457235881EFD}" type="pres">
      <dgm:prSet presAssocID="{12D772C7-3BB6-47FF-864A-6DD4F6EC4ED4}" presName="txShp" presStyleLbl="node1" presStyleIdx="0" presStyleCnt="3">
        <dgm:presLayoutVars>
          <dgm:bulletEnabled val="1"/>
        </dgm:presLayoutVars>
      </dgm:prSet>
      <dgm:spPr>
        <a:prstGeom prst="homePlate">
          <a:avLst/>
        </a:prstGeom>
      </dgm:spPr>
    </dgm:pt>
    <dgm:pt modelId="{4BE72FBF-0A03-4FFA-A1D6-6578ED034156}" type="pres">
      <dgm:prSet presAssocID="{136A229E-667A-4615-BCC2-EF6ECC413EAC}" presName="spacing" presStyleCnt="0"/>
      <dgm:spPr/>
    </dgm:pt>
    <dgm:pt modelId="{AD246EC0-D3F3-4775-ADE3-ADC7BF6E01BC}" type="pres">
      <dgm:prSet presAssocID="{7BDE9D83-DE3C-4910-B580-3F6CBB3B80A9}" presName="composite" presStyleCnt="0"/>
      <dgm:spPr/>
    </dgm:pt>
    <dgm:pt modelId="{36C9F05E-4471-4E58-A31E-D23B1492BBC4}" type="pres">
      <dgm:prSet presAssocID="{7BDE9D83-DE3C-4910-B580-3F6CBB3B80A9}" presName="imgShp" presStyleLbl="fgImgPlace1" presStyleIdx="1" presStyleCnt="3"/>
      <dgm:spPr>
        <a:xfrm>
          <a:off x="757658" y="838263"/>
          <a:ext cx="645254" cy="645254"/>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2D8D4E03-9C20-4576-82AA-F70E913F6902}" type="pres">
      <dgm:prSet presAssocID="{7BDE9D83-DE3C-4910-B580-3F6CBB3B80A9}" presName="txShp" presStyleLbl="node1" presStyleIdx="1" presStyleCnt="3">
        <dgm:presLayoutVars>
          <dgm:bulletEnabled val="1"/>
        </dgm:presLayoutVars>
      </dgm:prSet>
      <dgm:spPr>
        <a:prstGeom prst="homePlate">
          <a:avLst/>
        </a:prstGeom>
      </dgm:spPr>
    </dgm:pt>
    <dgm:pt modelId="{21BB3E66-74CA-40C8-8059-C49EC829DF03}" type="pres">
      <dgm:prSet presAssocID="{8C1899DF-C388-405D-9877-1B37F2754826}" presName="spacing" presStyleCnt="0"/>
      <dgm:spPr/>
    </dgm:pt>
    <dgm:pt modelId="{BA68A8C2-3E23-4EAB-9DC7-96D7ED2FACD6}" type="pres">
      <dgm:prSet presAssocID="{8CDF0314-28DD-4AA4-B0D8-719DD50658DE}" presName="composite" presStyleCnt="0"/>
      <dgm:spPr/>
    </dgm:pt>
    <dgm:pt modelId="{1FACBAD8-29BC-442B-B381-BCAAC8D85101}" type="pres">
      <dgm:prSet presAssocID="{8CDF0314-28DD-4AA4-B0D8-719DD50658DE}" presName="imgShp" presStyleLbl="fgImgPlace1" presStyleIdx="2" presStyleCnt="3"/>
      <dgm:spPr>
        <a:xfrm>
          <a:off x="757658" y="1676131"/>
          <a:ext cx="645254" cy="645254"/>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87D9109-DF1A-40D1-926C-5F2EC9F8B1A6}" type="pres">
      <dgm:prSet presAssocID="{8CDF0314-28DD-4AA4-B0D8-719DD50658DE}" presName="txShp" presStyleLbl="node1" presStyleIdx="2" presStyleCnt="3">
        <dgm:presLayoutVars>
          <dgm:bulletEnabled val="1"/>
        </dgm:presLayoutVars>
      </dgm:prSet>
      <dgm:spPr>
        <a:prstGeom prst="homePlate">
          <a:avLst/>
        </a:prstGeom>
      </dgm:spPr>
    </dgm:pt>
  </dgm:ptLst>
  <dgm:cxnLst>
    <dgm:cxn modelId="{58E5D10D-CF39-4CCB-9FDF-097C27977F60}" type="presOf" srcId="{C3CD9526-36CE-4B60-8E0F-F117D1C69FED}" destId="{5F0CAD17-07DC-4954-A569-4933647149B0}" srcOrd="0" destOrd="0" presId="urn:microsoft.com/office/officeart/2005/8/layout/vList3"/>
    <dgm:cxn modelId="{2F46C233-E8DD-4ECA-89B9-75043C40E70A}" srcId="{C3CD9526-36CE-4B60-8E0F-F117D1C69FED}" destId="{7BDE9D83-DE3C-4910-B580-3F6CBB3B80A9}" srcOrd="1" destOrd="0" parTransId="{ECE6C504-8C46-4B98-BB24-CCA6C50A9731}" sibTransId="{8C1899DF-C388-405D-9877-1B37F2754826}"/>
    <dgm:cxn modelId="{EC6EDE5E-6A00-4EF3-86F1-131F4D563F44}" type="presOf" srcId="{8CDF0314-28DD-4AA4-B0D8-719DD50658DE}" destId="{D87D9109-DF1A-40D1-926C-5F2EC9F8B1A6}" srcOrd="0" destOrd="0" presId="urn:microsoft.com/office/officeart/2005/8/layout/vList3"/>
    <dgm:cxn modelId="{0D482B6D-7BD8-493D-8134-F6F16039D11F}" srcId="{C3CD9526-36CE-4B60-8E0F-F117D1C69FED}" destId="{12D772C7-3BB6-47FF-864A-6DD4F6EC4ED4}" srcOrd="0" destOrd="0" parTransId="{60CFBF30-E22A-41D5-B5AA-2E830EF015BD}" sibTransId="{136A229E-667A-4615-BCC2-EF6ECC413EAC}"/>
    <dgm:cxn modelId="{69D56376-DA3C-4FE0-BDA5-805B80AA5EE9}" type="presOf" srcId="{7BDE9D83-DE3C-4910-B580-3F6CBB3B80A9}" destId="{2D8D4E03-9C20-4576-82AA-F70E913F6902}" srcOrd="0" destOrd="0" presId="urn:microsoft.com/office/officeart/2005/8/layout/vList3"/>
    <dgm:cxn modelId="{4AC0FA9A-98BF-4764-B91D-C201F3DF5451}" srcId="{C3CD9526-36CE-4B60-8E0F-F117D1C69FED}" destId="{8CDF0314-28DD-4AA4-B0D8-719DD50658DE}" srcOrd="2" destOrd="0" parTransId="{2732F37C-F5CD-4A93-8002-E50871F5B68A}" sibTransId="{FFA9DE95-7E1F-46EE-874E-C2B455CEAE67}"/>
    <dgm:cxn modelId="{7007A7A5-5880-4053-BC4D-FE50BDD55971}" type="presOf" srcId="{12D772C7-3BB6-47FF-864A-6DD4F6EC4ED4}" destId="{81C5C4F9-7D53-4921-8E34-457235881EFD}" srcOrd="0" destOrd="0" presId="urn:microsoft.com/office/officeart/2005/8/layout/vList3"/>
    <dgm:cxn modelId="{85691E4F-20A9-4D75-BF1F-D1C238D81501}" type="presParOf" srcId="{5F0CAD17-07DC-4954-A569-4933647149B0}" destId="{72C4DA96-BF79-41EB-8E9A-A4F6BA5D0730}" srcOrd="0" destOrd="0" presId="urn:microsoft.com/office/officeart/2005/8/layout/vList3"/>
    <dgm:cxn modelId="{B3B29FD6-55C1-4BEE-BEA3-8E743A886CB0}" type="presParOf" srcId="{72C4DA96-BF79-41EB-8E9A-A4F6BA5D0730}" destId="{2EF28307-6EFA-4F41-9B17-458A5FBEE432}" srcOrd="0" destOrd="0" presId="urn:microsoft.com/office/officeart/2005/8/layout/vList3"/>
    <dgm:cxn modelId="{1A419289-9589-4594-A132-82E99292FA16}" type="presParOf" srcId="{72C4DA96-BF79-41EB-8E9A-A4F6BA5D0730}" destId="{81C5C4F9-7D53-4921-8E34-457235881EFD}" srcOrd="1" destOrd="0" presId="urn:microsoft.com/office/officeart/2005/8/layout/vList3"/>
    <dgm:cxn modelId="{FA3368F6-4C0E-4181-81AD-6A0EB21E5E3C}" type="presParOf" srcId="{5F0CAD17-07DC-4954-A569-4933647149B0}" destId="{4BE72FBF-0A03-4FFA-A1D6-6578ED034156}" srcOrd="1" destOrd="0" presId="urn:microsoft.com/office/officeart/2005/8/layout/vList3"/>
    <dgm:cxn modelId="{06AC8405-141E-4226-A736-499BA88F716A}" type="presParOf" srcId="{5F0CAD17-07DC-4954-A569-4933647149B0}" destId="{AD246EC0-D3F3-4775-ADE3-ADC7BF6E01BC}" srcOrd="2" destOrd="0" presId="urn:microsoft.com/office/officeart/2005/8/layout/vList3"/>
    <dgm:cxn modelId="{6732E326-1A7B-41E0-B8C0-3894148E9A32}" type="presParOf" srcId="{AD246EC0-D3F3-4775-ADE3-ADC7BF6E01BC}" destId="{36C9F05E-4471-4E58-A31E-D23B1492BBC4}" srcOrd="0" destOrd="0" presId="urn:microsoft.com/office/officeart/2005/8/layout/vList3"/>
    <dgm:cxn modelId="{5474E697-54D9-4B2B-AFBB-83BA28290016}" type="presParOf" srcId="{AD246EC0-D3F3-4775-ADE3-ADC7BF6E01BC}" destId="{2D8D4E03-9C20-4576-82AA-F70E913F6902}" srcOrd="1" destOrd="0" presId="urn:microsoft.com/office/officeart/2005/8/layout/vList3"/>
    <dgm:cxn modelId="{B32F9A5E-B8F9-438E-8EED-E3CF0EE66002}" type="presParOf" srcId="{5F0CAD17-07DC-4954-A569-4933647149B0}" destId="{21BB3E66-74CA-40C8-8059-C49EC829DF03}" srcOrd="3" destOrd="0" presId="urn:microsoft.com/office/officeart/2005/8/layout/vList3"/>
    <dgm:cxn modelId="{9CFEB27A-B50B-4006-9046-16B3484DA38A}" type="presParOf" srcId="{5F0CAD17-07DC-4954-A569-4933647149B0}" destId="{BA68A8C2-3E23-4EAB-9DC7-96D7ED2FACD6}" srcOrd="4" destOrd="0" presId="urn:microsoft.com/office/officeart/2005/8/layout/vList3"/>
    <dgm:cxn modelId="{C02D09DF-CC0B-405C-B207-2555A6F21DA9}" type="presParOf" srcId="{BA68A8C2-3E23-4EAB-9DC7-96D7ED2FACD6}" destId="{1FACBAD8-29BC-442B-B381-BCAAC8D85101}" srcOrd="0" destOrd="0" presId="urn:microsoft.com/office/officeart/2005/8/layout/vList3"/>
    <dgm:cxn modelId="{4EF09F9D-9C9D-4616-9B9F-B48AF92E433B}" type="presParOf" srcId="{BA68A8C2-3E23-4EAB-9DC7-96D7ED2FACD6}" destId="{D87D9109-DF1A-40D1-926C-5F2EC9F8B1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a:solidFill>
                <a:sysClr val="windowText" lastClr="000000">
                  <a:hueOff val="0"/>
                  <a:satOff val="0"/>
                  <a:lumOff val="0"/>
                  <a:alphaOff val="0"/>
                </a:sysClr>
              </a:solidFill>
              <a:latin typeface="Calibri"/>
              <a:ea typeface="+mn-ea"/>
              <a:cs typeface="+mn-cs"/>
            </a:rPr>
            <a:t>Ich fördere die Selbstbestimmung der SchülerInnen, indem ich ihrem Bedürfnis nach Kompetenzerleben, Autonomie und sozialer Eingebundenheit angemessen Rechnung trage.</a:t>
          </a: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dirty="0">
              <a:solidFill>
                <a:sysClr val="windowText" lastClr="000000">
                  <a:hueOff val="0"/>
                  <a:satOff val="0"/>
                  <a:lumOff val="0"/>
                  <a:alphaOff val="0"/>
                </a:sysClr>
              </a:solidFill>
              <a:latin typeface="Calibri"/>
              <a:ea typeface="+mn-ea"/>
              <a:cs typeface="+mn-cs"/>
            </a:rPr>
            <a:t>Ich gebe meinen SchülerInnen in angemessener Form Gelegenheiten zur Mitbestimmung.</a:t>
          </a:r>
        </a:p>
      </dgm:t>
    </dgm:pt>
    <dgm:pt modelId="{B8EE6398-DD1C-475C-8708-C0939D4E3947}" type="parTrans" cxnId="{989EC1BF-8C7B-4DAB-A758-F4F4289A8956}">
      <dgm:prSet/>
      <dgm:spPr/>
      <dgm:t>
        <a:bodyPr/>
        <a:lstStyle/>
        <a:p>
          <a:endParaRPr lang="de-AT" sz="1600" b="0"/>
        </a:p>
      </dgm:t>
    </dgm:pt>
    <dgm:pt modelId="{8763078E-85B8-4519-8DCC-F483A7EEB285}" type="sib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a:solidFill>
                <a:sysClr val="windowText" lastClr="000000">
                  <a:hueOff val="0"/>
                  <a:satOff val="0"/>
                  <a:lumOff val="0"/>
                  <a:alphaOff val="0"/>
                </a:sysClr>
              </a:solidFill>
              <a:latin typeface="Calibri"/>
              <a:ea typeface="+mn-ea"/>
              <a:cs typeface="+mn-cs"/>
            </a:rPr>
            <a:t>Ich trage durch die Gestaltung herausfordernder Lernumgebungen zur Überzeugung der SchülerInnen bei, die schulischen, beruflichen und privaten Anforderungen durch eigene Kompetenzen bewältigen zu können.</a:t>
          </a:r>
        </a:p>
      </dgm:t>
    </dgm:pt>
    <dgm:pt modelId="{9A197DD3-4FEC-4686-8F98-1EE2704B65DE}" type="parTrans" cxnId="{91C7F3DD-AC41-4E7B-8841-105E323C5549}">
      <dgm:prSet/>
      <dgm:spPr/>
      <dgm:t>
        <a:bodyPr/>
        <a:lstStyle/>
        <a:p>
          <a:endParaRPr lang="de-AT" sz="1600" b="0"/>
        </a:p>
      </dgm:t>
    </dgm:pt>
    <dgm:pt modelId="{C40BB643-2FD6-4035-B6B2-CDA1ED31170C}" type="sib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a:solidFill>
                <a:sysClr val="windowText" lastClr="000000">
                  <a:hueOff val="0"/>
                  <a:satOff val="0"/>
                  <a:lumOff val="0"/>
                  <a:alphaOff val="0"/>
                </a:sysClr>
              </a:solidFill>
              <a:latin typeface="Calibri"/>
              <a:ea typeface="+mn-ea"/>
              <a:cs typeface="+mn-cs"/>
            </a:rPr>
            <a:t>Ich habe hohe Erwartungen an das Fähigkeits- und Kompetenzpotential meiner SchülerInnen und mache ihnen gegenüber meine Erwartungen transparent.</a:t>
          </a:r>
        </a:p>
      </dgm:t>
    </dgm:pt>
    <dgm:pt modelId="{C8BCAC32-15AC-49A2-87AE-67DB8D9DCCE9}" type="parTrans" cxnId="{2D2D0454-1A1C-4680-ACFA-464A7DF45509}">
      <dgm:prSet/>
      <dgm:spPr/>
      <dgm:t>
        <a:bodyPr/>
        <a:lstStyle/>
        <a:p>
          <a:endParaRPr lang="de-AT" sz="1600" b="0"/>
        </a:p>
      </dgm:t>
    </dgm:pt>
    <dgm:pt modelId="{1F7564EF-010B-495D-BA7A-A6DED95126FA}" type="sib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dirty="0">
              <a:solidFill>
                <a:sysClr val="windowText" lastClr="000000">
                  <a:hueOff val="0"/>
                  <a:satOff val="0"/>
                  <a:lumOff val="0"/>
                  <a:alphaOff val="0"/>
                </a:sysClr>
              </a:solidFill>
              <a:latin typeface="Calibri"/>
              <a:ea typeface="+mn-ea"/>
              <a:cs typeface="+mn-cs"/>
            </a:rPr>
            <a:t>Ich unterstütze die SchülerInnen darin, ihr Lernen zu planen und an realistischen kurz- und langfristigen Zielen zu orientieren.</a:t>
          </a: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dirty="0">
              <a:solidFill>
                <a:sysClr val="windowText" lastClr="000000">
                  <a:hueOff val="0"/>
                  <a:satOff val="0"/>
                  <a:lumOff val="0"/>
                  <a:alphaOff val="0"/>
                </a:sysClr>
              </a:solidFill>
              <a:latin typeface="Calibri"/>
              <a:ea typeface="+mn-ea"/>
              <a:cs typeface="+mn-cs"/>
            </a:rPr>
            <a:t>Ich unterstütze die SchülerInnen darin, für ihr Lernen geeignete, situationsgerechte Lern- und Arbeitsstrategien einzusetzen. </a:t>
          </a:r>
        </a:p>
      </dgm:t>
    </dgm:pt>
    <dgm:pt modelId="{8763078E-85B8-4519-8DCC-F483A7EEB285}" type="sibTrans" cxnId="{989EC1BF-8C7B-4DAB-A758-F4F4289A8956}">
      <dgm:prSet/>
      <dgm:spPr/>
      <dgm:t>
        <a:bodyPr/>
        <a:lstStyle/>
        <a:p>
          <a:endParaRPr lang="de-AT" sz="1600" b="0"/>
        </a:p>
      </dgm:t>
    </dgm:pt>
    <dgm:pt modelId="{B8EE6398-DD1C-475C-8708-C0939D4E3947}" type="par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dirty="0">
              <a:solidFill>
                <a:sysClr val="windowText" lastClr="000000">
                  <a:hueOff val="0"/>
                  <a:satOff val="0"/>
                  <a:lumOff val="0"/>
                  <a:alphaOff val="0"/>
                </a:sysClr>
              </a:solidFill>
              <a:latin typeface="Calibri"/>
              <a:ea typeface="+mn-ea"/>
              <a:cs typeface="+mn-cs"/>
            </a:rPr>
            <a:t>Ich unterstütze die SchülerInnen darin, ihr Lernen auszuwerten und aus den gemachten Lernerfahrungen Konsequenzen für zukünftiges Lernen abzuleiten.</a:t>
          </a:r>
        </a:p>
      </dgm:t>
    </dgm:pt>
    <dgm:pt modelId="{C40BB643-2FD6-4035-B6B2-CDA1ED31170C}" type="sibTrans" cxnId="{91C7F3DD-AC41-4E7B-8841-105E323C5549}">
      <dgm:prSet/>
      <dgm:spPr/>
      <dgm:t>
        <a:bodyPr/>
        <a:lstStyle/>
        <a:p>
          <a:endParaRPr lang="de-AT" sz="1600" b="0"/>
        </a:p>
      </dgm:t>
    </dgm:pt>
    <dgm:pt modelId="{9A197DD3-4FEC-4686-8F98-1EE2704B65DE}" type="par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b="0" dirty="0">
              <a:solidFill>
                <a:sysClr val="windowText" lastClr="000000">
                  <a:hueOff val="0"/>
                  <a:satOff val="0"/>
                  <a:lumOff val="0"/>
                  <a:alphaOff val="0"/>
                </a:sysClr>
              </a:solidFill>
              <a:latin typeface="Calibri"/>
              <a:ea typeface="+mn-ea"/>
              <a:cs typeface="+mn-cs"/>
            </a:rPr>
            <a:t>Ich hebe die individuellen Lernfortschritte der SchülerInnen hervor, um das Vertrauen in ihre Fähigkeiten und Kompetenzen sowie die Motivation für zukünftiges Lernen zu stärken. Dabei lege ich hohen Wert auf das Bemühen der SchülerInnen.</a:t>
          </a:r>
        </a:p>
      </dgm:t>
    </dgm:pt>
    <dgm:pt modelId="{1F7564EF-010B-495D-BA7A-A6DED95126FA}" type="sibTrans" cxnId="{2D2D0454-1A1C-4680-ACFA-464A7DF45509}">
      <dgm:prSet/>
      <dgm:spPr/>
      <dgm:t>
        <a:bodyPr/>
        <a:lstStyle/>
        <a:p>
          <a:endParaRPr lang="de-AT" sz="1600" b="0"/>
        </a:p>
      </dgm:t>
    </dgm:pt>
    <dgm:pt modelId="{C8BCAC32-15AC-49A2-87AE-67DB8D9DCCE9}" type="par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dirty="0">
              <a:solidFill>
                <a:sysClr val="windowText" lastClr="000000">
                  <a:hueOff val="0"/>
                  <a:satOff val="0"/>
                  <a:lumOff val="0"/>
                  <a:alphaOff val="0"/>
                </a:sysClr>
              </a:solidFill>
            </a:rPr>
            <a:t>Ich unterstütze die SchülerInnen bei Lernschwierigkeiten und zeige ihnen Möglichkeiten zur Verbesserung des eigenen Lernens auf.</a:t>
          </a:r>
          <a:endParaRPr lang="de-AT" sz="1600" b="0" dirty="0">
            <a:solidFill>
              <a:sysClr val="windowText" lastClr="000000">
                <a:hueOff val="0"/>
                <a:satOff val="0"/>
                <a:lumOff val="0"/>
                <a:alphaOff val="0"/>
              </a:sysClr>
            </a:solidFill>
            <a:latin typeface="Calibri"/>
            <a:ea typeface="+mn-ea"/>
            <a:cs typeface="+mn-cs"/>
          </a:endParaRP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dirty="0">
              <a:solidFill>
                <a:sysClr val="windowText" lastClr="000000">
                  <a:hueOff val="0"/>
                  <a:satOff val="0"/>
                  <a:lumOff val="0"/>
                  <a:alphaOff val="0"/>
                </a:sysClr>
              </a:solidFill>
            </a:rPr>
            <a:t>Ich achte darauf, dass die SchülerInnen von Modeling-Effekten selbstwirksamen Verhaltens profitieren können.</a:t>
          </a:r>
          <a:endParaRPr lang="de-AT" sz="1600" b="0" dirty="0">
            <a:solidFill>
              <a:sysClr val="windowText" lastClr="000000">
                <a:hueOff val="0"/>
                <a:satOff val="0"/>
                <a:lumOff val="0"/>
                <a:alphaOff val="0"/>
              </a:sysClr>
            </a:solidFill>
            <a:latin typeface="Calibri"/>
            <a:ea typeface="+mn-ea"/>
            <a:cs typeface="+mn-cs"/>
          </a:endParaRPr>
        </a:p>
      </dgm:t>
    </dgm:pt>
    <dgm:pt modelId="{8763078E-85B8-4519-8DCC-F483A7EEB285}" type="sibTrans" cxnId="{989EC1BF-8C7B-4DAB-A758-F4F4289A8956}">
      <dgm:prSet/>
      <dgm:spPr/>
      <dgm:t>
        <a:bodyPr/>
        <a:lstStyle/>
        <a:p>
          <a:endParaRPr lang="de-AT" sz="1600" b="0"/>
        </a:p>
      </dgm:t>
    </dgm:pt>
    <dgm:pt modelId="{B8EE6398-DD1C-475C-8708-C0939D4E3947}" type="par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dirty="0">
              <a:solidFill>
                <a:sysClr val="windowText" lastClr="000000">
                  <a:hueOff val="0"/>
                  <a:satOff val="0"/>
                  <a:lumOff val="0"/>
                  <a:alphaOff val="0"/>
                </a:sysClr>
              </a:solidFill>
            </a:rPr>
            <a:t>Ich nutze die Vielfalt an Motivationsstrategien, sodass sich die SchülerInnen als selbst- wirksam erfahren können und selbstwertdienliche Denkmuster entwickeln können.</a:t>
          </a:r>
          <a:endParaRPr lang="de-AT" sz="1600" b="0" dirty="0">
            <a:solidFill>
              <a:sysClr val="windowText" lastClr="000000">
                <a:hueOff val="0"/>
                <a:satOff val="0"/>
                <a:lumOff val="0"/>
                <a:alphaOff val="0"/>
              </a:sysClr>
            </a:solidFill>
            <a:latin typeface="Calibri"/>
            <a:ea typeface="+mn-ea"/>
            <a:cs typeface="+mn-cs"/>
          </a:endParaRPr>
        </a:p>
      </dgm:t>
    </dgm:pt>
    <dgm:pt modelId="{C40BB643-2FD6-4035-B6B2-CDA1ED31170C}" type="sibTrans" cxnId="{91C7F3DD-AC41-4E7B-8841-105E323C5549}">
      <dgm:prSet/>
      <dgm:spPr/>
      <dgm:t>
        <a:bodyPr/>
        <a:lstStyle/>
        <a:p>
          <a:endParaRPr lang="de-AT" sz="1600" b="0"/>
        </a:p>
      </dgm:t>
    </dgm:pt>
    <dgm:pt modelId="{9A197DD3-4FEC-4686-8F98-1EE2704B65DE}" type="par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de-AT" sz="1600" dirty="0">
              <a:solidFill>
                <a:sysClr val="windowText" lastClr="000000">
                  <a:hueOff val="0"/>
                  <a:satOff val="0"/>
                  <a:lumOff val="0"/>
                  <a:alphaOff val="0"/>
                </a:sysClr>
              </a:solidFill>
            </a:rPr>
            <a:t>Ich trage zur Stärkung der Willenskraft und des „inneren Kontrollgefühls“ der SchülerInnen bei, indem ich sie in angemessener und vertretbarer Weise mit belastenden Anforderungssituationen konfrontiere.</a:t>
          </a:r>
          <a:endParaRPr lang="de-AT" sz="1600" b="0" dirty="0">
            <a:solidFill>
              <a:sysClr val="windowText" lastClr="000000">
                <a:hueOff val="0"/>
                <a:satOff val="0"/>
                <a:lumOff val="0"/>
                <a:alphaOff val="0"/>
              </a:sysClr>
            </a:solidFill>
            <a:latin typeface="Calibri"/>
            <a:ea typeface="+mn-ea"/>
            <a:cs typeface="+mn-cs"/>
          </a:endParaRPr>
        </a:p>
      </dgm:t>
    </dgm:pt>
    <dgm:pt modelId="{1F7564EF-010B-495D-BA7A-A6DED95126FA}" type="sibTrans" cxnId="{2D2D0454-1A1C-4680-ACFA-464A7DF45509}">
      <dgm:prSet/>
      <dgm:spPr/>
      <dgm:t>
        <a:bodyPr/>
        <a:lstStyle/>
        <a:p>
          <a:endParaRPr lang="de-AT" sz="1600" b="0"/>
        </a:p>
      </dgm:t>
    </dgm:pt>
    <dgm:pt modelId="{C8BCAC32-15AC-49A2-87AE-67DB8D9DCCE9}" type="par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955200-668D-4236-AEB6-79B6D7F3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AT"/>
        </a:p>
      </dgm:t>
    </dgm:pt>
    <dgm:pt modelId="{9E0DA760-66E8-45ED-A631-8F7A70144392}">
      <dgm:prSet phldrT="[Text]"/>
      <dgm:spPr>
        <a:xfrm rot="16200000">
          <a:off x="-819816" y="2171044"/>
          <a:ext cx="3216973" cy="680513"/>
        </a:xfrm>
        <a:prstGeom prst="rect">
          <a:avLst/>
        </a:prstGeom>
        <a:noFill/>
        <a:ln>
          <a:noFill/>
        </a:ln>
        <a:effectLst/>
      </dgm:spPr>
      <dgm:t>
        <a:bodyPr/>
        <a:lstStyle/>
        <a:p>
          <a:r>
            <a:rPr lang="de-AT" dirty="0">
              <a:solidFill>
                <a:sysClr val="windowText" lastClr="000000">
                  <a:hueOff val="0"/>
                  <a:satOff val="0"/>
                  <a:lumOff val="0"/>
                  <a:alphaOff val="0"/>
                </a:sysClr>
              </a:solidFill>
              <a:latin typeface="Calibri"/>
              <a:ea typeface="+mn-ea"/>
              <a:cs typeface="+mn-cs"/>
            </a:rPr>
            <a:t>förderliche Leistungsbeurteilung</a:t>
          </a:r>
        </a:p>
      </dgm:t>
    </dgm:pt>
    <dgm:pt modelId="{19324610-E8EB-47C4-982A-0EF087C8AAED}" type="parTrans" cxnId="{78F79485-2440-4CF3-A02E-B589053B0A82}">
      <dgm:prSet/>
      <dgm:spPr/>
      <dgm:t>
        <a:bodyPr/>
        <a:lstStyle/>
        <a:p>
          <a:endParaRPr lang="de-AT"/>
        </a:p>
      </dgm:t>
    </dgm:pt>
    <dgm:pt modelId="{308D962D-02F1-4C8A-B0E7-E4A241EAC6F6}" type="sibTrans" cxnId="{78F79485-2440-4CF3-A02E-B589053B0A82}">
      <dgm:prSet/>
      <dgm:spPr/>
      <dgm:t>
        <a:bodyPr/>
        <a:lstStyle/>
        <a:p>
          <a:endParaRPr lang="de-AT"/>
        </a:p>
      </dgm:t>
    </dgm:pt>
    <dgm:pt modelId="{824B6F83-281E-4217-9A11-40BAC9F9CDA7}">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a:solidFill>
                <a:sysClr val="window" lastClr="FFFFFF"/>
              </a:solidFill>
              <a:latin typeface="Calibri"/>
              <a:ea typeface="+mn-ea"/>
              <a:cs typeface="+mn-cs"/>
            </a:rPr>
            <a:t>Sie ist</a:t>
          </a:r>
        </a:p>
      </dgm:t>
    </dgm:pt>
    <dgm:pt modelId="{8A4D0489-6106-43B3-A854-78787A3CCFF6}" type="parTrans" cxnId="{D8BA863C-A191-4B30-BA84-F1F482D1628E}">
      <dgm:prSet/>
      <dgm:spPr/>
      <dgm:t>
        <a:bodyPr/>
        <a:lstStyle/>
        <a:p>
          <a:endParaRPr lang="de-AT"/>
        </a:p>
      </dgm:t>
    </dgm:pt>
    <dgm:pt modelId="{6F5E0DCD-E6FC-4570-AE60-AB63658E2964}" type="sibTrans" cxnId="{D8BA863C-A191-4B30-BA84-F1F482D1628E}">
      <dgm:prSet/>
      <dgm:spPr/>
      <dgm:t>
        <a:bodyPr/>
        <a:lstStyle/>
        <a:p>
          <a:endParaRPr lang="de-AT"/>
        </a:p>
      </dgm:t>
    </dgm:pt>
    <dgm:pt modelId="{52096002-8788-4DCC-9F20-2BD92482700C}">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dirty="0">
              <a:solidFill>
                <a:sysClr val="window" lastClr="FFFFFF"/>
              </a:solidFill>
              <a:latin typeface="Calibri"/>
              <a:ea typeface="+mn-ea"/>
              <a:cs typeface="+mn-cs"/>
            </a:rPr>
            <a:t>formativ, findet also nicht jeweils am Ende einer Lerneinheit statt, sondern begleitet und steuert den Lernprozess selbst.</a:t>
          </a:r>
        </a:p>
      </dgm:t>
    </dgm:pt>
    <dgm:pt modelId="{6E332006-2C92-4760-8FA7-14039289C222}" type="parTrans" cxnId="{51C07818-6B65-44E7-B354-8B4EBAA9FBE9}">
      <dgm:prSet/>
      <dgm:spPr/>
      <dgm:t>
        <a:bodyPr/>
        <a:lstStyle/>
        <a:p>
          <a:endParaRPr lang="de-AT"/>
        </a:p>
      </dgm:t>
    </dgm:pt>
    <dgm:pt modelId="{7018EA3A-19CF-4986-9E4B-061E057879F5}" type="sibTrans" cxnId="{51C07818-6B65-44E7-B354-8B4EBAA9FBE9}">
      <dgm:prSet/>
      <dgm:spPr/>
      <dgm:t>
        <a:bodyPr/>
        <a:lstStyle/>
        <a:p>
          <a:endParaRPr lang="de-AT"/>
        </a:p>
      </dgm:t>
    </dgm:pt>
    <dgm:pt modelId="{59C71ABC-B614-468E-B7F7-E47FF2F90627}">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dirty="0">
              <a:solidFill>
                <a:sysClr val="window" lastClr="FFFFFF"/>
              </a:solidFill>
              <a:latin typeface="Calibri"/>
              <a:ea typeface="+mn-ea"/>
              <a:cs typeface="+mn-cs"/>
            </a:rPr>
            <a:t>anerkennend und ermutigend , also Stärken- und nicht defizitorientiert.</a:t>
          </a:r>
        </a:p>
      </dgm:t>
    </dgm:pt>
    <dgm:pt modelId="{4EF06264-47AA-4563-BBCC-67EA09FE68B1}" type="parTrans" cxnId="{4161EED2-0217-484A-950D-8936D9E0980B}">
      <dgm:prSet/>
      <dgm:spPr/>
      <dgm:t>
        <a:bodyPr/>
        <a:lstStyle/>
        <a:p>
          <a:endParaRPr lang="de-AT"/>
        </a:p>
      </dgm:t>
    </dgm:pt>
    <dgm:pt modelId="{5EB21948-40BF-4FD7-A912-096E1C4D547F}" type="sibTrans" cxnId="{4161EED2-0217-484A-950D-8936D9E0980B}">
      <dgm:prSet/>
      <dgm:spPr/>
      <dgm:t>
        <a:bodyPr/>
        <a:lstStyle/>
        <a:p>
          <a:endParaRPr lang="de-AT"/>
        </a:p>
      </dgm:t>
    </dgm:pt>
    <dgm:pt modelId="{417A11C9-00B5-4AEB-96E4-ECAF4BDE25E8}">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dirty="0">
              <a:solidFill>
                <a:sysClr val="window" lastClr="FFFFFF"/>
              </a:solidFill>
              <a:latin typeface="Calibri"/>
              <a:ea typeface="+mn-ea"/>
              <a:cs typeface="+mn-cs"/>
            </a:rPr>
            <a:t>kompetenzorientiert, überprüft also vor allem das Können, nicht nur das Wissen.</a:t>
          </a:r>
        </a:p>
      </dgm:t>
    </dgm:pt>
    <dgm:pt modelId="{5A37C7A8-BB35-4599-B9CF-C17258319541}" type="parTrans" cxnId="{58078E4A-4B74-46BD-8A01-B4710D50E199}">
      <dgm:prSet/>
      <dgm:spPr/>
      <dgm:t>
        <a:bodyPr/>
        <a:lstStyle/>
        <a:p>
          <a:endParaRPr lang="de-AT"/>
        </a:p>
      </dgm:t>
    </dgm:pt>
    <dgm:pt modelId="{E12B64A2-CDB4-4B69-9942-C9972EA95162}" type="sibTrans" cxnId="{58078E4A-4B74-46BD-8A01-B4710D50E199}">
      <dgm:prSet/>
      <dgm:spPr/>
      <dgm:t>
        <a:bodyPr/>
        <a:lstStyle/>
        <a:p>
          <a:endParaRPr lang="de-AT"/>
        </a:p>
      </dgm:t>
    </dgm:pt>
    <dgm:pt modelId="{44141667-9A20-490F-9EC0-34773B0E5DA4}">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dirty="0">
              <a:solidFill>
                <a:sysClr val="window" lastClr="FFFFFF"/>
              </a:solidFill>
              <a:latin typeface="Calibri"/>
              <a:ea typeface="+mn-ea"/>
              <a:cs typeface="+mn-cs"/>
            </a:rPr>
            <a:t>Sie bezieht die Selbsteinschätzung der SchülerInnen ein, um diese bei der Entwicklung ihrer Selbstkompetenz und Eigenverantwortung zu unterstützen.</a:t>
          </a:r>
        </a:p>
      </dgm:t>
    </dgm:pt>
    <dgm:pt modelId="{2F239F28-C68C-44F2-BE01-B0F1203DF1AA}" type="parTrans" cxnId="{8471D4AC-0E98-43E9-AF6D-BE041902C377}">
      <dgm:prSet/>
      <dgm:spPr/>
      <dgm:t>
        <a:bodyPr/>
        <a:lstStyle/>
        <a:p>
          <a:endParaRPr lang="de-AT"/>
        </a:p>
      </dgm:t>
    </dgm:pt>
    <dgm:pt modelId="{B818B4F5-1E9E-4428-B964-E59986FDB679}" type="sibTrans" cxnId="{8471D4AC-0E98-43E9-AF6D-BE041902C377}">
      <dgm:prSet/>
      <dgm:spPr/>
      <dgm:t>
        <a:bodyPr/>
        <a:lstStyle/>
        <a:p>
          <a:endParaRPr lang="de-AT"/>
        </a:p>
      </dgm:t>
    </dgm:pt>
    <dgm:pt modelId="{655D5387-74BF-46F1-A4BC-35CF12806B7F}">
      <dgm:prSet phldrT="[Text]"/>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AT" dirty="0">
              <a:solidFill>
                <a:sysClr val="window" lastClr="FFFFFF"/>
              </a:solidFill>
              <a:latin typeface="Calibri"/>
              <a:ea typeface="+mn-ea"/>
              <a:cs typeface="+mn-cs"/>
            </a:rPr>
            <a:t>und wendet unterschiedliche Methoden und Instrumente an, um ein ganzheitlicheres Bild zu erhalten.</a:t>
          </a:r>
          <a:br>
            <a:rPr lang="de-AT" dirty="0">
              <a:solidFill>
                <a:sysClr val="window" lastClr="FFFFFF"/>
              </a:solidFill>
              <a:latin typeface="Calibri"/>
              <a:ea typeface="+mn-ea"/>
              <a:cs typeface="+mn-cs"/>
            </a:rPr>
          </a:br>
          <a:endParaRPr lang="de-AT" dirty="0">
            <a:solidFill>
              <a:sysClr val="window" lastClr="FFFFFF"/>
            </a:solidFill>
            <a:latin typeface="Calibri"/>
            <a:ea typeface="+mn-ea"/>
            <a:cs typeface="+mn-cs"/>
          </a:endParaRPr>
        </a:p>
      </dgm:t>
    </dgm:pt>
    <dgm:pt modelId="{5CF88CD7-F006-457F-AD14-56749F625715}" type="parTrans" cxnId="{BE99977E-7C03-4A56-81AC-756955948327}">
      <dgm:prSet/>
      <dgm:spPr/>
      <dgm:t>
        <a:bodyPr/>
        <a:lstStyle/>
        <a:p>
          <a:endParaRPr lang="de-AT"/>
        </a:p>
      </dgm:t>
    </dgm:pt>
    <dgm:pt modelId="{2C116E9C-3C0E-4C30-846C-1AE33783F445}" type="sibTrans" cxnId="{BE99977E-7C03-4A56-81AC-756955948327}">
      <dgm:prSet/>
      <dgm:spPr/>
      <dgm:t>
        <a:bodyPr/>
        <a:lstStyle/>
        <a:p>
          <a:endParaRPr lang="de-AT"/>
        </a:p>
      </dgm:t>
    </dgm:pt>
    <dgm:pt modelId="{71E8428D-69A8-4E89-9EAF-2E6EA79FD871}" type="pres">
      <dgm:prSet presAssocID="{EB955200-668D-4236-AEB6-79B6D7F3DEB9}" presName="linearFlow" presStyleCnt="0">
        <dgm:presLayoutVars>
          <dgm:dir/>
          <dgm:animLvl val="lvl"/>
          <dgm:resizeHandles/>
        </dgm:presLayoutVars>
      </dgm:prSet>
      <dgm:spPr/>
    </dgm:pt>
    <dgm:pt modelId="{622DDB49-D550-4EFA-BE84-155E6D92AED5}" type="pres">
      <dgm:prSet presAssocID="{9E0DA760-66E8-45ED-A631-8F7A70144392}" presName="compositeNode" presStyleCnt="0">
        <dgm:presLayoutVars>
          <dgm:bulletEnabled val="1"/>
        </dgm:presLayoutVars>
      </dgm:prSet>
      <dgm:spPr/>
    </dgm:pt>
    <dgm:pt modelId="{74C528F2-CDEC-487B-8552-9DEBD3AD2165}" type="pres">
      <dgm:prSet presAssocID="{9E0DA760-66E8-45ED-A631-8F7A70144392}" presName="image" presStyleLbl="fgImgPlace1" presStyleIdx="0" presStyleCnt="1" custScaleY="84081"/>
      <dgm:spPr>
        <a:xfrm>
          <a:off x="448413" y="4536"/>
          <a:ext cx="1361027" cy="1361027"/>
        </a:xfrm>
        <a:prstGeom prst="rect">
          <a:avLst/>
        </a:prstGeom>
        <a:blipFill>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6E86A235-0E2F-4BB6-8509-2DE9E5E2F7F9}" type="pres">
      <dgm:prSet presAssocID="{9E0DA760-66E8-45ED-A631-8F7A70144392}" presName="childNode" presStyleLbl="node1" presStyleIdx="0" presStyleCnt="1">
        <dgm:presLayoutVars>
          <dgm:bulletEnabled val="1"/>
        </dgm:presLayoutVars>
      </dgm:prSet>
      <dgm:spPr>
        <a:prstGeom prst="rect">
          <a:avLst/>
        </a:prstGeom>
      </dgm:spPr>
    </dgm:pt>
    <dgm:pt modelId="{DF2222F2-497B-430B-8165-BD6E45D41011}" type="pres">
      <dgm:prSet presAssocID="{9E0DA760-66E8-45ED-A631-8F7A70144392}" presName="parentNode" presStyleLbl="revTx" presStyleIdx="0" presStyleCnt="1">
        <dgm:presLayoutVars>
          <dgm:chMax val="0"/>
          <dgm:bulletEnabled val="1"/>
        </dgm:presLayoutVars>
      </dgm:prSet>
      <dgm:spPr>
        <a:prstGeom prst="rect">
          <a:avLst/>
        </a:prstGeom>
      </dgm:spPr>
    </dgm:pt>
  </dgm:ptLst>
  <dgm:cxnLst>
    <dgm:cxn modelId="{1652BD06-758D-481C-AABF-14A0EEE9AAE6}" type="presOf" srcId="{9E0DA760-66E8-45ED-A631-8F7A70144392}" destId="{DF2222F2-497B-430B-8165-BD6E45D41011}" srcOrd="0" destOrd="0" presId="urn:microsoft.com/office/officeart/2005/8/layout/hList2"/>
    <dgm:cxn modelId="{51C07818-6B65-44E7-B354-8B4EBAA9FBE9}" srcId="{9E0DA760-66E8-45ED-A631-8F7A70144392}" destId="{52096002-8788-4DCC-9F20-2BD92482700C}" srcOrd="1" destOrd="0" parTransId="{6E332006-2C92-4760-8FA7-14039289C222}" sibTransId="{7018EA3A-19CF-4986-9E4B-061E057879F5}"/>
    <dgm:cxn modelId="{531B1C3C-08FB-4875-8CB8-1CB1D84A92F1}" type="presOf" srcId="{EB955200-668D-4236-AEB6-79B6D7F3DEB9}" destId="{71E8428D-69A8-4E89-9EAF-2E6EA79FD871}" srcOrd="0" destOrd="0" presId="urn:microsoft.com/office/officeart/2005/8/layout/hList2"/>
    <dgm:cxn modelId="{D8BA863C-A191-4B30-BA84-F1F482D1628E}" srcId="{9E0DA760-66E8-45ED-A631-8F7A70144392}" destId="{824B6F83-281E-4217-9A11-40BAC9F9CDA7}" srcOrd="0" destOrd="0" parTransId="{8A4D0489-6106-43B3-A854-78787A3CCFF6}" sibTransId="{6F5E0DCD-E6FC-4570-AE60-AB63658E2964}"/>
    <dgm:cxn modelId="{58078E4A-4B74-46BD-8A01-B4710D50E199}" srcId="{9E0DA760-66E8-45ED-A631-8F7A70144392}" destId="{417A11C9-00B5-4AEB-96E4-ECAF4BDE25E8}" srcOrd="3" destOrd="0" parTransId="{5A37C7A8-BB35-4599-B9CF-C17258319541}" sibTransId="{E12B64A2-CDB4-4B69-9942-C9972EA95162}"/>
    <dgm:cxn modelId="{3002534B-97C9-43B4-960F-D1F25DD3CC3B}" type="presOf" srcId="{417A11C9-00B5-4AEB-96E4-ECAF4BDE25E8}" destId="{6E86A235-0E2F-4BB6-8509-2DE9E5E2F7F9}" srcOrd="0" destOrd="3" presId="urn:microsoft.com/office/officeart/2005/8/layout/hList2"/>
    <dgm:cxn modelId="{AB1A4C75-C868-4145-8C3B-D3883831696C}" type="presOf" srcId="{52096002-8788-4DCC-9F20-2BD92482700C}" destId="{6E86A235-0E2F-4BB6-8509-2DE9E5E2F7F9}" srcOrd="0" destOrd="1" presId="urn:microsoft.com/office/officeart/2005/8/layout/hList2"/>
    <dgm:cxn modelId="{6C332C57-E886-47C4-B8DB-C0A5C05C139B}" type="presOf" srcId="{824B6F83-281E-4217-9A11-40BAC9F9CDA7}" destId="{6E86A235-0E2F-4BB6-8509-2DE9E5E2F7F9}" srcOrd="0" destOrd="0" presId="urn:microsoft.com/office/officeart/2005/8/layout/hList2"/>
    <dgm:cxn modelId="{BE99977E-7C03-4A56-81AC-756955948327}" srcId="{9E0DA760-66E8-45ED-A631-8F7A70144392}" destId="{655D5387-74BF-46F1-A4BC-35CF12806B7F}" srcOrd="5" destOrd="0" parTransId="{5CF88CD7-F006-457F-AD14-56749F625715}" sibTransId="{2C116E9C-3C0E-4C30-846C-1AE33783F445}"/>
    <dgm:cxn modelId="{78F79485-2440-4CF3-A02E-B589053B0A82}" srcId="{EB955200-668D-4236-AEB6-79B6D7F3DEB9}" destId="{9E0DA760-66E8-45ED-A631-8F7A70144392}" srcOrd="0" destOrd="0" parTransId="{19324610-E8EB-47C4-982A-0EF087C8AAED}" sibTransId="{308D962D-02F1-4C8A-B0E7-E4A241EAC6F6}"/>
    <dgm:cxn modelId="{2EB0A489-F70E-4E74-9AE7-2B879091575A}" type="presOf" srcId="{44141667-9A20-490F-9EC0-34773B0E5DA4}" destId="{6E86A235-0E2F-4BB6-8509-2DE9E5E2F7F9}" srcOrd="0" destOrd="4" presId="urn:microsoft.com/office/officeart/2005/8/layout/hList2"/>
    <dgm:cxn modelId="{E331E5A3-0EFE-4A5F-8E22-B2DF3735B676}" type="presOf" srcId="{655D5387-74BF-46F1-A4BC-35CF12806B7F}" destId="{6E86A235-0E2F-4BB6-8509-2DE9E5E2F7F9}" srcOrd="0" destOrd="5" presId="urn:microsoft.com/office/officeart/2005/8/layout/hList2"/>
    <dgm:cxn modelId="{8471D4AC-0E98-43E9-AF6D-BE041902C377}" srcId="{9E0DA760-66E8-45ED-A631-8F7A70144392}" destId="{44141667-9A20-490F-9EC0-34773B0E5DA4}" srcOrd="4" destOrd="0" parTransId="{2F239F28-C68C-44F2-BE01-B0F1203DF1AA}" sibTransId="{B818B4F5-1E9E-4428-B964-E59986FDB679}"/>
    <dgm:cxn modelId="{3C7617C3-687D-45F9-AD25-07C9200A8968}" type="presOf" srcId="{59C71ABC-B614-468E-B7F7-E47FF2F90627}" destId="{6E86A235-0E2F-4BB6-8509-2DE9E5E2F7F9}" srcOrd="0" destOrd="2" presId="urn:microsoft.com/office/officeart/2005/8/layout/hList2"/>
    <dgm:cxn modelId="{4161EED2-0217-484A-950D-8936D9E0980B}" srcId="{9E0DA760-66E8-45ED-A631-8F7A70144392}" destId="{59C71ABC-B614-468E-B7F7-E47FF2F90627}" srcOrd="2" destOrd="0" parTransId="{4EF06264-47AA-4563-BBCC-67EA09FE68B1}" sibTransId="{5EB21948-40BF-4FD7-A912-096E1C4D547F}"/>
    <dgm:cxn modelId="{57F75ADB-4CFB-4A28-A266-4CD9464CC1E8}" type="presParOf" srcId="{71E8428D-69A8-4E89-9EAF-2E6EA79FD871}" destId="{622DDB49-D550-4EFA-BE84-155E6D92AED5}" srcOrd="0" destOrd="0" presId="urn:microsoft.com/office/officeart/2005/8/layout/hList2"/>
    <dgm:cxn modelId="{C12B700A-EE48-4ED2-9834-30ADD20BC3ED}" type="presParOf" srcId="{622DDB49-D550-4EFA-BE84-155E6D92AED5}" destId="{74C528F2-CDEC-487B-8552-9DEBD3AD2165}" srcOrd="0" destOrd="0" presId="urn:microsoft.com/office/officeart/2005/8/layout/hList2"/>
    <dgm:cxn modelId="{780A7E8E-5A5B-4999-9494-0DB1B9EC89DF}" type="presParOf" srcId="{622DDB49-D550-4EFA-BE84-155E6D92AED5}" destId="{6E86A235-0E2F-4BB6-8509-2DE9E5E2F7F9}" srcOrd="1" destOrd="0" presId="urn:microsoft.com/office/officeart/2005/8/layout/hList2"/>
    <dgm:cxn modelId="{F1427DAD-A81E-404F-836D-59D2EC83C7FB}" type="presParOf" srcId="{622DDB49-D550-4EFA-BE84-155E6D92AED5}" destId="{DF2222F2-497B-430B-8165-BD6E45D4101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1252401" y="2458930"/>
          <a:ext cx="4098471" cy="86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4632" bIns="0" numCol="1" spcCol="1270" anchor="t" anchorCtr="0">
          <a:noAutofit/>
        </a:bodyPr>
        <a:lstStyle/>
        <a:p>
          <a:pPr marL="0" lvl="0" indent="0" algn="r" defTabSz="2755900">
            <a:lnSpc>
              <a:spcPct val="90000"/>
            </a:lnSpc>
            <a:spcBef>
              <a:spcPct val="0"/>
            </a:spcBef>
            <a:spcAft>
              <a:spcPct val="35000"/>
            </a:spcAft>
            <a:buNone/>
          </a:pPr>
          <a:r>
            <a:rPr lang="de-AT" sz="6200" kern="1200" dirty="0"/>
            <a:t>Überblick</a:t>
          </a:r>
        </a:p>
      </dsp:txBody>
      <dsp:txXfrm>
        <a:off x="-1252401" y="2458930"/>
        <a:ext cx="4098471" cy="866984"/>
      </dsp:txXfrm>
    </dsp:sp>
    <dsp:sp modelId="{60C679B9-23C8-4DCC-A284-F16ED9C4DD33}">
      <dsp:nvSpPr>
        <dsp:cNvPr id="0" name=""/>
        <dsp:cNvSpPr/>
      </dsp:nvSpPr>
      <dsp:spPr>
        <a:xfrm>
          <a:off x="1230326" y="602381"/>
          <a:ext cx="9030788" cy="458008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764632" rIns="170688" bIns="170688" numCol="1" spcCol="1270" anchor="t" anchorCtr="0">
          <a:noAutofit/>
        </a:bodyPr>
        <a:lstStyle/>
        <a:p>
          <a:pPr marL="228600" lvl="1" indent="0" algn="l" defTabSz="1066800">
            <a:lnSpc>
              <a:spcPct val="90000"/>
            </a:lnSpc>
            <a:spcBef>
              <a:spcPct val="0"/>
            </a:spcBef>
            <a:spcAft>
              <a:spcPct val="15000"/>
            </a:spcAft>
            <a:buChar char="•"/>
          </a:pPr>
          <a:r>
            <a:rPr lang="de-AT" sz="2400" kern="1200" dirty="0"/>
            <a:t>Wie wirken sich Rückmeldungen auf die Motivation und Selbstwirksamkeitserwartung der SchülerInnen aus?</a:t>
          </a:r>
        </a:p>
        <a:p>
          <a:pPr marL="228600" lvl="1" indent="0" algn="l" defTabSz="1066800">
            <a:lnSpc>
              <a:spcPct val="90000"/>
            </a:lnSpc>
            <a:spcBef>
              <a:spcPct val="0"/>
            </a:spcBef>
            <a:spcAft>
              <a:spcPct val="15000"/>
            </a:spcAft>
            <a:buChar char="•"/>
          </a:pPr>
          <a:r>
            <a:rPr lang="de-AT" sz="2400" kern="1200" dirty="0">
              <a:solidFill>
                <a:prstClr val="white"/>
              </a:solidFill>
              <a:latin typeface="Calibri" panose="020F0502020204030204"/>
              <a:ea typeface="+mn-ea"/>
              <a:cs typeface="+mn-cs"/>
            </a:rPr>
            <a:t>Kriterien einer förderlichen Leistungsbeurteilung</a:t>
          </a:r>
        </a:p>
        <a:p>
          <a:pPr marL="228600" lvl="1" indent="0" algn="l" defTabSz="1066800">
            <a:lnSpc>
              <a:spcPct val="90000"/>
            </a:lnSpc>
            <a:spcBef>
              <a:spcPct val="0"/>
            </a:spcBef>
            <a:spcAft>
              <a:spcPct val="15000"/>
            </a:spcAft>
            <a:buChar char="•"/>
          </a:pPr>
          <a:r>
            <a:rPr lang="de-AT" sz="2400" kern="1200" dirty="0">
              <a:solidFill>
                <a:prstClr val="white"/>
              </a:solidFill>
              <a:latin typeface="Calibri" panose="020F0502020204030204"/>
              <a:ea typeface="+mn-ea"/>
              <a:cs typeface="+mn-cs"/>
            </a:rPr>
            <a:t>Erweitertes Leistungsverständnis</a:t>
          </a:r>
          <a:r>
            <a:rPr lang="de-AT" sz="2800" kern="1200" dirty="0">
              <a:solidFill>
                <a:prstClr val="white"/>
              </a:solidFill>
              <a:latin typeface="Calibri" panose="020F0502020204030204"/>
              <a:ea typeface="+mn-ea"/>
              <a:cs typeface="+mn-cs"/>
            </a:rPr>
            <a:t> </a:t>
          </a:r>
        </a:p>
        <a:p>
          <a:pPr marL="457200" lvl="2" indent="0" algn="l" defTabSz="1066800">
            <a:lnSpc>
              <a:spcPct val="90000"/>
            </a:lnSpc>
            <a:spcBef>
              <a:spcPct val="0"/>
            </a:spcBef>
            <a:spcAft>
              <a:spcPct val="15000"/>
            </a:spcAft>
            <a:buChar char="•"/>
          </a:pPr>
          <a:r>
            <a:rPr lang="de-AT" sz="2000" kern="1200" dirty="0"/>
            <a:t>Die </a:t>
          </a:r>
          <a:r>
            <a:rPr lang="de-AT" sz="2000" kern="1200" dirty="0" err="1"/>
            <a:t>Verstehenswabe</a:t>
          </a:r>
          <a:endParaRPr lang="de-AT" sz="2000" kern="1200" dirty="0"/>
        </a:p>
        <a:p>
          <a:pPr marL="228600" lvl="1" indent="-228600" algn="l" defTabSz="1066800">
            <a:lnSpc>
              <a:spcPct val="90000"/>
            </a:lnSpc>
            <a:spcBef>
              <a:spcPct val="0"/>
            </a:spcBef>
            <a:spcAft>
              <a:spcPct val="15000"/>
            </a:spcAft>
            <a:buChar char="•"/>
          </a:pPr>
          <a:r>
            <a:rPr lang="de-AT" sz="2400" kern="1200" dirty="0">
              <a:solidFill>
                <a:prstClr val="white"/>
              </a:solidFill>
              <a:latin typeface="Calibri" panose="020F0502020204030204"/>
              <a:ea typeface="+mn-ea"/>
              <a:cs typeface="+mn-cs"/>
            </a:rPr>
            <a:t>Formative Leistungsbeurteilung</a:t>
          </a:r>
        </a:p>
        <a:p>
          <a:pPr marL="457200" lvl="2" indent="0" algn="l" defTabSz="1066800">
            <a:lnSpc>
              <a:spcPct val="90000"/>
            </a:lnSpc>
            <a:spcBef>
              <a:spcPct val="0"/>
            </a:spcBef>
            <a:spcAft>
              <a:spcPct val="15000"/>
            </a:spcAft>
            <a:buChar char="•"/>
          </a:pPr>
          <a:r>
            <a:rPr lang="de-AT" sz="2000" kern="1200" dirty="0"/>
            <a:t>Die 3 Level formativer Leistungsbeurteilung</a:t>
          </a:r>
        </a:p>
        <a:p>
          <a:pPr marL="457200" lvl="2" indent="0" algn="l" defTabSz="1066800">
            <a:lnSpc>
              <a:spcPct val="90000"/>
            </a:lnSpc>
            <a:spcBef>
              <a:spcPct val="0"/>
            </a:spcBef>
            <a:spcAft>
              <a:spcPct val="15000"/>
            </a:spcAft>
            <a:buChar char="•"/>
          </a:pPr>
          <a:r>
            <a:rPr lang="de-AT" sz="2000" kern="1200" dirty="0"/>
            <a:t>Das Lerntagebuch</a:t>
          </a:r>
        </a:p>
      </dsp:txBody>
      <dsp:txXfrm>
        <a:off x="1230326" y="602381"/>
        <a:ext cx="9030788" cy="4580083"/>
      </dsp:txXfrm>
    </dsp:sp>
    <dsp:sp modelId="{0D738745-F9D4-4CD7-8857-2AE83CB41358}">
      <dsp:nvSpPr>
        <dsp:cNvPr id="0" name=""/>
        <dsp:cNvSpPr/>
      </dsp:nvSpPr>
      <dsp:spPr>
        <a:xfrm>
          <a:off x="820294" y="71986"/>
          <a:ext cx="820063" cy="98752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0569F-B667-4C9E-B088-316510F343F6}">
      <dsp:nvSpPr>
        <dsp:cNvPr id="0" name=""/>
        <dsp:cNvSpPr/>
      </dsp:nvSpPr>
      <dsp:spPr>
        <a:xfrm>
          <a:off x="5483030" y="2167222"/>
          <a:ext cx="4548779" cy="541201"/>
        </a:xfrm>
        <a:custGeom>
          <a:avLst/>
          <a:gdLst/>
          <a:ahLst/>
          <a:cxnLst/>
          <a:rect l="0" t="0" r="0" b="0"/>
          <a:pathLst>
            <a:path>
              <a:moveTo>
                <a:pt x="0" y="0"/>
              </a:moveTo>
              <a:lnTo>
                <a:pt x="0" y="368812"/>
              </a:lnTo>
              <a:lnTo>
                <a:pt x="4548779" y="368812"/>
              </a:lnTo>
              <a:lnTo>
                <a:pt x="4548779"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33A80-9D17-4540-A5C4-19FAC011E743}">
      <dsp:nvSpPr>
        <dsp:cNvPr id="0" name=""/>
        <dsp:cNvSpPr/>
      </dsp:nvSpPr>
      <dsp:spPr>
        <a:xfrm>
          <a:off x="5483030" y="2167222"/>
          <a:ext cx="2274389" cy="541201"/>
        </a:xfrm>
        <a:custGeom>
          <a:avLst/>
          <a:gdLst/>
          <a:ahLst/>
          <a:cxnLst/>
          <a:rect l="0" t="0" r="0" b="0"/>
          <a:pathLst>
            <a:path>
              <a:moveTo>
                <a:pt x="0" y="0"/>
              </a:moveTo>
              <a:lnTo>
                <a:pt x="0" y="368812"/>
              </a:lnTo>
              <a:lnTo>
                <a:pt x="2274389" y="368812"/>
              </a:lnTo>
              <a:lnTo>
                <a:pt x="2274389"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73772-E029-4306-8886-B586B0139EB2}">
      <dsp:nvSpPr>
        <dsp:cNvPr id="0" name=""/>
        <dsp:cNvSpPr/>
      </dsp:nvSpPr>
      <dsp:spPr>
        <a:xfrm>
          <a:off x="5437310" y="2167222"/>
          <a:ext cx="91440" cy="541201"/>
        </a:xfrm>
        <a:custGeom>
          <a:avLst/>
          <a:gdLst/>
          <a:ahLst/>
          <a:cxnLst/>
          <a:rect l="0" t="0" r="0" b="0"/>
          <a:pathLst>
            <a:path>
              <a:moveTo>
                <a:pt x="45720" y="0"/>
              </a:moveTo>
              <a:lnTo>
                <a:pt x="45720"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DCEBC-5C2A-4290-8BA9-6A33A956C140}">
      <dsp:nvSpPr>
        <dsp:cNvPr id="0" name=""/>
        <dsp:cNvSpPr/>
      </dsp:nvSpPr>
      <dsp:spPr>
        <a:xfrm>
          <a:off x="3208640" y="2167222"/>
          <a:ext cx="2274389" cy="541201"/>
        </a:xfrm>
        <a:custGeom>
          <a:avLst/>
          <a:gdLst/>
          <a:ahLst/>
          <a:cxnLst/>
          <a:rect l="0" t="0" r="0" b="0"/>
          <a:pathLst>
            <a:path>
              <a:moveTo>
                <a:pt x="2274389" y="0"/>
              </a:moveTo>
              <a:lnTo>
                <a:pt x="2274389" y="368812"/>
              </a:lnTo>
              <a:lnTo>
                <a:pt x="0" y="368812"/>
              </a:lnTo>
              <a:lnTo>
                <a:pt x="0"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42100-B1A9-4B0C-B79F-E5D7D86CC5FE}">
      <dsp:nvSpPr>
        <dsp:cNvPr id="0" name=""/>
        <dsp:cNvSpPr/>
      </dsp:nvSpPr>
      <dsp:spPr>
        <a:xfrm>
          <a:off x="939684" y="2167222"/>
          <a:ext cx="4543345" cy="557531"/>
        </a:xfrm>
        <a:custGeom>
          <a:avLst/>
          <a:gdLst/>
          <a:ahLst/>
          <a:cxnLst/>
          <a:rect l="0" t="0" r="0" b="0"/>
          <a:pathLst>
            <a:path>
              <a:moveTo>
                <a:pt x="4543345" y="0"/>
              </a:moveTo>
              <a:lnTo>
                <a:pt x="4543345" y="385143"/>
              </a:lnTo>
              <a:lnTo>
                <a:pt x="0" y="385143"/>
              </a:lnTo>
              <a:lnTo>
                <a:pt x="0" y="557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3603473" y="985573"/>
          <a:ext cx="3759113"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810236" y="1181997"/>
          <a:ext cx="3759113"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fachlich-inhaltliche Kompetenzen</a:t>
          </a:r>
        </a:p>
      </dsp:txBody>
      <dsp:txXfrm>
        <a:off x="3844845" y="1216606"/>
        <a:ext cx="3689895" cy="1112430"/>
      </dsp:txXfrm>
    </dsp:sp>
    <dsp:sp modelId="{B88DC07A-F060-45B9-BE68-D515508C5377}">
      <dsp:nvSpPr>
        <dsp:cNvPr id="0" name=""/>
        <dsp:cNvSpPr/>
      </dsp:nvSpPr>
      <dsp:spPr>
        <a:xfrm>
          <a:off x="9252" y="2724753"/>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D446-AF1E-433A-8FC1-8DAEFC2BD16F}">
      <dsp:nvSpPr>
        <dsp:cNvPr id="0" name=""/>
        <dsp:cNvSpPr/>
      </dsp:nvSpPr>
      <dsp:spPr>
        <a:xfrm>
          <a:off x="216015" y="2921178"/>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Verstehen</a:t>
          </a:r>
        </a:p>
      </dsp:txBody>
      <dsp:txXfrm>
        <a:off x="250624" y="2955787"/>
        <a:ext cx="1791646" cy="1112430"/>
      </dsp:txXfrm>
    </dsp:sp>
    <dsp:sp modelId="{9EBCDEDA-3D3C-4544-A0F7-1BF34C3F9D9E}">
      <dsp:nvSpPr>
        <dsp:cNvPr id="0" name=""/>
        <dsp:cNvSpPr/>
      </dsp:nvSpPr>
      <dsp:spPr>
        <a:xfrm>
          <a:off x="2278208" y="2708423"/>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BEDA6-3DE3-4949-B75D-DAC3301FD4BB}">
      <dsp:nvSpPr>
        <dsp:cNvPr id="0" name=""/>
        <dsp:cNvSpPr/>
      </dsp:nvSpPr>
      <dsp:spPr>
        <a:xfrm>
          <a:off x="2484971" y="2904847"/>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Anknüpfen</a:t>
          </a:r>
        </a:p>
      </dsp:txBody>
      <dsp:txXfrm>
        <a:off x="2519580" y="2939456"/>
        <a:ext cx="1791646" cy="1112430"/>
      </dsp:txXfrm>
    </dsp:sp>
    <dsp:sp modelId="{4A027E01-DC14-454E-82FF-442F34DA8472}">
      <dsp:nvSpPr>
        <dsp:cNvPr id="0" name=""/>
        <dsp:cNvSpPr/>
      </dsp:nvSpPr>
      <dsp:spPr>
        <a:xfrm>
          <a:off x="4552598" y="2708423"/>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3AAEF-85FF-4B5F-9D23-85D3E89CE55A}">
      <dsp:nvSpPr>
        <dsp:cNvPr id="0" name=""/>
        <dsp:cNvSpPr/>
      </dsp:nvSpPr>
      <dsp:spPr>
        <a:xfrm>
          <a:off x="4759361" y="2904847"/>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Anwenden</a:t>
          </a:r>
        </a:p>
      </dsp:txBody>
      <dsp:txXfrm>
        <a:off x="4793970" y="2939456"/>
        <a:ext cx="1791646" cy="1112430"/>
      </dsp:txXfrm>
    </dsp:sp>
    <dsp:sp modelId="{38C2FFAB-82DA-4101-BF20-37A4BEDDE26A}">
      <dsp:nvSpPr>
        <dsp:cNvPr id="0" name=""/>
        <dsp:cNvSpPr/>
      </dsp:nvSpPr>
      <dsp:spPr>
        <a:xfrm>
          <a:off x="6826988" y="2708423"/>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6F227-FF52-4DBB-BB57-6E57988E3261}">
      <dsp:nvSpPr>
        <dsp:cNvPr id="0" name=""/>
        <dsp:cNvSpPr/>
      </dsp:nvSpPr>
      <dsp:spPr>
        <a:xfrm>
          <a:off x="7033750" y="2904847"/>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Bewerten von Fakten und Zusammen-hängen</a:t>
          </a:r>
        </a:p>
      </dsp:txBody>
      <dsp:txXfrm>
        <a:off x="7068359" y="2939456"/>
        <a:ext cx="1791646" cy="1112430"/>
      </dsp:txXfrm>
    </dsp:sp>
    <dsp:sp modelId="{9FFD891C-283E-4CAB-AE5E-43D866880B01}">
      <dsp:nvSpPr>
        <dsp:cNvPr id="0" name=""/>
        <dsp:cNvSpPr/>
      </dsp:nvSpPr>
      <dsp:spPr>
        <a:xfrm>
          <a:off x="9101378" y="2708423"/>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56B68-65DB-48F6-A61B-FDABA28147E7}">
      <dsp:nvSpPr>
        <dsp:cNvPr id="0" name=""/>
        <dsp:cNvSpPr/>
      </dsp:nvSpPr>
      <dsp:spPr>
        <a:xfrm>
          <a:off x="9308140" y="2904847"/>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Wiedergeben</a:t>
          </a:r>
        </a:p>
      </dsp:txBody>
      <dsp:txXfrm>
        <a:off x="9342749" y="2939456"/>
        <a:ext cx="1791646" cy="1112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E4939-2F94-4905-9F04-A05A4303081C}">
      <dsp:nvSpPr>
        <dsp:cNvPr id="0" name=""/>
        <dsp:cNvSpPr/>
      </dsp:nvSpPr>
      <dsp:spPr>
        <a:xfrm>
          <a:off x="5005347" y="1606950"/>
          <a:ext cx="3930413" cy="623506"/>
        </a:xfrm>
        <a:custGeom>
          <a:avLst/>
          <a:gdLst/>
          <a:ahLst/>
          <a:cxnLst/>
          <a:rect l="0" t="0" r="0" b="0"/>
          <a:pathLst>
            <a:path>
              <a:moveTo>
                <a:pt x="0" y="0"/>
              </a:moveTo>
              <a:lnTo>
                <a:pt x="0" y="424901"/>
              </a:lnTo>
              <a:lnTo>
                <a:pt x="3930413" y="424901"/>
              </a:lnTo>
              <a:lnTo>
                <a:pt x="3930413"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7E73F-6E62-407C-B5CA-C9AA9C42D8C6}">
      <dsp:nvSpPr>
        <dsp:cNvPr id="0" name=""/>
        <dsp:cNvSpPr/>
      </dsp:nvSpPr>
      <dsp:spPr>
        <a:xfrm>
          <a:off x="5005347" y="1606950"/>
          <a:ext cx="1310137" cy="623506"/>
        </a:xfrm>
        <a:custGeom>
          <a:avLst/>
          <a:gdLst/>
          <a:ahLst/>
          <a:cxnLst/>
          <a:rect l="0" t="0" r="0" b="0"/>
          <a:pathLst>
            <a:path>
              <a:moveTo>
                <a:pt x="0" y="0"/>
              </a:moveTo>
              <a:lnTo>
                <a:pt x="0" y="424901"/>
              </a:lnTo>
              <a:lnTo>
                <a:pt x="1310137" y="424901"/>
              </a:lnTo>
              <a:lnTo>
                <a:pt x="1310137"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19AB8-D29A-4FB6-A9E2-2E8E385FC97E}">
      <dsp:nvSpPr>
        <dsp:cNvPr id="0" name=""/>
        <dsp:cNvSpPr/>
      </dsp:nvSpPr>
      <dsp:spPr>
        <a:xfrm>
          <a:off x="3695209" y="1606950"/>
          <a:ext cx="1310137" cy="623506"/>
        </a:xfrm>
        <a:custGeom>
          <a:avLst/>
          <a:gdLst/>
          <a:ahLst/>
          <a:cxnLst/>
          <a:rect l="0" t="0" r="0" b="0"/>
          <a:pathLst>
            <a:path>
              <a:moveTo>
                <a:pt x="1310137" y="0"/>
              </a:moveTo>
              <a:lnTo>
                <a:pt x="1310137" y="424901"/>
              </a:lnTo>
              <a:lnTo>
                <a:pt x="0" y="424901"/>
              </a:lnTo>
              <a:lnTo>
                <a:pt x="0"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94340-8E23-458F-8F98-4BB805A29703}">
      <dsp:nvSpPr>
        <dsp:cNvPr id="0" name=""/>
        <dsp:cNvSpPr/>
      </dsp:nvSpPr>
      <dsp:spPr>
        <a:xfrm>
          <a:off x="1074933" y="1606950"/>
          <a:ext cx="3930413" cy="623506"/>
        </a:xfrm>
        <a:custGeom>
          <a:avLst/>
          <a:gdLst/>
          <a:ahLst/>
          <a:cxnLst/>
          <a:rect l="0" t="0" r="0" b="0"/>
          <a:pathLst>
            <a:path>
              <a:moveTo>
                <a:pt x="3930413" y="0"/>
              </a:moveTo>
              <a:lnTo>
                <a:pt x="3930413" y="424901"/>
              </a:lnTo>
              <a:lnTo>
                <a:pt x="0" y="424901"/>
              </a:lnTo>
              <a:lnTo>
                <a:pt x="0"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839950" y="245598"/>
          <a:ext cx="4330794"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078156" y="471894"/>
          <a:ext cx="4330794"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methodisch-strategische Kompetenzen</a:t>
          </a:r>
        </a:p>
      </dsp:txBody>
      <dsp:txXfrm>
        <a:off x="3118029" y="511767"/>
        <a:ext cx="4251048" cy="1281606"/>
      </dsp:txXfrm>
    </dsp:sp>
    <dsp:sp modelId="{3035FE00-64CF-45FA-8763-4A3AC33759DE}">
      <dsp:nvSpPr>
        <dsp:cNvPr id="0" name=""/>
        <dsp:cNvSpPr/>
      </dsp:nvSpPr>
      <dsp:spPr>
        <a:xfrm>
          <a:off x="3002"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29C94-D7FE-4660-88BE-836CC06AD9AA}">
      <dsp:nvSpPr>
        <dsp:cNvPr id="0" name=""/>
        <dsp:cNvSpPr/>
      </dsp:nvSpPr>
      <dsp:spPr>
        <a:xfrm>
          <a:off x="241209"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Anwenden und Umsetzung des Gelernten</a:t>
          </a:r>
        </a:p>
      </dsp:txBody>
      <dsp:txXfrm>
        <a:off x="281082" y="2496626"/>
        <a:ext cx="2064115" cy="1281606"/>
      </dsp:txXfrm>
    </dsp:sp>
    <dsp:sp modelId="{CF564DCC-71A7-43F4-B799-5C90662F79C4}">
      <dsp:nvSpPr>
        <dsp:cNvPr id="0" name=""/>
        <dsp:cNvSpPr/>
      </dsp:nvSpPr>
      <dsp:spPr>
        <a:xfrm>
          <a:off x="2623278"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7D123-95F8-418E-8114-9E49FC6EB410}">
      <dsp:nvSpPr>
        <dsp:cNvPr id="0" name=""/>
        <dsp:cNvSpPr/>
      </dsp:nvSpPr>
      <dsp:spPr>
        <a:xfrm>
          <a:off x="2861485"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Planen</a:t>
          </a:r>
        </a:p>
      </dsp:txBody>
      <dsp:txXfrm>
        <a:off x="2901358" y="2496626"/>
        <a:ext cx="2064115" cy="1281606"/>
      </dsp:txXfrm>
    </dsp:sp>
    <dsp:sp modelId="{68FECA19-92D9-4B09-BBEC-867C7B107D12}">
      <dsp:nvSpPr>
        <dsp:cNvPr id="0" name=""/>
        <dsp:cNvSpPr/>
      </dsp:nvSpPr>
      <dsp:spPr>
        <a:xfrm>
          <a:off x="5243553"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C0670-6D38-4707-917E-8220345EC099}">
      <dsp:nvSpPr>
        <dsp:cNvPr id="0" name=""/>
        <dsp:cNvSpPr/>
      </dsp:nvSpPr>
      <dsp:spPr>
        <a:xfrm>
          <a:off x="5481760"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Organisieren</a:t>
          </a:r>
        </a:p>
      </dsp:txBody>
      <dsp:txXfrm>
        <a:off x="5521633" y="2496626"/>
        <a:ext cx="2064115" cy="1281606"/>
      </dsp:txXfrm>
    </dsp:sp>
    <dsp:sp modelId="{F35D1C41-85C1-45A0-BFD7-5F7CD3A37262}">
      <dsp:nvSpPr>
        <dsp:cNvPr id="0" name=""/>
        <dsp:cNvSpPr/>
      </dsp:nvSpPr>
      <dsp:spPr>
        <a:xfrm>
          <a:off x="7863829"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8A1F4-761D-4A2A-AE9C-A10B176209CC}">
      <dsp:nvSpPr>
        <dsp:cNvPr id="0" name=""/>
        <dsp:cNvSpPr/>
      </dsp:nvSpPr>
      <dsp:spPr>
        <a:xfrm>
          <a:off x="8102036"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Recherchieren</a:t>
          </a:r>
        </a:p>
      </dsp:txBody>
      <dsp:txXfrm>
        <a:off x="8141909" y="2496626"/>
        <a:ext cx="2064115" cy="12816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73772-E029-4306-8886-B586B0139EB2}">
      <dsp:nvSpPr>
        <dsp:cNvPr id="0" name=""/>
        <dsp:cNvSpPr/>
      </dsp:nvSpPr>
      <dsp:spPr>
        <a:xfrm>
          <a:off x="5012420" y="1636811"/>
          <a:ext cx="3935968" cy="624387"/>
        </a:xfrm>
        <a:custGeom>
          <a:avLst/>
          <a:gdLst/>
          <a:ahLst/>
          <a:cxnLst/>
          <a:rect l="0" t="0" r="0" b="0"/>
          <a:pathLst>
            <a:path>
              <a:moveTo>
                <a:pt x="0" y="0"/>
              </a:moveTo>
              <a:lnTo>
                <a:pt x="0" y="425502"/>
              </a:lnTo>
              <a:lnTo>
                <a:pt x="3935968" y="425502"/>
              </a:lnTo>
              <a:lnTo>
                <a:pt x="3935968"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DCEBC-5C2A-4290-8BA9-6A33A956C140}">
      <dsp:nvSpPr>
        <dsp:cNvPr id="0" name=""/>
        <dsp:cNvSpPr/>
      </dsp:nvSpPr>
      <dsp:spPr>
        <a:xfrm>
          <a:off x="5012420" y="1636811"/>
          <a:ext cx="1311989" cy="624387"/>
        </a:xfrm>
        <a:custGeom>
          <a:avLst/>
          <a:gdLst/>
          <a:ahLst/>
          <a:cxnLst/>
          <a:rect l="0" t="0" r="0" b="0"/>
          <a:pathLst>
            <a:path>
              <a:moveTo>
                <a:pt x="0" y="0"/>
              </a:moveTo>
              <a:lnTo>
                <a:pt x="0" y="425502"/>
              </a:lnTo>
              <a:lnTo>
                <a:pt x="1311989" y="425502"/>
              </a:lnTo>
              <a:lnTo>
                <a:pt x="1311989"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42100-B1A9-4B0C-B79F-E5D7D86CC5FE}">
      <dsp:nvSpPr>
        <dsp:cNvPr id="0" name=""/>
        <dsp:cNvSpPr/>
      </dsp:nvSpPr>
      <dsp:spPr>
        <a:xfrm>
          <a:off x="3700431" y="1636811"/>
          <a:ext cx="1311989" cy="624387"/>
        </a:xfrm>
        <a:custGeom>
          <a:avLst/>
          <a:gdLst/>
          <a:ahLst/>
          <a:cxnLst/>
          <a:rect l="0" t="0" r="0" b="0"/>
          <a:pathLst>
            <a:path>
              <a:moveTo>
                <a:pt x="1311989" y="0"/>
              </a:moveTo>
              <a:lnTo>
                <a:pt x="1311989" y="425502"/>
              </a:lnTo>
              <a:lnTo>
                <a:pt x="0" y="425502"/>
              </a:lnTo>
              <a:lnTo>
                <a:pt x="0"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CB605-0EF1-4CDD-B6F2-2F9BA8BCE396}">
      <dsp:nvSpPr>
        <dsp:cNvPr id="0" name=""/>
        <dsp:cNvSpPr/>
      </dsp:nvSpPr>
      <dsp:spPr>
        <a:xfrm>
          <a:off x="1076452" y="1636811"/>
          <a:ext cx="3935968" cy="624387"/>
        </a:xfrm>
        <a:custGeom>
          <a:avLst/>
          <a:gdLst/>
          <a:ahLst/>
          <a:cxnLst/>
          <a:rect l="0" t="0" r="0" b="0"/>
          <a:pathLst>
            <a:path>
              <a:moveTo>
                <a:pt x="3935968" y="0"/>
              </a:moveTo>
              <a:lnTo>
                <a:pt x="3935968" y="425502"/>
              </a:lnTo>
              <a:lnTo>
                <a:pt x="0" y="425502"/>
              </a:lnTo>
              <a:lnTo>
                <a:pt x="0"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843963" y="273535"/>
          <a:ext cx="4336914"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082507" y="500151"/>
          <a:ext cx="4336914"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persönliche Kompetenzen</a:t>
          </a:r>
        </a:p>
      </dsp:txBody>
      <dsp:txXfrm>
        <a:off x="3122436" y="540080"/>
        <a:ext cx="4257056" cy="1283418"/>
      </dsp:txXfrm>
    </dsp:sp>
    <dsp:sp modelId="{510C51E0-FC09-490B-B8BE-D88D031C6CB2}">
      <dsp:nvSpPr>
        <dsp:cNvPr id="0" name=""/>
        <dsp:cNvSpPr/>
      </dsp:nvSpPr>
      <dsp:spPr>
        <a:xfrm>
          <a:off x="3006"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4D49-57FF-4C62-BD35-39E88D92581A}">
      <dsp:nvSpPr>
        <dsp:cNvPr id="0" name=""/>
        <dsp:cNvSpPr/>
      </dsp:nvSpPr>
      <dsp:spPr>
        <a:xfrm>
          <a:off x="241550"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Eigenständigkeit</a:t>
          </a:r>
        </a:p>
      </dsp:txBody>
      <dsp:txXfrm>
        <a:off x="281479" y="2527744"/>
        <a:ext cx="2067033" cy="1283418"/>
      </dsp:txXfrm>
    </dsp:sp>
    <dsp:sp modelId="{B88DC07A-F060-45B9-BE68-D515508C5377}">
      <dsp:nvSpPr>
        <dsp:cNvPr id="0" name=""/>
        <dsp:cNvSpPr/>
      </dsp:nvSpPr>
      <dsp:spPr>
        <a:xfrm>
          <a:off x="2626985"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D446-AF1E-433A-8FC1-8DAEFC2BD16F}">
      <dsp:nvSpPr>
        <dsp:cNvPr id="0" name=""/>
        <dsp:cNvSpPr/>
      </dsp:nvSpPr>
      <dsp:spPr>
        <a:xfrm>
          <a:off x="2865529"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Selbst-einschätzung</a:t>
          </a:r>
        </a:p>
      </dsp:txBody>
      <dsp:txXfrm>
        <a:off x="2905458" y="2527744"/>
        <a:ext cx="2067033" cy="1283418"/>
      </dsp:txXfrm>
    </dsp:sp>
    <dsp:sp modelId="{9EBCDEDA-3D3C-4544-A0F7-1BF34C3F9D9E}">
      <dsp:nvSpPr>
        <dsp:cNvPr id="0" name=""/>
        <dsp:cNvSpPr/>
      </dsp:nvSpPr>
      <dsp:spPr>
        <a:xfrm>
          <a:off x="5250964"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BEDA6-3DE3-4949-B75D-DAC3301FD4BB}">
      <dsp:nvSpPr>
        <dsp:cNvPr id="0" name=""/>
        <dsp:cNvSpPr/>
      </dsp:nvSpPr>
      <dsp:spPr>
        <a:xfrm>
          <a:off x="5489507"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Günstiges Selbstkonzept entwickeln</a:t>
          </a:r>
        </a:p>
      </dsp:txBody>
      <dsp:txXfrm>
        <a:off x="5529436" y="2527744"/>
        <a:ext cx="2067033" cy="1283418"/>
      </dsp:txXfrm>
    </dsp:sp>
    <dsp:sp modelId="{4A027E01-DC14-454E-82FF-442F34DA8472}">
      <dsp:nvSpPr>
        <dsp:cNvPr id="0" name=""/>
        <dsp:cNvSpPr/>
      </dsp:nvSpPr>
      <dsp:spPr>
        <a:xfrm>
          <a:off x="7874942"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3AAEF-85FF-4B5F-9D23-85D3E89CE55A}">
      <dsp:nvSpPr>
        <dsp:cNvPr id="0" name=""/>
        <dsp:cNvSpPr/>
      </dsp:nvSpPr>
      <dsp:spPr>
        <a:xfrm>
          <a:off x="8113486"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Werthaltungen aufbauen</a:t>
          </a:r>
        </a:p>
      </dsp:txBody>
      <dsp:txXfrm>
        <a:off x="8153415" y="2527744"/>
        <a:ext cx="2067033" cy="12834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33A80-9D17-4540-A5C4-19FAC011E743}">
      <dsp:nvSpPr>
        <dsp:cNvPr id="0" name=""/>
        <dsp:cNvSpPr/>
      </dsp:nvSpPr>
      <dsp:spPr>
        <a:xfrm>
          <a:off x="5135597" y="1626204"/>
          <a:ext cx="4032691" cy="639731"/>
        </a:xfrm>
        <a:custGeom>
          <a:avLst/>
          <a:gdLst/>
          <a:ahLst/>
          <a:cxnLst/>
          <a:rect l="0" t="0" r="0" b="0"/>
          <a:pathLst>
            <a:path>
              <a:moveTo>
                <a:pt x="0" y="0"/>
              </a:moveTo>
              <a:lnTo>
                <a:pt x="0" y="435958"/>
              </a:lnTo>
              <a:lnTo>
                <a:pt x="4032691" y="435958"/>
              </a:lnTo>
              <a:lnTo>
                <a:pt x="4032691"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73772-E029-4306-8886-B586B0139EB2}">
      <dsp:nvSpPr>
        <dsp:cNvPr id="0" name=""/>
        <dsp:cNvSpPr/>
      </dsp:nvSpPr>
      <dsp:spPr>
        <a:xfrm>
          <a:off x="5135597" y="1626204"/>
          <a:ext cx="1344230" cy="639731"/>
        </a:xfrm>
        <a:custGeom>
          <a:avLst/>
          <a:gdLst/>
          <a:ahLst/>
          <a:cxnLst/>
          <a:rect l="0" t="0" r="0" b="0"/>
          <a:pathLst>
            <a:path>
              <a:moveTo>
                <a:pt x="0" y="0"/>
              </a:moveTo>
              <a:lnTo>
                <a:pt x="0" y="435958"/>
              </a:lnTo>
              <a:lnTo>
                <a:pt x="1344230" y="435958"/>
              </a:lnTo>
              <a:lnTo>
                <a:pt x="134423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DCEBC-5C2A-4290-8BA9-6A33A956C140}">
      <dsp:nvSpPr>
        <dsp:cNvPr id="0" name=""/>
        <dsp:cNvSpPr/>
      </dsp:nvSpPr>
      <dsp:spPr>
        <a:xfrm>
          <a:off x="3791366" y="1626204"/>
          <a:ext cx="1344230" cy="639731"/>
        </a:xfrm>
        <a:custGeom>
          <a:avLst/>
          <a:gdLst/>
          <a:ahLst/>
          <a:cxnLst/>
          <a:rect l="0" t="0" r="0" b="0"/>
          <a:pathLst>
            <a:path>
              <a:moveTo>
                <a:pt x="1344230" y="0"/>
              </a:moveTo>
              <a:lnTo>
                <a:pt x="1344230" y="435958"/>
              </a:lnTo>
              <a:lnTo>
                <a:pt x="0" y="435958"/>
              </a:lnTo>
              <a:lnTo>
                <a:pt x="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42100-B1A9-4B0C-B79F-E5D7D86CC5FE}">
      <dsp:nvSpPr>
        <dsp:cNvPr id="0" name=""/>
        <dsp:cNvSpPr/>
      </dsp:nvSpPr>
      <dsp:spPr>
        <a:xfrm>
          <a:off x="1102905" y="1626204"/>
          <a:ext cx="4032691" cy="639731"/>
        </a:xfrm>
        <a:custGeom>
          <a:avLst/>
          <a:gdLst/>
          <a:ahLst/>
          <a:cxnLst/>
          <a:rect l="0" t="0" r="0" b="0"/>
          <a:pathLst>
            <a:path>
              <a:moveTo>
                <a:pt x="4032691" y="0"/>
              </a:moveTo>
              <a:lnTo>
                <a:pt x="4032691" y="435958"/>
              </a:lnTo>
              <a:lnTo>
                <a:pt x="0" y="435958"/>
              </a:lnTo>
              <a:lnTo>
                <a:pt x="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913851" y="229426"/>
          <a:ext cx="4443490"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158257" y="461611"/>
          <a:ext cx="4443490"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sozial-kommunikative Kompetenzen</a:t>
          </a:r>
        </a:p>
      </dsp:txBody>
      <dsp:txXfrm>
        <a:off x="3199167" y="502521"/>
        <a:ext cx="4361670" cy="1314957"/>
      </dsp:txXfrm>
    </dsp:sp>
    <dsp:sp modelId="{B88DC07A-F060-45B9-BE68-D515508C5377}">
      <dsp:nvSpPr>
        <dsp:cNvPr id="0" name=""/>
        <dsp:cNvSpPr/>
      </dsp:nvSpPr>
      <dsp:spPr>
        <a:xfrm>
          <a:off x="3080"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D446-AF1E-433A-8FC1-8DAEFC2BD16F}">
      <dsp:nvSpPr>
        <dsp:cNvPr id="0" name=""/>
        <dsp:cNvSpPr/>
      </dsp:nvSpPr>
      <dsp:spPr>
        <a:xfrm>
          <a:off x="247486"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Zuhören</a:t>
          </a:r>
        </a:p>
      </dsp:txBody>
      <dsp:txXfrm>
        <a:off x="288396" y="2539030"/>
        <a:ext cx="2117829" cy="1314957"/>
      </dsp:txXfrm>
    </dsp:sp>
    <dsp:sp modelId="{9EBCDEDA-3D3C-4544-A0F7-1BF34C3F9D9E}">
      <dsp:nvSpPr>
        <dsp:cNvPr id="0" name=""/>
        <dsp:cNvSpPr/>
      </dsp:nvSpPr>
      <dsp:spPr>
        <a:xfrm>
          <a:off x="2691541"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BEDA6-3DE3-4949-B75D-DAC3301FD4BB}">
      <dsp:nvSpPr>
        <dsp:cNvPr id="0" name=""/>
        <dsp:cNvSpPr/>
      </dsp:nvSpPr>
      <dsp:spPr>
        <a:xfrm>
          <a:off x="2935947"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Erklären, Präsentieren</a:t>
          </a:r>
        </a:p>
      </dsp:txBody>
      <dsp:txXfrm>
        <a:off x="2976857" y="2539030"/>
        <a:ext cx="2117829" cy="1314957"/>
      </dsp:txXfrm>
    </dsp:sp>
    <dsp:sp modelId="{4A027E01-DC14-454E-82FF-442F34DA8472}">
      <dsp:nvSpPr>
        <dsp:cNvPr id="0" name=""/>
        <dsp:cNvSpPr/>
      </dsp:nvSpPr>
      <dsp:spPr>
        <a:xfrm>
          <a:off x="5380002"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3AAEF-85FF-4B5F-9D23-85D3E89CE55A}">
      <dsp:nvSpPr>
        <dsp:cNvPr id="0" name=""/>
        <dsp:cNvSpPr/>
      </dsp:nvSpPr>
      <dsp:spPr>
        <a:xfrm>
          <a:off x="5624408"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Argumentieren</a:t>
          </a:r>
        </a:p>
      </dsp:txBody>
      <dsp:txXfrm>
        <a:off x="5665318" y="2539030"/>
        <a:ext cx="2117829" cy="1314957"/>
      </dsp:txXfrm>
    </dsp:sp>
    <dsp:sp modelId="{38C2FFAB-82DA-4101-BF20-37A4BEDDE26A}">
      <dsp:nvSpPr>
        <dsp:cNvPr id="0" name=""/>
        <dsp:cNvSpPr/>
      </dsp:nvSpPr>
      <dsp:spPr>
        <a:xfrm>
          <a:off x="8068463"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6F227-FF52-4DBB-BB57-6E57988E3261}">
      <dsp:nvSpPr>
        <dsp:cNvPr id="0" name=""/>
        <dsp:cNvSpPr/>
      </dsp:nvSpPr>
      <dsp:spPr>
        <a:xfrm>
          <a:off x="8312869"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Kooperieren</a:t>
          </a:r>
        </a:p>
      </dsp:txBody>
      <dsp:txXfrm>
        <a:off x="8353779" y="2539030"/>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3CB2-A524-49A4-A130-90449DFD3EB4}">
      <dsp:nvSpPr>
        <dsp:cNvPr id="0" name=""/>
        <dsp:cNvSpPr/>
      </dsp:nvSpPr>
      <dsp:spPr>
        <a:xfrm rot="4396374">
          <a:off x="1464304" y="928825"/>
          <a:ext cx="4029390" cy="2809997"/>
        </a:xfrm>
        <a:prstGeom prst="swooshArrow">
          <a:avLst>
            <a:gd name="adj1" fmla="val 16310"/>
            <a:gd name="adj2" fmla="val 3137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03BD30-13D2-42CB-B9D1-0BC6003936A2}">
      <dsp:nvSpPr>
        <dsp:cNvPr id="0" name=""/>
        <dsp:cNvSpPr/>
      </dsp:nvSpPr>
      <dsp:spPr>
        <a:xfrm>
          <a:off x="3145729" y="1420832"/>
          <a:ext cx="101754" cy="101754"/>
        </a:xfrm>
        <a:prstGeom prst="ellipse">
          <a:avLst/>
        </a:prstGeo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2464D7-F0A4-4B90-92F8-06C593AB5117}">
      <dsp:nvSpPr>
        <dsp:cNvPr id="0" name=""/>
        <dsp:cNvSpPr/>
      </dsp:nvSpPr>
      <dsp:spPr>
        <a:xfrm>
          <a:off x="4031928" y="2284813"/>
          <a:ext cx="101754" cy="101754"/>
        </a:xfrm>
        <a:prstGeom prst="ellipse">
          <a:avLst/>
        </a:prstGeo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5AB6E-44D2-4E1F-831E-2A09D3B5652D}">
      <dsp:nvSpPr>
        <dsp:cNvPr id="0" name=""/>
        <dsp:cNvSpPr/>
      </dsp:nvSpPr>
      <dsp:spPr>
        <a:xfrm>
          <a:off x="1194185" y="0"/>
          <a:ext cx="1899732"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marL="0" lvl="0" indent="0" algn="ctr" defTabSz="844550">
            <a:lnSpc>
              <a:spcPct val="90000"/>
            </a:lnSpc>
            <a:spcBef>
              <a:spcPct val="0"/>
            </a:spcBef>
            <a:spcAft>
              <a:spcPct val="35000"/>
            </a:spcAft>
            <a:buNone/>
          </a:pPr>
          <a:r>
            <a:rPr lang="de-AT" sz="1900" kern="1200" dirty="0">
              <a:solidFill>
                <a:sysClr val="windowText" lastClr="000000">
                  <a:hueOff val="0"/>
                  <a:satOff val="0"/>
                  <a:lumOff val="0"/>
                  <a:alphaOff val="0"/>
                </a:sysClr>
              </a:solidFill>
              <a:latin typeface="Calibri"/>
              <a:ea typeface="+mn-ea"/>
              <a:cs typeface="+mn-cs"/>
            </a:rPr>
            <a:t>Angst vor Misserfolg</a:t>
          </a:r>
        </a:p>
      </dsp:txBody>
      <dsp:txXfrm>
        <a:off x="1194185" y="0"/>
        <a:ext cx="1899732" cy="746823"/>
      </dsp:txXfrm>
    </dsp:sp>
    <dsp:sp modelId="{89F7B5FF-0E86-4440-B5A2-CF2E0ADB5B19}">
      <dsp:nvSpPr>
        <dsp:cNvPr id="0" name=""/>
        <dsp:cNvSpPr/>
      </dsp:nvSpPr>
      <dsp:spPr>
        <a:xfrm>
          <a:off x="3745974" y="882846"/>
          <a:ext cx="2618550"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de-AT" sz="1900" kern="1200">
              <a:solidFill>
                <a:sysClr val="windowText" lastClr="000000">
                  <a:hueOff val="0"/>
                  <a:satOff val="0"/>
                  <a:lumOff val="0"/>
                  <a:alphaOff val="0"/>
                </a:sysClr>
              </a:solidFill>
              <a:latin typeface="Calibri"/>
              <a:ea typeface="+mn-ea"/>
              <a:cs typeface="+mn-cs"/>
            </a:rPr>
            <a:t>vermindertes Selbstvertrauen</a:t>
          </a:r>
        </a:p>
      </dsp:txBody>
      <dsp:txXfrm>
        <a:off x="3745974" y="882846"/>
        <a:ext cx="2618550" cy="746823"/>
      </dsp:txXfrm>
    </dsp:sp>
    <dsp:sp modelId="{57F43C9E-EA40-480C-9F2B-4962AFFF1AF1}">
      <dsp:nvSpPr>
        <dsp:cNvPr id="0" name=""/>
        <dsp:cNvSpPr/>
      </dsp:nvSpPr>
      <dsp:spPr>
        <a:xfrm>
          <a:off x="1176240" y="2249552"/>
          <a:ext cx="2567206"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r" defTabSz="844550">
            <a:lnSpc>
              <a:spcPct val="90000"/>
            </a:lnSpc>
            <a:spcBef>
              <a:spcPct val="0"/>
            </a:spcBef>
            <a:spcAft>
              <a:spcPct val="35000"/>
            </a:spcAft>
            <a:buNone/>
          </a:pPr>
          <a:r>
            <a:rPr lang="de-AT" sz="1900" kern="1200" dirty="0">
              <a:solidFill>
                <a:sysClr val="windowText" lastClr="000000">
                  <a:hueOff val="0"/>
                  <a:satOff val="0"/>
                  <a:lumOff val="0"/>
                  <a:alphaOff val="0"/>
                </a:sysClr>
              </a:solidFill>
              <a:latin typeface="Calibri"/>
              <a:ea typeface="+mn-ea"/>
              <a:cs typeface="+mn-cs"/>
            </a:rPr>
            <a:t>Beeinträchtigung der Denkfähigkeit</a:t>
          </a:r>
        </a:p>
      </dsp:txBody>
      <dsp:txXfrm>
        <a:off x="1176240" y="2249552"/>
        <a:ext cx="2567206" cy="746823"/>
      </dsp:txXfrm>
    </dsp:sp>
    <dsp:sp modelId="{49B4458B-C807-4027-AE83-452E20D788D3}">
      <dsp:nvSpPr>
        <dsp:cNvPr id="0" name=""/>
        <dsp:cNvSpPr/>
      </dsp:nvSpPr>
      <dsp:spPr>
        <a:xfrm>
          <a:off x="3761392" y="3920824"/>
          <a:ext cx="2567206"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marL="0" lvl="0" indent="0" algn="ctr" defTabSz="844550">
            <a:lnSpc>
              <a:spcPct val="90000"/>
            </a:lnSpc>
            <a:spcBef>
              <a:spcPct val="0"/>
            </a:spcBef>
            <a:spcAft>
              <a:spcPct val="35000"/>
            </a:spcAft>
            <a:buNone/>
          </a:pPr>
          <a:r>
            <a:rPr lang="de-AT" sz="1900" kern="1200">
              <a:solidFill>
                <a:sysClr val="windowText" lastClr="000000">
                  <a:hueOff val="0"/>
                  <a:satOff val="0"/>
                  <a:lumOff val="0"/>
                  <a:alphaOff val="0"/>
                </a:sysClr>
              </a:solidFill>
              <a:latin typeface="Calibri"/>
              <a:ea typeface="+mn-ea"/>
              <a:cs typeface="+mn-cs"/>
            </a:rPr>
            <a:t>Verminderung der Erfolgswahrscheinlichkeit</a:t>
          </a:r>
        </a:p>
      </dsp:txBody>
      <dsp:txXfrm>
        <a:off x="3761392" y="3920824"/>
        <a:ext cx="2567206" cy="746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45012-9100-4E26-B9DF-16BBC05A988B}">
      <dsp:nvSpPr>
        <dsp:cNvPr id="0" name=""/>
        <dsp:cNvSpPr/>
      </dsp:nvSpPr>
      <dsp:spPr>
        <a:xfrm>
          <a:off x="602273" y="0"/>
          <a:ext cx="6161656" cy="3851035"/>
        </a:xfrm>
        <a:prstGeom prst="swooshArrow">
          <a:avLst>
            <a:gd name="adj1" fmla="val 25000"/>
            <a:gd name="adj2" fmla="val 2500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8873E15-A313-4DB8-B5A1-0CDCE2BDB928}">
      <dsp:nvSpPr>
        <dsp:cNvPr id="0" name=""/>
        <dsp:cNvSpPr/>
      </dsp:nvSpPr>
      <dsp:spPr>
        <a:xfrm>
          <a:off x="1397434" y="2657984"/>
          <a:ext cx="160203" cy="160203"/>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C14CDE-F58A-416B-9AC2-A19BA9DB94DB}">
      <dsp:nvSpPr>
        <dsp:cNvPr id="0" name=""/>
        <dsp:cNvSpPr/>
      </dsp:nvSpPr>
      <dsp:spPr>
        <a:xfrm>
          <a:off x="1477536" y="2738085"/>
          <a:ext cx="1435665" cy="11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88" tIns="0" rIns="0" bIns="0" numCol="1" spcCol="1270" anchor="t" anchorCtr="0">
          <a:noAutofit/>
        </a:bodyPr>
        <a:lstStyle/>
        <a:p>
          <a:pPr marL="0" lvl="0" indent="0" algn="l" defTabSz="711200">
            <a:lnSpc>
              <a:spcPct val="90000"/>
            </a:lnSpc>
            <a:spcBef>
              <a:spcPct val="0"/>
            </a:spcBef>
            <a:spcAft>
              <a:spcPct val="35000"/>
            </a:spcAft>
            <a:buNone/>
          </a:pPr>
          <a:r>
            <a:rPr lang="de-AT" sz="1600" kern="1200">
              <a:solidFill>
                <a:sysClr val="windowText" lastClr="000000">
                  <a:hueOff val="0"/>
                  <a:satOff val="0"/>
                  <a:lumOff val="0"/>
                  <a:alphaOff val="0"/>
                </a:sysClr>
              </a:solidFill>
              <a:latin typeface="Calibri"/>
              <a:ea typeface="+mn-ea"/>
              <a:cs typeface="+mn-cs"/>
            </a:rPr>
            <a:t>höhere Motivation</a:t>
          </a:r>
        </a:p>
      </dsp:txBody>
      <dsp:txXfrm>
        <a:off x="1477536" y="2738085"/>
        <a:ext cx="1435665" cy="1112949"/>
      </dsp:txXfrm>
    </dsp:sp>
    <dsp:sp modelId="{FDF794F2-C729-4D24-A58E-1AB2210D6225}">
      <dsp:nvSpPr>
        <dsp:cNvPr id="0" name=""/>
        <dsp:cNvSpPr/>
      </dsp:nvSpPr>
      <dsp:spPr>
        <a:xfrm>
          <a:off x="2811534" y="1611273"/>
          <a:ext cx="289597" cy="289597"/>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53DAC3-95DF-4D04-9282-C9897F87E1D9}">
      <dsp:nvSpPr>
        <dsp:cNvPr id="0" name=""/>
        <dsp:cNvSpPr/>
      </dsp:nvSpPr>
      <dsp:spPr>
        <a:xfrm>
          <a:off x="2956333" y="1756071"/>
          <a:ext cx="1478797" cy="209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52" tIns="0" rIns="0" bIns="0" numCol="1" spcCol="1270" anchor="t" anchorCtr="0">
          <a:noAutofit/>
        </a:bodyPr>
        <a:lstStyle/>
        <a:p>
          <a:pPr marL="0" lvl="0" indent="0" algn="l" defTabSz="711200">
            <a:lnSpc>
              <a:spcPct val="90000"/>
            </a:lnSpc>
            <a:spcBef>
              <a:spcPct val="0"/>
            </a:spcBef>
            <a:spcAft>
              <a:spcPct val="35000"/>
            </a:spcAft>
            <a:buNone/>
          </a:pPr>
          <a:r>
            <a:rPr lang="de-AT" sz="1600" kern="1200">
              <a:solidFill>
                <a:sysClr val="windowText" lastClr="000000">
                  <a:hueOff val="0"/>
                  <a:satOff val="0"/>
                  <a:lumOff val="0"/>
                  <a:alphaOff val="0"/>
                </a:sysClr>
              </a:solidFill>
              <a:latin typeface="Calibri"/>
              <a:ea typeface="+mn-ea"/>
              <a:cs typeface="+mn-cs"/>
            </a:rPr>
            <a:t>gesteigertes Sozialverhalten</a:t>
          </a:r>
        </a:p>
      </dsp:txBody>
      <dsp:txXfrm>
        <a:off x="2956333" y="1756071"/>
        <a:ext cx="1478797" cy="2094963"/>
      </dsp:txXfrm>
    </dsp:sp>
    <dsp:sp modelId="{4F89A511-57F0-48D4-8256-825101B80E83}">
      <dsp:nvSpPr>
        <dsp:cNvPr id="0" name=""/>
        <dsp:cNvSpPr/>
      </dsp:nvSpPr>
      <dsp:spPr>
        <a:xfrm>
          <a:off x="4512151" y="974311"/>
          <a:ext cx="400507" cy="400507"/>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D4797B-4A7F-4F7A-B027-F67C55B1A210}">
      <dsp:nvSpPr>
        <dsp:cNvPr id="0" name=""/>
        <dsp:cNvSpPr/>
      </dsp:nvSpPr>
      <dsp:spPr>
        <a:xfrm>
          <a:off x="4712405" y="1174565"/>
          <a:ext cx="1478797" cy="267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221" tIns="0" rIns="0" bIns="0" numCol="1" spcCol="1270" anchor="t" anchorCtr="0">
          <a:noAutofit/>
        </a:bodyPr>
        <a:lstStyle/>
        <a:p>
          <a:pPr marL="0" lvl="0" indent="0" algn="l" defTabSz="711200">
            <a:lnSpc>
              <a:spcPct val="90000"/>
            </a:lnSpc>
            <a:spcBef>
              <a:spcPct val="0"/>
            </a:spcBef>
            <a:spcAft>
              <a:spcPct val="35000"/>
            </a:spcAft>
            <a:buNone/>
          </a:pPr>
          <a:r>
            <a:rPr lang="de-AT" sz="1600" kern="1200">
              <a:solidFill>
                <a:sysClr val="windowText" lastClr="000000">
                  <a:hueOff val="0"/>
                  <a:satOff val="0"/>
                  <a:lumOff val="0"/>
                  <a:alphaOff val="0"/>
                </a:sysClr>
              </a:solidFill>
              <a:latin typeface="Calibri"/>
              <a:ea typeface="+mn-ea"/>
              <a:cs typeface="+mn-cs"/>
            </a:rPr>
            <a:t>gesteigertes Wohlbefinden in der Schule</a:t>
          </a:r>
        </a:p>
      </dsp:txBody>
      <dsp:txXfrm>
        <a:off x="4712405" y="1174565"/>
        <a:ext cx="1478797" cy="2676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D0917-5155-4D38-BA34-06396A2D9901}">
      <dsp:nvSpPr>
        <dsp:cNvPr id="0" name=""/>
        <dsp:cNvSpPr/>
      </dsp:nvSpPr>
      <dsp:spPr>
        <a:xfrm>
          <a:off x="1224431" y="0"/>
          <a:ext cx="1186434" cy="659130"/>
        </a:xfrm>
        <a:prstGeom prst="roundRect">
          <a:avLst>
            <a:gd name="adj" fmla="val 10000"/>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AT" sz="2300" kern="1200">
              <a:solidFill>
                <a:sysClr val="windowText" lastClr="000000">
                  <a:hueOff val="0"/>
                  <a:satOff val="0"/>
                  <a:lumOff val="0"/>
                  <a:alphaOff val="0"/>
                </a:sysClr>
              </a:solidFill>
              <a:latin typeface="Calibri"/>
              <a:ea typeface="+mn-ea"/>
              <a:cs typeface="+mn-cs"/>
            </a:rPr>
            <a:t>Fördern</a:t>
          </a:r>
        </a:p>
      </dsp:txBody>
      <dsp:txXfrm>
        <a:off x="1243736" y="19305"/>
        <a:ext cx="1147824" cy="620520"/>
      </dsp:txXfrm>
    </dsp:sp>
    <dsp:sp modelId="{4C154612-A264-4A02-996F-389C0BF2868D}">
      <dsp:nvSpPr>
        <dsp:cNvPr id="0" name=""/>
        <dsp:cNvSpPr/>
      </dsp:nvSpPr>
      <dsp:spPr>
        <a:xfrm>
          <a:off x="3029097" y="0"/>
          <a:ext cx="1186434" cy="659130"/>
        </a:xfrm>
        <a:prstGeom prst="roundRect">
          <a:avLst>
            <a:gd name="adj" fmla="val 10000"/>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AT" sz="2300" kern="1200">
              <a:solidFill>
                <a:sysClr val="windowText" lastClr="000000">
                  <a:hueOff val="0"/>
                  <a:satOff val="0"/>
                  <a:lumOff val="0"/>
                  <a:alphaOff val="0"/>
                </a:sysClr>
              </a:solidFill>
              <a:latin typeface="Calibri"/>
              <a:ea typeface="+mn-ea"/>
              <a:cs typeface="+mn-cs"/>
            </a:rPr>
            <a:t>Fordern</a:t>
          </a:r>
        </a:p>
      </dsp:txBody>
      <dsp:txXfrm>
        <a:off x="3048402" y="19305"/>
        <a:ext cx="1147824" cy="620520"/>
      </dsp:txXfrm>
    </dsp:sp>
    <dsp:sp modelId="{3EAD7311-D314-406A-8B19-070E009154BF}">
      <dsp:nvSpPr>
        <dsp:cNvPr id="0" name=""/>
        <dsp:cNvSpPr/>
      </dsp:nvSpPr>
      <dsp:spPr>
        <a:xfrm>
          <a:off x="2496026" y="2801302"/>
          <a:ext cx="494347" cy="494347"/>
        </a:xfrm>
        <a:prstGeom prst="triangle">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8BE24D7-73A2-43A7-95DD-CC1DA6B45647}">
      <dsp:nvSpPr>
        <dsp:cNvPr id="0" name=""/>
        <dsp:cNvSpPr/>
      </dsp:nvSpPr>
      <dsp:spPr>
        <a:xfrm>
          <a:off x="1259704" y="2589469"/>
          <a:ext cx="2966990" cy="207472"/>
        </a:xfrm>
        <a:prstGeom prst="rect">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F583CB-5290-4DAE-9830-32C54C2FD657}">
      <dsp:nvSpPr>
        <dsp:cNvPr id="0" name=""/>
        <dsp:cNvSpPr/>
      </dsp:nvSpPr>
      <dsp:spPr>
        <a:xfrm>
          <a:off x="3033710" y="1972659"/>
          <a:ext cx="1183801" cy="551530"/>
        </a:xfrm>
        <a:prstGeom prst="roundRect">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AT" sz="2200" kern="1200">
              <a:solidFill>
                <a:sysClr val="window" lastClr="FFFFFF"/>
              </a:solidFill>
              <a:latin typeface="Calibri"/>
              <a:ea typeface="+mn-ea"/>
              <a:cs typeface="+mn-cs"/>
            </a:rPr>
            <a:t>Leistung</a:t>
          </a:r>
        </a:p>
      </dsp:txBody>
      <dsp:txXfrm>
        <a:off x="3060633" y="1999582"/>
        <a:ext cx="1129955" cy="497684"/>
      </dsp:txXfrm>
    </dsp:sp>
    <dsp:sp modelId="{84F3A2A1-E89E-4444-A291-EBB04A810CE2}">
      <dsp:nvSpPr>
        <dsp:cNvPr id="0" name=""/>
        <dsp:cNvSpPr/>
      </dsp:nvSpPr>
      <dsp:spPr>
        <a:xfrm>
          <a:off x="3037338" y="1379442"/>
          <a:ext cx="1183801" cy="551530"/>
        </a:xfrm>
        <a:prstGeom prst="roundRect">
          <a:avLst/>
        </a:prstGeo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AT" sz="2200" kern="1200" dirty="0">
              <a:solidFill>
                <a:sysClr val="window" lastClr="FFFFFF"/>
              </a:solidFill>
              <a:latin typeface="Calibri"/>
              <a:ea typeface="+mn-ea"/>
              <a:cs typeface="+mn-cs"/>
            </a:rPr>
            <a:t>Leistung</a:t>
          </a:r>
        </a:p>
      </dsp:txBody>
      <dsp:txXfrm>
        <a:off x="3064261" y="1406365"/>
        <a:ext cx="1129955" cy="497684"/>
      </dsp:txXfrm>
    </dsp:sp>
    <dsp:sp modelId="{162B6C6A-9F26-419B-B641-67655AE0E744}">
      <dsp:nvSpPr>
        <dsp:cNvPr id="0" name=""/>
        <dsp:cNvSpPr/>
      </dsp:nvSpPr>
      <dsp:spPr>
        <a:xfrm>
          <a:off x="3040966" y="799407"/>
          <a:ext cx="1183801" cy="551530"/>
        </a:xfrm>
        <a:prstGeom prst="roundRect">
          <a:avLst/>
        </a:prstGeo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AT" sz="2200" kern="1200">
              <a:solidFill>
                <a:sysClr val="window" lastClr="FFFFFF"/>
              </a:solidFill>
              <a:latin typeface="Calibri"/>
              <a:ea typeface="+mn-ea"/>
              <a:cs typeface="+mn-cs"/>
            </a:rPr>
            <a:t>Leistung</a:t>
          </a:r>
        </a:p>
      </dsp:txBody>
      <dsp:txXfrm>
        <a:off x="3067889" y="826330"/>
        <a:ext cx="1129955" cy="497684"/>
      </dsp:txXfrm>
    </dsp:sp>
    <dsp:sp modelId="{8AC291CC-69BD-4C4F-9C22-F45876E5E02F}">
      <dsp:nvSpPr>
        <dsp:cNvPr id="0" name=""/>
        <dsp:cNvSpPr/>
      </dsp:nvSpPr>
      <dsp:spPr>
        <a:xfrm>
          <a:off x="1248204" y="1682527"/>
          <a:ext cx="1163728" cy="838582"/>
        </a:xfrm>
        <a:prstGeom prst="roundRect">
          <a:avLst/>
        </a:prstGeo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a:solidFill>
                <a:sysClr val="window" lastClr="FFFFFF"/>
              </a:solidFill>
              <a:latin typeface="Calibri"/>
              <a:ea typeface="+mn-ea"/>
              <a:cs typeface="+mn-cs"/>
            </a:rPr>
            <a:t>Kompetenz</a:t>
          </a:r>
        </a:p>
      </dsp:txBody>
      <dsp:txXfrm>
        <a:off x="1289140" y="1723463"/>
        <a:ext cx="1081856" cy="756710"/>
      </dsp:txXfrm>
    </dsp:sp>
    <dsp:sp modelId="{4F3B878F-9098-44CF-ABB3-1249A04A5F5C}">
      <dsp:nvSpPr>
        <dsp:cNvPr id="0" name=""/>
        <dsp:cNvSpPr/>
      </dsp:nvSpPr>
      <dsp:spPr>
        <a:xfrm>
          <a:off x="1237560" y="784791"/>
          <a:ext cx="1162617" cy="854480"/>
        </a:xfrm>
        <a:prstGeom prst="roundRect">
          <a:avLst/>
        </a:prstGeo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a:solidFill>
                <a:sysClr val="window" lastClr="FFFFFF"/>
              </a:solidFill>
              <a:latin typeface="Calibri"/>
              <a:ea typeface="+mn-ea"/>
              <a:cs typeface="+mn-cs"/>
            </a:rPr>
            <a:t>Kompetenz</a:t>
          </a:r>
        </a:p>
      </dsp:txBody>
      <dsp:txXfrm>
        <a:off x="1279272" y="826503"/>
        <a:ext cx="1079193" cy="771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5C4F9-7D53-4921-8E34-457235881EFD}">
      <dsp:nvSpPr>
        <dsp:cNvPr id="0" name=""/>
        <dsp:cNvSpPr/>
      </dsp:nvSpPr>
      <dsp:spPr>
        <a:xfrm rot="10800000">
          <a:off x="1691968" y="344"/>
          <a:ext cx="5918328" cy="80504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de-AT" sz="1600" kern="1200" dirty="0">
              <a:solidFill>
                <a:sysClr val="window" lastClr="FFFFFF"/>
              </a:solidFill>
              <a:latin typeface="Calibri"/>
              <a:ea typeface="+mn-ea"/>
              <a:cs typeface="+mn-cs"/>
            </a:rPr>
            <a:t>sich keine allzu hohen Ziele zu stecken, weil sie befürchten, diese Ziele aus eigener Kraft nicht erreichen zu können.</a:t>
          </a:r>
        </a:p>
      </dsp:txBody>
      <dsp:txXfrm rot="10800000">
        <a:off x="1893230" y="344"/>
        <a:ext cx="5717066" cy="805048"/>
      </dsp:txXfrm>
    </dsp:sp>
    <dsp:sp modelId="{2EF28307-6EFA-4F41-9B17-458A5FBEE432}">
      <dsp:nvSpPr>
        <dsp:cNvPr id="0" name=""/>
        <dsp:cNvSpPr/>
      </dsp:nvSpPr>
      <dsp:spPr>
        <a:xfrm>
          <a:off x="1289444" y="344"/>
          <a:ext cx="805048" cy="805048"/>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D8D4E03-9C20-4576-82AA-F70E913F6902}">
      <dsp:nvSpPr>
        <dsp:cNvPr id="0" name=""/>
        <dsp:cNvSpPr/>
      </dsp:nvSpPr>
      <dsp:spPr>
        <a:xfrm rot="10800000">
          <a:off x="1691968" y="1006654"/>
          <a:ext cx="5918328" cy="80504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de-AT" sz="1600" kern="1200" dirty="0">
              <a:solidFill>
                <a:sysClr val="window" lastClr="FFFFFF"/>
              </a:solidFill>
              <a:latin typeface="Calibri"/>
              <a:ea typeface="+mn-ea"/>
              <a:cs typeface="+mn-cs"/>
            </a:rPr>
            <a:t>Anstrengungen, ein Ziel zu erreichen, nicht lange durchhalten zu können, weil sie erwarten, dass sie auch mit erheblicher Anstrengung dieses Ziel nicht erreichen werden können.</a:t>
          </a:r>
        </a:p>
      </dsp:txBody>
      <dsp:txXfrm rot="10800000">
        <a:off x="1893230" y="1006654"/>
        <a:ext cx="5717066" cy="805048"/>
      </dsp:txXfrm>
    </dsp:sp>
    <dsp:sp modelId="{36C9F05E-4471-4E58-A31E-D23B1492BBC4}">
      <dsp:nvSpPr>
        <dsp:cNvPr id="0" name=""/>
        <dsp:cNvSpPr/>
      </dsp:nvSpPr>
      <dsp:spPr>
        <a:xfrm>
          <a:off x="1289444" y="1006654"/>
          <a:ext cx="805048" cy="805048"/>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87D9109-DF1A-40D1-926C-5F2EC9F8B1A6}">
      <dsp:nvSpPr>
        <dsp:cNvPr id="0" name=""/>
        <dsp:cNvSpPr/>
      </dsp:nvSpPr>
      <dsp:spPr>
        <a:xfrm rot="10800000">
          <a:off x="1691968" y="2012964"/>
          <a:ext cx="5918328" cy="805048"/>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de-AT" sz="1600" kern="1200" dirty="0">
              <a:solidFill>
                <a:sysClr val="window" lastClr="FFFFFF"/>
              </a:solidFill>
              <a:latin typeface="Calibri"/>
              <a:ea typeface="+mn-ea"/>
              <a:cs typeface="+mn-cs"/>
            </a:rPr>
            <a:t>mit Stress und herausfordernden Situationen nicht adäquat umgehen zu können, weil sie auf Grund negativer Erwartungen mit Gefühlen wie Versagensängsten zu kämpfen haben.</a:t>
          </a:r>
        </a:p>
      </dsp:txBody>
      <dsp:txXfrm rot="10800000">
        <a:off x="1893230" y="2012964"/>
        <a:ext cx="5717066" cy="805048"/>
      </dsp:txXfrm>
    </dsp:sp>
    <dsp:sp modelId="{1FACBAD8-29BC-442B-B381-BCAAC8D85101}">
      <dsp:nvSpPr>
        <dsp:cNvPr id="0" name=""/>
        <dsp:cNvSpPr/>
      </dsp:nvSpPr>
      <dsp:spPr>
        <a:xfrm>
          <a:off x="1289444" y="2012964"/>
          <a:ext cx="805048" cy="805048"/>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a:solidFill>
                <a:sysClr val="windowText" lastClr="000000">
                  <a:hueOff val="0"/>
                  <a:satOff val="0"/>
                  <a:lumOff val="0"/>
                  <a:alphaOff val="0"/>
                </a:sysClr>
              </a:solidFill>
              <a:latin typeface="Calibri"/>
              <a:ea typeface="+mn-ea"/>
              <a:cs typeface="+mn-cs"/>
            </a:rPr>
            <a:t>Ich fördere die Selbstbestimmung der SchülerInnen, indem ich ihrem Bedürfnis nach Kompetenzerleben, Autonomie und sozialer Eingebundenheit angemessen Rechnung trage.</a:t>
          </a: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dirty="0">
              <a:solidFill>
                <a:sysClr val="windowText" lastClr="000000">
                  <a:hueOff val="0"/>
                  <a:satOff val="0"/>
                  <a:lumOff val="0"/>
                  <a:alphaOff val="0"/>
                </a:sysClr>
              </a:solidFill>
              <a:latin typeface="Calibri"/>
              <a:ea typeface="+mn-ea"/>
              <a:cs typeface="+mn-cs"/>
            </a:rPr>
            <a:t>Ich gebe meinen SchülerInnen in angemessener Form Gelegenheiten zur Mitbestimmung.</a:t>
          </a: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a:solidFill>
                <a:sysClr val="windowText" lastClr="000000">
                  <a:hueOff val="0"/>
                  <a:satOff val="0"/>
                  <a:lumOff val="0"/>
                  <a:alphaOff val="0"/>
                </a:sysClr>
              </a:solidFill>
              <a:latin typeface="Calibri"/>
              <a:ea typeface="+mn-ea"/>
              <a:cs typeface="+mn-cs"/>
            </a:rPr>
            <a:t>Ich trage durch die Gestaltung herausfordernder Lernumgebungen zur Überzeugung der SchülerInnen bei, die schulischen, beruflichen und privaten Anforderungen durch eigene Kompetenzen bewältigen zu können.</a:t>
          </a: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a:solidFill>
                <a:sysClr val="windowText" lastClr="000000">
                  <a:hueOff val="0"/>
                  <a:satOff val="0"/>
                  <a:lumOff val="0"/>
                  <a:alphaOff val="0"/>
                </a:sysClr>
              </a:solidFill>
              <a:latin typeface="Calibri"/>
              <a:ea typeface="+mn-ea"/>
              <a:cs typeface="+mn-cs"/>
            </a:rPr>
            <a:t>Ich habe hohe Erwartungen an das Fähigkeits- und Kompetenzpotential meiner SchülerInnen und mache ihnen gegenüber meine Erwartungen transparent.</a:t>
          </a:r>
        </a:p>
      </dsp:txBody>
      <dsp:txXfrm>
        <a:off x="557483" y="3094002"/>
        <a:ext cx="9425482"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dirty="0">
              <a:solidFill>
                <a:sysClr val="windowText" lastClr="000000">
                  <a:hueOff val="0"/>
                  <a:satOff val="0"/>
                  <a:lumOff val="0"/>
                  <a:alphaOff val="0"/>
                </a:sysClr>
              </a:solidFill>
              <a:latin typeface="Calibri"/>
              <a:ea typeface="+mn-ea"/>
              <a:cs typeface="+mn-cs"/>
            </a:rPr>
            <a:t>Ich unterstütze die SchülerInnen darin, ihr Lernen zu planen und an realistischen kurz- und langfristigen Zielen zu orientieren.</a:t>
          </a: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dirty="0">
              <a:solidFill>
                <a:sysClr val="windowText" lastClr="000000">
                  <a:hueOff val="0"/>
                  <a:satOff val="0"/>
                  <a:lumOff val="0"/>
                  <a:alphaOff val="0"/>
                </a:sysClr>
              </a:solidFill>
              <a:latin typeface="Calibri"/>
              <a:ea typeface="+mn-ea"/>
              <a:cs typeface="+mn-cs"/>
            </a:rPr>
            <a:t>Ich unterstütze die SchülerInnen darin, für ihr Lernen geeignete, situationsgerechte Lern- und Arbeitsstrategien einzusetzen. </a:t>
          </a: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dirty="0">
              <a:solidFill>
                <a:sysClr val="windowText" lastClr="000000">
                  <a:hueOff val="0"/>
                  <a:satOff val="0"/>
                  <a:lumOff val="0"/>
                  <a:alphaOff val="0"/>
                </a:sysClr>
              </a:solidFill>
              <a:latin typeface="Calibri"/>
              <a:ea typeface="+mn-ea"/>
              <a:cs typeface="+mn-cs"/>
            </a:rPr>
            <a:t>Ich unterstütze die SchülerInnen darin, ihr Lernen auszuwerten und aus den gemachten Lernerfahrungen Konsequenzen für zukünftiges Lernen abzuleiten.</a:t>
          </a: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b="0" kern="1200" dirty="0">
              <a:solidFill>
                <a:sysClr val="windowText" lastClr="000000">
                  <a:hueOff val="0"/>
                  <a:satOff val="0"/>
                  <a:lumOff val="0"/>
                  <a:alphaOff val="0"/>
                </a:sysClr>
              </a:solidFill>
              <a:latin typeface="Calibri"/>
              <a:ea typeface="+mn-ea"/>
              <a:cs typeface="+mn-cs"/>
            </a:rPr>
            <a:t>Ich hebe die individuellen Lernfortschritte der SchülerInnen hervor, um das Vertrauen in ihre Fähigkeiten und Kompetenzen sowie die Motivation für zukünftiges Lernen zu stärken. Dabei lege ich hohen Wert auf das Bemühen der SchülerInnen.</a:t>
          </a:r>
        </a:p>
      </dsp:txBody>
      <dsp:txXfrm>
        <a:off x="557483" y="3094002"/>
        <a:ext cx="9425482"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kern="1200" dirty="0">
              <a:solidFill>
                <a:sysClr val="windowText" lastClr="000000">
                  <a:hueOff val="0"/>
                  <a:satOff val="0"/>
                  <a:lumOff val="0"/>
                  <a:alphaOff val="0"/>
                </a:sysClr>
              </a:solidFill>
            </a:rPr>
            <a:t>Ich unterstütze die SchülerInnen bei Lernschwierigkeiten und zeige ihnen Möglichkeiten zur Verbesserung des eigenen Lernens auf.</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kern="1200" dirty="0">
              <a:solidFill>
                <a:sysClr val="windowText" lastClr="000000">
                  <a:hueOff val="0"/>
                  <a:satOff val="0"/>
                  <a:lumOff val="0"/>
                  <a:alphaOff val="0"/>
                </a:sysClr>
              </a:solidFill>
            </a:rPr>
            <a:t>Ich achte darauf, dass die SchülerInnen von Modeling-Effekten selbstwirksamen Verhaltens profitieren können.</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kern="1200" dirty="0">
              <a:solidFill>
                <a:sysClr val="windowText" lastClr="000000">
                  <a:hueOff val="0"/>
                  <a:satOff val="0"/>
                  <a:lumOff val="0"/>
                  <a:alphaOff val="0"/>
                </a:sysClr>
              </a:solidFill>
            </a:rPr>
            <a:t>Ich nutze die Vielfalt an Motivationsstrategien, sodass sich die SchülerInnen als selbst- wirksam erfahren können und selbstwertdienliche Denkmuster entwickeln können.</a:t>
          </a:r>
          <a:endParaRPr lang="de-AT" sz="1600" b="0" kern="1200" dirty="0">
            <a:solidFill>
              <a:sysClr val="windowText" lastClr="000000">
                <a:hueOff val="0"/>
                <a:satOff val="0"/>
                <a:lumOff val="0"/>
                <a:alphaOff val="0"/>
              </a:sysClr>
            </a:solidFill>
            <a:latin typeface="Calibri"/>
            <a:ea typeface="+mn-ea"/>
            <a:cs typeface="+mn-cs"/>
          </a:endParaRP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de-AT" sz="1600" kern="1200" dirty="0">
              <a:solidFill>
                <a:sysClr val="windowText" lastClr="000000">
                  <a:hueOff val="0"/>
                  <a:satOff val="0"/>
                  <a:lumOff val="0"/>
                  <a:alphaOff val="0"/>
                </a:sysClr>
              </a:solidFill>
            </a:rPr>
            <a:t>Ich trage zur Stärkung der Willenskraft und des „inneren Kontrollgefühls“ der SchülerInnen bei, indem ich sie in angemessener und vertretbarer Weise mit belastenden Anforderungssituationen konfrontiere.</a:t>
          </a:r>
          <a:endParaRPr lang="de-AT" sz="1600" b="0" kern="1200" dirty="0">
            <a:solidFill>
              <a:sysClr val="windowText" lastClr="000000">
                <a:hueOff val="0"/>
                <a:satOff val="0"/>
                <a:lumOff val="0"/>
                <a:alphaOff val="0"/>
              </a:sysClr>
            </a:solidFill>
            <a:latin typeface="Calibri"/>
            <a:ea typeface="+mn-ea"/>
            <a:cs typeface="+mn-cs"/>
          </a:endParaRPr>
        </a:p>
      </dsp:txBody>
      <dsp:txXfrm>
        <a:off x="557483" y="3094002"/>
        <a:ext cx="9425482"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222F2-497B-430B-8165-BD6E45D41011}">
      <dsp:nvSpPr>
        <dsp:cNvPr id="0" name=""/>
        <dsp:cNvSpPr/>
      </dsp:nvSpPr>
      <dsp:spPr>
        <a:xfrm rot="16200000">
          <a:off x="-937250" y="2271429"/>
          <a:ext cx="3451840" cy="73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3993" bIns="0" numCol="1" spcCol="1270" anchor="t" anchorCtr="0">
          <a:noAutofit/>
        </a:bodyPr>
        <a:lstStyle/>
        <a:p>
          <a:pPr marL="0" lvl="0" indent="0" algn="r" defTabSz="1155700">
            <a:lnSpc>
              <a:spcPct val="90000"/>
            </a:lnSpc>
            <a:spcBef>
              <a:spcPct val="0"/>
            </a:spcBef>
            <a:spcAft>
              <a:spcPct val="35000"/>
            </a:spcAft>
            <a:buNone/>
          </a:pPr>
          <a:r>
            <a:rPr lang="de-AT" sz="2600" kern="1200" dirty="0">
              <a:solidFill>
                <a:sysClr val="windowText" lastClr="000000">
                  <a:hueOff val="0"/>
                  <a:satOff val="0"/>
                  <a:lumOff val="0"/>
                  <a:alphaOff val="0"/>
                </a:sysClr>
              </a:solidFill>
              <a:latin typeface="Calibri"/>
              <a:ea typeface="+mn-ea"/>
              <a:cs typeface="+mn-cs"/>
            </a:rPr>
            <a:t>förderliche Leistungsbeurteilung</a:t>
          </a:r>
        </a:p>
      </dsp:txBody>
      <dsp:txXfrm>
        <a:off x="-937250" y="2271429"/>
        <a:ext cx="3451840" cy="730196"/>
      </dsp:txXfrm>
    </dsp:sp>
    <dsp:sp modelId="{6E86A235-0E2F-4BB6-8509-2DE9E5E2F7F9}">
      <dsp:nvSpPr>
        <dsp:cNvPr id="0" name=""/>
        <dsp:cNvSpPr/>
      </dsp:nvSpPr>
      <dsp:spPr>
        <a:xfrm>
          <a:off x="1153768" y="910607"/>
          <a:ext cx="8938260" cy="345184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43993" rIns="156464" bIns="156464" numCol="1" spcCol="1270" anchor="t" anchorCtr="0">
          <a:noAutofit/>
        </a:bodyPr>
        <a:lstStyle/>
        <a:p>
          <a:pPr marL="171450" lvl="1" indent="-171450" algn="l" defTabSz="755650">
            <a:lnSpc>
              <a:spcPct val="90000"/>
            </a:lnSpc>
            <a:spcBef>
              <a:spcPct val="0"/>
            </a:spcBef>
            <a:spcAft>
              <a:spcPct val="15000"/>
            </a:spcAft>
            <a:buChar char="•"/>
          </a:pPr>
          <a:r>
            <a:rPr lang="de-AT" sz="1700" kern="1200">
              <a:solidFill>
                <a:sysClr val="window" lastClr="FFFFFF"/>
              </a:solidFill>
              <a:latin typeface="Calibri"/>
              <a:ea typeface="+mn-ea"/>
              <a:cs typeface="+mn-cs"/>
            </a:rPr>
            <a:t>Sie ist</a:t>
          </a:r>
        </a:p>
        <a:p>
          <a:pPr marL="171450" lvl="1" indent="-171450" algn="l" defTabSz="755650">
            <a:lnSpc>
              <a:spcPct val="90000"/>
            </a:lnSpc>
            <a:spcBef>
              <a:spcPct val="0"/>
            </a:spcBef>
            <a:spcAft>
              <a:spcPct val="15000"/>
            </a:spcAft>
            <a:buChar char="•"/>
          </a:pPr>
          <a:r>
            <a:rPr lang="de-AT" sz="1700" kern="1200" dirty="0">
              <a:solidFill>
                <a:sysClr val="window" lastClr="FFFFFF"/>
              </a:solidFill>
              <a:latin typeface="Calibri"/>
              <a:ea typeface="+mn-ea"/>
              <a:cs typeface="+mn-cs"/>
            </a:rPr>
            <a:t>formativ, findet also nicht jeweils am Ende einer Lerneinheit statt, sondern begleitet und steuert den Lernprozess selbst.</a:t>
          </a:r>
        </a:p>
        <a:p>
          <a:pPr marL="171450" lvl="1" indent="-171450" algn="l" defTabSz="755650">
            <a:lnSpc>
              <a:spcPct val="90000"/>
            </a:lnSpc>
            <a:spcBef>
              <a:spcPct val="0"/>
            </a:spcBef>
            <a:spcAft>
              <a:spcPct val="15000"/>
            </a:spcAft>
            <a:buChar char="•"/>
          </a:pPr>
          <a:r>
            <a:rPr lang="de-AT" sz="1700" kern="1200" dirty="0">
              <a:solidFill>
                <a:sysClr val="window" lastClr="FFFFFF"/>
              </a:solidFill>
              <a:latin typeface="Calibri"/>
              <a:ea typeface="+mn-ea"/>
              <a:cs typeface="+mn-cs"/>
            </a:rPr>
            <a:t>anerkennend und ermutigend , also Stärken- und nicht defizitorientiert.</a:t>
          </a:r>
        </a:p>
        <a:p>
          <a:pPr marL="171450" lvl="1" indent="-171450" algn="l" defTabSz="755650">
            <a:lnSpc>
              <a:spcPct val="90000"/>
            </a:lnSpc>
            <a:spcBef>
              <a:spcPct val="0"/>
            </a:spcBef>
            <a:spcAft>
              <a:spcPct val="15000"/>
            </a:spcAft>
            <a:buChar char="•"/>
          </a:pPr>
          <a:r>
            <a:rPr lang="de-AT" sz="1700" kern="1200" dirty="0">
              <a:solidFill>
                <a:sysClr val="window" lastClr="FFFFFF"/>
              </a:solidFill>
              <a:latin typeface="Calibri"/>
              <a:ea typeface="+mn-ea"/>
              <a:cs typeface="+mn-cs"/>
            </a:rPr>
            <a:t>kompetenzorientiert, überprüft also vor allem das Können, nicht nur das Wissen.</a:t>
          </a:r>
        </a:p>
        <a:p>
          <a:pPr marL="171450" lvl="1" indent="-171450" algn="l" defTabSz="755650">
            <a:lnSpc>
              <a:spcPct val="90000"/>
            </a:lnSpc>
            <a:spcBef>
              <a:spcPct val="0"/>
            </a:spcBef>
            <a:spcAft>
              <a:spcPct val="15000"/>
            </a:spcAft>
            <a:buChar char="•"/>
          </a:pPr>
          <a:r>
            <a:rPr lang="de-AT" sz="1700" kern="1200" dirty="0">
              <a:solidFill>
                <a:sysClr val="window" lastClr="FFFFFF"/>
              </a:solidFill>
              <a:latin typeface="Calibri"/>
              <a:ea typeface="+mn-ea"/>
              <a:cs typeface="+mn-cs"/>
            </a:rPr>
            <a:t>Sie bezieht die Selbsteinschätzung der SchülerInnen ein, um diese bei der Entwicklung ihrer Selbstkompetenz und Eigenverantwortung zu unterstützen.</a:t>
          </a:r>
        </a:p>
        <a:p>
          <a:pPr marL="171450" lvl="1" indent="-171450" algn="l" defTabSz="755650">
            <a:lnSpc>
              <a:spcPct val="90000"/>
            </a:lnSpc>
            <a:spcBef>
              <a:spcPct val="0"/>
            </a:spcBef>
            <a:spcAft>
              <a:spcPct val="15000"/>
            </a:spcAft>
            <a:buChar char="•"/>
          </a:pPr>
          <a:r>
            <a:rPr lang="de-AT" sz="1700" kern="1200" dirty="0">
              <a:solidFill>
                <a:sysClr val="window" lastClr="FFFFFF"/>
              </a:solidFill>
              <a:latin typeface="Calibri"/>
              <a:ea typeface="+mn-ea"/>
              <a:cs typeface="+mn-cs"/>
            </a:rPr>
            <a:t>und wendet unterschiedliche Methoden und Instrumente an, um ein ganzheitlicheres Bild zu erhalten.</a:t>
          </a:r>
          <a:br>
            <a:rPr lang="de-AT" sz="1700" kern="1200" dirty="0">
              <a:solidFill>
                <a:sysClr val="window" lastClr="FFFFFF"/>
              </a:solidFill>
              <a:latin typeface="Calibri"/>
              <a:ea typeface="+mn-ea"/>
              <a:cs typeface="+mn-cs"/>
            </a:rPr>
          </a:br>
          <a:endParaRPr lang="de-AT" sz="1700" kern="1200" dirty="0">
            <a:solidFill>
              <a:sysClr val="window" lastClr="FFFFFF"/>
            </a:solidFill>
            <a:latin typeface="Calibri"/>
            <a:ea typeface="+mn-ea"/>
            <a:cs typeface="+mn-cs"/>
          </a:endParaRPr>
        </a:p>
      </dsp:txBody>
      <dsp:txXfrm>
        <a:off x="1153768" y="910607"/>
        <a:ext cx="8938260" cy="3451840"/>
      </dsp:txXfrm>
    </dsp:sp>
    <dsp:sp modelId="{74C528F2-CDEC-487B-8552-9DEBD3AD2165}">
      <dsp:nvSpPr>
        <dsp:cNvPr id="0" name=""/>
        <dsp:cNvSpPr/>
      </dsp:nvSpPr>
      <dsp:spPr>
        <a:xfrm>
          <a:off x="423571" y="62988"/>
          <a:ext cx="1460393" cy="1227913"/>
        </a:xfrm>
        <a:prstGeom prst="rect">
          <a:avLst/>
        </a:prstGeom>
        <a:blipFill>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19.09.2019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est-performers.eu/index.php?id=2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est-performers.eu/index.php?id=1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Leistungsbeurteilung</a:t>
            </a:r>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de-AT" dirty="0"/>
              <a:t>Stärkung der SchülerInnen-Persönlichkeit</a:t>
            </a:r>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Stärkung der SchülerInnen-Persönlichkeit</a:t>
            </a:r>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053247"/>
            <a:ext cx="6126271" cy="4123715"/>
          </a:xfrm>
        </p:spPr>
        <p:txBody>
          <a:bodyPr>
            <a:normAutofit/>
          </a:bodyPr>
          <a:lstStyle/>
          <a:p>
            <a:pPr marL="0" indent="0">
              <a:buNone/>
            </a:pPr>
            <a:r>
              <a:rPr lang="de-AT" dirty="0"/>
              <a:t>Wie halten Sie die Balance zwischen Fördern und Fordern?</a:t>
            </a:r>
          </a:p>
          <a:p>
            <a:pPr marL="0" indent="0">
              <a:buNone/>
            </a:pPr>
            <a:r>
              <a:rPr lang="de-AT" dirty="0"/>
              <a:t>Was können Sie tun, dass sich Ihre SchülerInnen in der Schule als kompetent erleben und sich auch in der Lage fühlen, die von ihnen geforderte Leistung auch tatsächlich zu erbringen? Mögliche Antworten darauf gibt die Theorie der Selbstwirksamkeitserwartung</a:t>
            </a:r>
          </a:p>
        </p:txBody>
      </p:sp>
      <p:graphicFrame>
        <p:nvGraphicFramePr>
          <p:cNvPr id="9" name="Diagramm 8">
            <a:extLst>
              <a:ext uri="{FF2B5EF4-FFF2-40B4-BE49-F238E27FC236}">
                <a16:creationId xmlns:a16="http://schemas.microsoft.com/office/drawing/2014/main" id="{F2352206-8C5C-4AD7-B09C-F1CD78293270}"/>
              </a:ext>
            </a:extLst>
          </p:cNvPr>
          <p:cNvGraphicFramePr/>
          <p:nvPr>
            <p:extLst>
              <p:ext uri="{D42A27DB-BD31-4B8C-83A1-F6EECF244321}">
                <p14:modId xmlns:p14="http://schemas.microsoft.com/office/powerpoint/2010/main" val="1674884451"/>
              </p:ext>
            </p:extLst>
          </p:nvPr>
        </p:nvGraphicFramePr>
        <p:xfrm>
          <a:off x="6302680" y="2480883"/>
          <a:ext cx="5486400" cy="32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70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de-AT" dirty="0"/>
              <a:t>Förderung der Selbstwirksamkeitserwartung der SchülerInnen</a:t>
            </a:r>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Selbstwirksamkeitserwartung</a:t>
            </a:r>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278715"/>
            <a:ext cx="10748375" cy="4123715"/>
          </a:xfrm>
        </p:spPr>
        <p:txBody>
          <a:bodyPr>
            <a:normAutofit fontScale="92500" lnSpcReduction="10000"/>
          </a:bodyPr>
          <a:lstStyle/>
          <a:p>
            <a:pPr marL="0" indent="0">
              <a:buNone/>
            </a:pPr>
            <a:r>
              <a:rPr lang="de-AT" dirty="0"/>
              <a:t>Personen, die sich selbst als kompetent erachten und erwarten, dass sie mit ihren Handlungen auch zum gewünschten Erfolg kommen, bewältigen Aufgaben mit größerer Ausdauer, sind weniger gefährdet, an Angststörungen und Depressionen zu erkranken und sind – was in diesem Zusammenhang besonders wichtig ist – weit erfolgreicher in ihren Ausbildungen und im Berufsleben als Menschen mit geringen Selbstwirksamkeitserwartungen.</a:t>
            </a:r>
          </a:p>
          <a:p>
            <a:pPr marL="0" indent="0">
              <a:buNone/>
            </a:pPr>
            <a:r>
              <a:rPr lang="de-AT" dirty="0"/>
              <a:t>Erfolgs- bzw. Misserfolgs- Erwartungen beeinflussen die Motivation, mit der wir an eine Sache herangehen, und letztendlich auch das Ergebnis. Zum einen bestimmen unsere Wirksamkeitserwartungen unser Verhalten und zum anderen beeinflussen unsere Ergebniserwartungen das Produkt unserer Anstrengungen.</a:t>
            </a:r>
          </a:p>
        </p:txBody>
      </p:sp>
    </p:spTree>
    <p:extLst>
      <p:ext uri="{BB962C8B-B14F-4D97-AF65-F5344CB8AC3E}">
        <p14:creationId xmlns:p14="http://schemas.microsoft.com/office/powerpoint/2010/main" val="367472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de-AT" dirty="0"/>
              <a:t>Förderung der Selbstwirksamkeitserwartung der SchülerInnen</a:t>
            </a:r>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Selbstwirksamkeitserwartung</a:t>
            </a:r>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12</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566816"/>
            <a:ext cx="10748375" cy="2211864"/>
          </a:xfrm>
        </p:spPr>
        <p:txBody>
          <a:bodyPr>
            <a:normAutofit/>
          </a:bodyPr>
          <a:lstStyle/>
          <a:p>
            <a:pPr marL="0" indent="0">
              <a:buNone/>
            </a:pPr>
            <a:r>
              <a:rPr lang="de-AT" dirty="0"/>
              <a:t>Meistert man schwierige Situationen, so festigt das die Überzeugung, kompetent zu sein. Diese Überzeugung hat eine direkte Auswirkung auf die Motivation, da man auch in Zukunft eher gewillt sein wird, herausfordernde Situationen anzugehen. </a:t>
            </a:r>
          </a:p>
        </p:txBody>
      </p:sp>
    </p:spTree>
    <p:extLst>
      <p:ext uri="{BB962C8B-B14F-4D97-AF65-F5344CB8AC3E}">
        <p14:creationId xmlns:p14="http://schemas.microsoft.com/office/powerpoint/2010/main" val="320391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de-AT" dirty="0"/>
              <a:t>Förderung der Selbstwirksamkeitserwartung der SchülerInnen</a:t>
            </a:r>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Selbstwirksamkeitserwartung</a:t>
            </a:r>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13</a:t>
            </a:fld>
            <a:endParaRPr lang="de-AT" dirty="0"/>
          </a:p>
        </p:txBody>
      </p:sp>
      <p:pic>
        <p:nvPicPr>
          <p:cNvPr id="8" name="Grafik 7">
            <a:extLst>
              <a:ext uri="{FF2B5EF4-FFF2-40B4-BE49-F238E27FC236}">
                <a16:creationId xmlns:a16="http://schemas.microsoft.com/office/drawing/2014/main" id="{1173720A-A686-49C5-AD05-EB23B4EE6C5C}"/>
              </a:ext>
            </a:extLst>
          </p:cNvPr>
          <p:cNvPicPr/>
          <p:nvPr/>
        </p:nvPicPr>
        <p:blipFill>
          <a:blip r:embed="rId2"/>
          <a:stretch>
            <a:fillRect/>
          </a:stretch>
        </p:blipFill>
        <p:spPr>
          <a:xfrm>
            <a:off x="3016927" y="1981235"/>
            <a:ext cx="7402382" cy="3967845"/>
          </a:xfrm>
          <a:prstGeom prst="rect">
            <a:avLst/>
          </a:prstGeom>
        </p:spPr>
      </p:pic>
    </p:spTree>
    <p:extLst>
      <p:ext uri="{BB962C8B-B14F-4D97-AF65-F5344CB8AC3E}">
        <p14:creationId xmlns:p14="http://schemas.microsoft.com/office/powerpoint/2010/main" val="135495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95FFD-4EF7-4C8B-B57A-C6E0002A603C}"/>
              </a:ext>
            </a:extLst>
          </p:cNvPr>
          <p:cNvSpPr>
            <a:spLocks noGrp="1"/>
          </p:cNvSpPr>
          <p:nvPr>
            <p:ph type="title"/>
          </p:nvPr>
        </p:nvSpPr>
        <p:spPr/>
        <p:txBody>
          <a:bodyPr/>
          <a:lstStyle/>
          <a:p>
            <a:r>
              <a:rPr lang="de-AT" dirty="0"/>
              <a:t>Geringe Selbstwirksamkeitserwartungen</a:t>
            </a:r>
          </a:p>
        </p:txBody>
      </p:sp>
      <p:sp>
        <p:nvSpPr>
          <p:cNvPr id="4" name="Fußzeilenplatzhalter 3">
            <a:extLst>
              <a:ext uri="{FF2B5EF4-FFF2-40B4-BE49-F238E27FC236}">
                <a16:creationId xmlns:a16="http://schemas.microsoft.com/office/drawing/2014/main" id="{B90F587C-677D-44E1-B836-64057F5B18B4}"/>
              </a:ext>
            </a:extLst>
          </p:cNvPr>
          <p:cNvSpPr>
            <a:spLocks noGrp="1"/>
          </p:cNvSpPr>
          <p:nvPr>
            <p:ph type="ftr" sz="quarter" idx="11"/>
          </p:nvPr>
        </p:nvSpPr>
        <p:spPr/>
        <p:txBody>
          <a:bodyPr/>
          <a:lstStyle/>
          <a:p>
            <a:r>
              <a:rPr lang="de-AT" dirty="0"/>
              <a:t>Selbstwirksamkeitserwartung</a:t>
            </a:r>
          </a:p>
        </p:txBody>
      </p:sp>
      <p:sp>
        <p:nvSpPr>
          <p:cNvPr id="5" name="Foliennummernplatzhalter 4">
            <a:extLst>
              <a:ext uri="{FF2B5EF4-FFF2-40B4-BE49-F238E27FC236}">
                <a16:creationId xmlns:a16="http://schemas.microsoft.com/office/drawing/2014/main" id="{4168496F-7B5E-4C71-9BDA-192677D92CAE}"/>
              </a:ext>
            </a:extLst>
          </p:cNvPr>
          <p:cNvSpPr>
            <a:spLocks noGrp="1"/>
          </p:cNvSpPr>
          <p:nvPr>
            <p:ph type="sldNum" sz="quarter" idx="12"/>
          </p:nvPr>
        </p:nvSpPr>
        <p:spPr/>
        <p:txBody>
          <a:bodyPr/>
          <a:lstStyle/>
          <a:p>
            <a:fld id="{8B44F962-17F4-4193-8DD0-20201EFDB343}" type="slidenum">
              <a:rPr lang="de-AT" smtClean="0"/>
              <a:pPr/>
              <a:t>14</a:t>
            </a:fld>
            <a:endParaRPr lang="de-AT" dirty="0"/>
          </a:p>
        </p:txBody>
      </p:sp>
      <p:graphicFrame>
        <p:nvGraphicFramePr>
          <p:cNvPr id="6" name="Inhaltsplatzhalter 5">
            <a:extLst>
              <a:ext uri="{FF2B5EF4-FFF2-40B4-BE49-F238E27FC236}">
                <a16:creationId xmlns:a16="http://schemas.microsoft.com/office/drawing/2014/main" id="{F71829F4-EA1B-4FE1-A0B3-DDC420AA3D9C}"/>
              </a:ext>
            </a:extLst>
          </p:cNvPr>
          <p:cNvGraphicFramePr>
            <a:graphicFrameLocks noGrp="1"/>
          </p:cNvGraphicFramePr>
          <p:nvPr>
            <p:ph idx="1"/>
            <p:extLst>
              <p:ext uri="{D42A27DB-BD31-4B8C-83A1-F6EECF244321}">
                <p14:modId xmlns:p14="http://schemas.microsoft.com/office/powerpoint/2010/main" val="165667407"/>
              </p:ext>
            </p:extLst>
          </p:nvPr>
        </p:nvGraphicFramePr>
        <p:xfrm>
          <a:off x="3025036" y="3112717"/>
          <a:ext cx="8899742" cy="281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a:extLst>
              <a:ext uri="{FF2B5EF4-FFF2-40B4-BE49-F238E27FC236}">
                <a16:creationId xmlns:a16="http://schemas.microsoft.com/office/drawing/2014/main" id="{5671960F-B4AE-44E6-939E-994F0C870A40}"/>
              </a:ext>
            </a:extLst>
          </p:cNvPr>
          <p:cNvSpPr/>
          <p:nvPr/>
        </p:nvSpPr>
        <p:spPr>
          <a:xfrm>
            <a:off x="705633" y="1981236"/>
            <a:ext cx="10648166" cy="1323439"/>
          </a:xfrm>
          <a:prstGeom prst="rect">
            <a:avLst/>
          </a:prstGeom>
        </p:spPr>
        <p:txBody>
          <a:bodyPr wrap="square">
            <a:spAutoFit/>
          </a:bodyPr>
          <a:lstStyle/>
          <a:p>
            <a:r>
              <a:rPr lang="de-AT" sz="2000" dirty="0"/>
              <a:t>Ähnlich verhält es sich mit wiederholten Misserfolgen: Scheitert man in gewissen Situationen immer wieder, so höhlt das den Glauben an die eigene Kompetenz zunehmend aus, was vermehrt dazu führt, dass man solche Situationen eher meidet. Demnach sind SchülerInnen mit geringer Selbstwirksamkeit eher gefährdet:</a:t>
            </a:r>
          </a:p>
        </p:txBody>
      </p:sp>
    </p:spTree>
    <p:extLst>
      <p:ext uri="{BB962C8B-B14F-4D97-AF65-F5344CB8AC3E}">
        <p14:creationId xmlns:p14="http://schemas.microsoft.com/office/powerpoint/2010/main" val="246518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FAC0E-1FED-4B82-A398-A023C53BD250}"/>
              </a:ext>
            </a:extLst>
          </p:cNvPr>
          <p:cNvSpPr>
            <a:spLocks noGrp="1"/>
          </p:cNvSpPr>
          <p:nvPr>
            <p:ph type="title"/>
          </p:nvPr>
        </p:nvSpPr>
        <p:spPr/>
        <p:txBody>
          <a:bodyPr/>
          <a:lstStyle/>
          <a:p>
            <a:r>
              <a:rPr lang="de-AT" dirty="0"/>
              <a:t>Selbstwirksamkeitsfördernde Maßnahmen, die Sie in Ihrem Unterricht umsetzen können </a:t>
            </a:r>
            <a:br>
              <a:rPr lang="de-AT" dirty="0"/>
            </a:br>
            <a:endParaRPr lang="de-AT" dirty="0"/>
          </a:p>
        </p:txBody>
      </p:sp>
      <p:sp>
        <p:nvSpPr>
          <p:cNvPr id="3" name="Inhaltsplatzhalter 2">
            <a:extLst>
              <a:ext uri="{FF2B5EF4-FFF2-40B4-BE49-F238E27FC236}">
                <a16:creationId xmlns:a16="http://schemas.microsoft.com/office/drawing/2014/main" id="{5EC15137-1B5D-4343-B031-556AC7F91A50}"/>
              </a:ext>
            </a:extLst>
          </p:cNvPr>
          <p:cNvSpPr>
            <a:spLocks noGrp="1"/>
          </p:cNvSpPr>
          <p:nvPr>
            <p:ph idx="1"/>
          </p:nvPr>
        </p:nvSpPr>
        <p:spPr>
          <a:xfrm>
            <a:off x="838199" y="2517591"/>
            <a:ext cx="10515600" cy="4123715"/>
          </a:xfrm>
        </p:spPr>
        <p:txBody>
          <a:bodyPr/>
          <a:lstStyle/>
          <a:p>
            <a:pPr marL="0" indent="0">
              <a:buNone/>
            </a:pPr>
            <a:r>
              <a:rPr lang="de-AT" dirty="0"/>
              <a:t>In Anlehnung an die Selbstevaluation für LehrerInnen von Markus </a:t>
            </a:r>
            <a:r>
              <a:rPr lang="de-AT" dirty="0" err="1"/>
              <a:t>Prandini</a:t>
            </a:r>
            <a:r>
              <a:rPr lang="de-AT" dirty="0"/>
              <a:t> finden Sie im Folgenden eine Aufstellung von SWE – Stärkenden Aktionen im Unterricht.</a:t>
            </a:r>
          </a:p>
          <a:p>
            <a:endParaRPr lang="de-AT" dirty="0"/>
          </a:p>
        </p:txBody>
      </p:sp>
      <p:sp>
        <p:nvSpPr>
          <p:cNvPr id="4" name="Fußzeilenplatzhalter 3">
            <a:extLst>
              <a:ext uri="{FF2B5EF4-FFF2-40B4-BE49-F238E27FC236}">
                <a16:creationId xmlns:a16="http://schemas.microsoft.com/office/drawing/2014/main" id="{91F431E4-6939-4665-9AE0-E631DEC3AE25}"/>
              </a:ext>
            </a:extLst>
          </p:cNvPr>
          <p:cNvSpPr>
            <a:spLocks noGrp="1"/>
          </p:cNvSpPr>
          <p:nvPr>
            <p:ph type="ftr" sz="quarter" idx="11"/>
          </p:nvPr>
        </p:nvSpPr>
        <p:spPr>
          <a:xfrm>
            <a:off x="1078524" y="6276181"/>
            <a:ext cx="4414226" cy="365125"/>
          </a:xfrm>
        </p:spPr>
        <p:txBody>
          <a:bodyPr/>
          <a:lstStyle/>
          <a:p>
            <a:r>
              <a:rPr lang="de-AT" dirty="0"/>
              <a:t>Selbstwirksamkeitsfördernde Maßnahmen</a:t>
            </a:r>
          </a:p>
        </p:txBody>
      </p:sp>
      <p:sp>
        <p:nvSpPr>
          <p:cNvPr id="5" name="Foliennummernplatzhalter 4">
            <a:extLst>
              <a:ext uri="{FF2B5EF4-FFF2-40B4-BE49-F238E27FC236}">
                <a16:creationId xmlns:a16="http://schemas.microsoft.com/office/drawing/2014/main" id="{B5F3E2DA-E4F6-4482-9F52-05FDC2A03FE8}"/>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Tree>
    <p:extLst>
      <p:ext uri="{BB962C8B-B14F-4D97-AF65-F5344CB8AC3E}">
        <p14:creationId xmlns:p14="http://schemas.microsoft.com/office/powerpoint/2010/main" val="382767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Selbstwirksamkeitsfördernde Maßnahmen</a:t>
            </a:r>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16</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2709322091"/>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FF31EEB4-22B5-4695-9C4A-F123C3BB4D52}"/>
              </a:ext>
            </a:extLst>
          </p:cNvPr>
          <p:cNvSpPr>
            <a:spLocks noGrp="1"/>
          </p:cNvSpPr>
          <p:nvPr>
            <p:ph type="title"/>
          </p:nvPr>
        </p:nvSpPr>
        <p:spPr>
          <a:xfrm>
            <a:off x="838200" y="1096963"/>
            <a:ext cx="10515600" cy="884237"/>
          </a:xfrm>
        </p:spPr>
        <p:txBody>
          <a:bodyPr/>
          <a:lstStyle/>
          <a:p>
            <a:r>
              <a:rPr lang="de-AT" dirty="0"/>
              <a:t>Selbstwirksamkeitsfördernde Maßnahmen, die Sie in Ihrem Unterricht umsetzen können </a:t>
            </a:r>
            <a:br>
              <a:rPr lang="de-AT" dirty="0"/>
            </a:br>
            <a:endParaRPr lang="de-AT" dirty="0"/>
          </a:p>
        </p:txBody>
      </p:sp>
    </p:spTree>
    <p:extLst>
      <p:ext uri="{BB962C8B-B14F-4D97-AF65-F5344CB8AC3E}">
        <p14:creationId xmlns:p14="http://schemas.microsoft.com/office/powerpoint/2010/main" val="31493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Selbstwirksamkeitsfördernde Maßnahmen</a:t>
            </a:r>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17</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3748579879"/>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68F4C512-852F-4167-9FEA-F660058CE97D}"/>
              </a:ext>
            </a:extLst>
          </p:cNvPr>
          <p:cNvSpPr>
            <a:spLocks noGrp="1"/>
          </p:cNvSpPr>
          <p:nvPr>
            <p:ph type="title"/>
          </p:nvPr>
        </p:nvSpPr>
        <p:spPr>
          <a:xfrm>
            <a:off x="838200" y="1096963"/>
            <a:ext cx="10515600" cy="884237"/>
          </a:xfrm>
        </p:spPr>
        <p:txBody>
          <a:bodyPr/>
          <a:lstStyle/>
          <a:p>
            <a:r>
              <a:rPr lang="de-AT" dirty="0"/>
              <a:t>Selbstwirksamkeitsfördernde Maßnahmen, die Sie in Ihrem Unterricht umsetzen können </a:t>
            </a:r>
            <a:br>
              <a:rPr lang="de-AT" dirty="0"/>
            </a:br>
            <a:endParaRPr lang="de-AT" dirty="0"/>
          </a:p>
        </p:txBody>
      </p:sp>
    </p:spTree>
    <p:extLst>
      <p:ext uri="{BB962C8B-B14F-4D97-AF65-F5344CB8AC3E}">
        <p14:creationId xmlns:p14="http://schemas.microsoft.com/office/powerpoint/2010/main" val="399255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Selbstwirksamkeitsfördernde Maßnahmen</a:t>
            </a:r>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18</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1144105615"/>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3498662A-4AE5-47D9-8B28-B19F198ACAF0}"/>
              </a:ext>
            </a:extLst>
          </p:cNvPr>
          <p:cNvSpPr>
            <a:spLocks noGrp="1"/>
          </p:cNvSpPr>
          <p:nvPr>
            <p:ph type="title"/>
          </p:nvPr>
        </p:nvSpPr>
        <p:spPr>
          <a:xfrm>
            <a:off x="838200" y="1096963"/>
            <a:ext cx="10515600" cy="884237"/>
          </a:xfrm>
        </p:spPr>
        <p:txBody>
          <a:bodyPr/>
          <a:lstStyle/>
          <a:p>
            <a:r>
              <a:rPr lang="de-AT" dirty="0"/>
              <a:t>Selbstwirksamkeitsfördernde Maßnahmen, die Sie in Ihrem Unterricht umsetzen können </a:t>
            </a:r>
            <a:br>
              <a:rPr lang="de-AT" dirty="0"/>
            </a:br>
            <a:endParaRPr lang="de-AT" dirty="0"/>
          </a:p>
        </p:txBody>
      </p:sp>
    </p:spTree>
    <p:extLst>
      <p:ext uri="{BB962C8B-B14F-4D97-AF65-F5344CB8AC3E}">
        <p14:creationId xmlns:p14="http://schemas.microsoft.com/office/powerpoint/2010/main" val="388181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Gedankenexperiment </a:t>
            </a:r>
            <a:r>
              <a:rPr lang="en-US" dirty="0" err="1"/>
              <a:t>zum</a:t>
            </a:r>
            <a:r>
              <a:rPr lang="en-US" dirty="0"/>
              <a:t> Pygmalion-</a:t>
            </a:r>
            <a:r>
              <a:rPr lang="en-US" dirty="0" err="1"/>
              <a:t>Effekt</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r>
              <a:rPr lang="en-US" dirty="0" err="1">
                <a:solidFill>
                  <a:prstClr val="black"/>
                </a:solidFill>
              </a:rPr>
              <a:t>Stellen</a:t>
            </a:r>
            <a:r>
              <a:rPr lang="en-US" dirty="0">
                <a:solidFill>
                  <a:prstClr val="black"/>
                </a:solidFill>
              </a:rPr>
              <a:t> Sie </a:t>
            </a:r>
            <a:r>
              <a:rPr lang="en-US" dirty="0" err="1">
                <a:solidFill>
                  <a:prstClr val="black"/>
                </a:solidFill>
              </a:rPr>
              <a:t>folgendes</a:t>
            </a:r>
            <a:r>
              <a:rPr lang="en-US" dirty="0">
                <a:solidFill>
                  <a:prstClr val="black"/>
                </a:solidFill>
              </a:rPr>
              <a:t> Gedankenexperiment an:</a:t>
            </a:r>
          </a:p>
          <a:p>
            <a:r>
              <a:rPr lang="de-AT" dirty="0">
                <a:solidFill>
                  <a:prstClr val="black"/>
                </a:solidFill>
              </a:rPr>
              <a:t>Was würde passieren, wenn Sie Ihre SchülerInnen so betrachten würden, als wären sie allesamt hochbegabt?</a:t>
            </a:r>
          </a:p>
          <a:p>
            <a:r>
              <a:rPr lang="de-AT" dirty="0">
                <a:solidFill>
                  <a:prstClr val="black"/>
                </a:solidFill>
              </a:rPr>
              <a:t>Halten Sie es für möglich, dass sich dadurch das Verhältnis zwischen Ihnen und Ihren SchülerInnen verändern könnte?</a:t>
            </a:r>
          </a:p>
          <a:p>
            <a:r>
              <a:rPr lang="de-AT" dirty="0">
                <a:solidFill>
                  <a:prstClr val="black"/>
                </a:solidFill>
              </a:rPr>
              <a:t>Halten Sie es für möglich, dass sich dadurch die Leistungen Ihrer SchülerInnen verbessern würden?</a:t>
            </a:r>
          </a:p>
          <a:p>
            <a:pPr marL="0" indent="0">
              <a:buNone/>
            </a:pPr>
            <a:r>
              <a:rPr lang="de-AT" dirty="0">
                <a:solidFill>
                  <a:prstClr val="black"/>
                </a:solidFill>
              </a:rPr>
              <a:t>Schreiben Sie Ihre Gedanken zu diesen 3 Punkten nieder.</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19</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29850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476675424"/>
              </p:ext>
            </p:extLst>
          </p:nvPr>
        </p:nvGraphicFramePr>
        <p:xfrm>
          <a:off x="783771" y="852435"/>
          <a:ext cx="10624457" cy="525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a:t>Überblick</a:t>
            </a:r>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FAC0E-1FED-4B82-A398-A023C53BD250}"/>
              </a:ext>
            </a:extLst>
          </p:cNvPr>
          <p:cNvSpPr>
            <a:spLocks noGrp="1"/>
          </p:cNvSpPr>
          <p:nvPr>
            <p:ph type="title"/>
          </p:nvPr>
        </p:nvSpPr>
        <p:spPr/>
        <p:txBody>
          <a:bodyPr/>
          <a:lstStyle/>
          <a:p>
            <a:r>
              <a:rPr lang="de-AT" dirty="0"/>
              <a:t>Lerntagebuch</a:t>
            </a:r>
            <a:br>
              <a:rPr lang="de-AT" dirty="0"/>
            </a:br>
            <a:endParaRPr lang="de-AT" dirty="0"/>
          </a:p>
        </p:txBody>
      </p:sp>
      <p:sp>
        <p:nvSpPr>
          <p:cNvPr id="3" name="Inhaltsplatzhalter 2">
            <a:extLst>
              <a:ext uri="{FF2B5EF4-FFF2-40B4-BE49-F238E27FC236}">
                <a16:creationId xmlns:a16="http://schemas.microsoft.com/office/drawing/2014/main" id="{5EC15137-1B5D-4343-B031-556AC7F91A50}"/>
              </a:ext>
            </a:extLst>
          </p:cNvPr>
          <p:cNvSpPr>
            <a:spLocks noGrp="1"/>
          </p:cNvSpPr>
          <p:nvPr>
            <p:ph idx="1"/>
          </p:nvPr>
        </p:nvSpPr>
        <p:spPr>
          <a:xfrm>
            <a:off x="744254" y="1853712"/>
            <a:ext cx="10515600" cy="4123715"/>
          </a:xfrm>
        </p:spPr>
        <p:txBody>
          <a:bodyPr>
            <a:normAutofit/>
          </a:bodyPr>
          <a:lstStyle/>
          <a:p>
            <a:pPr marL="0" indent="0">
              <a:buNone/>
            </a:pPr>
            <a:r>
              <a:rPr lang="de-AT" dirty="0"/>
              <a:t>Das Lerntagebuch ist ein Instrument, mit dem SchülerInnen individuelle Lernziele festlegen und Lerninhalte reflektieren können. Darüber hinaus unterstützt es junge Menschen dabei, sich damit auseinanderzusetzen, wie konkrete Lerninhalte verstanden worden sind und im Alltag umgesetzt werden können und macht damit Lernprozesse bewusst. Die fachlichen Kompetenzen werden als genauso wichtig gesehen wie soziale, Selbst- und Methodenkompetenzen.</a:t>
            </a:r>
          </a:p>
        </p:txBody>
      </p:sp>
      <p:sp>
        <p:nvSpPr>
          <p:cNvPr id="4" name="Fußzeilenplatzhalter 3">
            <a:extLst>
              <a:ext uri="{FF2B5EF4-FFF2-40B4-BE49-F238E27FC236}">
                <a16:creationId xmlns:a16="http://schemas.microsoft.com/office/drawing/2014/main" id="{91F431E4-6939-4665-9AE0-E631DEC3AE25}"/>
              </a:ext>
            </a:extLst>
          </p:cNvPr>
          <p:cNvSpPr>
            <a:spLocks noGrp="1"/>
          </p:cNvSpPr>
          <p:nvPr>
            <p:ph type="ftr" sz="quarter" idx="11"/>
          </p:nvPr>
        </p:nvSpPr>
        <p:spPr/>
        <p:txBody>
          <a:bodyPr/>
          <a:lstStyle/>
          <a:p>
            <a:r>
              <a:rPr lang="de-AT" dirty="0"/>
              <a:t>Lerntagebuch</a:t>
            </a:r>
          </a:p>
        </p:txBody>
      </p:sp>
      <p:sp>
        <p:nvSpPr>
          <p:cNvPr id="5" name="Foliennummernplatzhalter 4">
            <a:extLst>
              <a:ext uri="{FF2B5EF4-FFF2-40B4-BE49-F238E27FC236}">
                <a16:creationId xmlns:a16="http://schemas.microsoft.com/office/drawing/2014/main" id="{B5F3E2DA-E4F6-4482-9F52-05FDC2A03FE8}"/>
              </a:ext>
            </a:extLst>
          </p:cNvPr>
          <p:cNvSpPr>
            <a:spLocks noGrp="1"/>
          </p:cNvSpPr>
          <p:nvPr>
            <p:ph type="sldNum" sz="quarter" idx="12"/>
          </p:nvPr>
        </p:nvSpPr>
        <p:spPr/>
        <p:txBody>
          <a:bodyPr/>
          <a:lstStyle/>
          <a:p>
            <a:fld id="{8B44F962-17F4-4193-8DD0-20201EFDB343}" type="slidenum">
              <a:rPr lang="de-AT" smtClean="0"/>
              <a:pPr/>
              <a:t>20</a:t>
            </a:fld>
            <a:endParaRPr lang="de-AT" dirty="0"/>
          </a:p>
        </p:txBody>
      </p:sp>
    </p:spTree>
    <p:extLst>
      <p:ext uri="{BB962C8B-B14F-4D97-AF65-F5344CB8AC3E}">
        <p14:creationId xmlns:p14="http://schemas.microsoft.com/office/powerpoint/2010/main" val="354802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Reflexion mit dem Lerntagebuch</a:t>
            </a:r>
          </a:p>
        </p:txBody>
      </p:sp>
      <p:sp>
        <p:nvSpPr>
          <p:cNvPr id="3" name="Inhaltsplatzhalter 2"/>
          <p:cNvSpPr>
            <a:spLocks noGrp="1"/>
          </p:cNvSpPr>
          <p:nvPr>
            <p:ph idx="1"/>
          </p:nvPr>
        </p:nvSpPr>
        <p:spPr>
          <a:xfrm>
            <a:off x="838200" y="1746913"/>
            <a:ext cx="10515600" cy="4430049"/>
          </a:xfrm>
        </p:spPr>
        <p:txBody>
          <a:bodyPr>
            <a:normAutofit fontScale="70000" lnSpcReduction="20000"/>
          </a:bodyPr>
          <a:lstStyle/>
          <a:p>
            <a:pPr marL="0" indent="0">
              <a:buNone/>
            </a:pPr>
            <a:r>
              <a:rPr lang="de-AT" dirty="0"/>
              <a:t>Diese Reflexionsübung soll Ihnen helfen, das, was Sie während dieses Seminars gelernt haben, aus Ihrer persönlichen Sicht zu betrachten und auszuwerten.</a:t>
            </a:r>
            <a:br>
              <a:rPr lang="de-AT" dirty="0"/>
            </a:br>
            <a:r>
              <a:rPr lang="de-AT" dirty="0"/>
              <a:t>Nehmen Sie sich etwas Zeit und beantworten Sie 5 Fragen zum heutigen Thema.</a:t>
            </a:r>
          </a:p>
          <a:p>
            <a:pPr marL="0" indent="0">
              <a:buNone/>
            </a:pPr>
            <a:r>
              <a:rPr lang="de-AT" dirty="0"/>
              <a:t>THEMA: </a:t>
            </a:r>
            <a:r>
              <a:rPr lang="de-AT" b="1" dirty="0"/>
              <a:t>Wie wirken sich Rückmeldungen auf die Motivation und Selbstwirksamkeitserwartung der SchülerInnen aus?</a:t>
            </a:r>
          </a:p>
          <a:p>
            <a:pPr marL="0" indent="0">
              <a:buNone/>
            </a:pPr>
            <a:endParaRPr lang="de-AT" dirty="0"/>
          </a:p>
          <a:p>
            <a:pPr>
              <a:lnSpc>
                <a:spcPct val="115000"/>
              </a:lnSpc>
              <a:spcAft>
                <a:spcPts val="1000"/>
              </a:spcAft>
            </a:pPr>
            <a:r>
              <a:rPr lang="de-AT" dirty="0">
                <a:ea typeface="Calibri"/>
                <a:cs typeface="Times New Roman"/>
              </a:rPr>
              <a:t>Was war heute neu für mich?</a:t>
            </a:r>
          </a:p>
          <a:p>
            <a:pPr>
              <a:lnSpc>
                <a:spcPct val="115000"/>
              </a:lnSpc>
              <a:spcAft>
                <a:spcPts val="1000"/>
              </a:spcAft>
            </a:pPr>
            <a:r>
              <a:rPr lang="de-AT" dirty="0">
                <a:ea typeface="Calibri"/>
                <a:cs typeface="Times New Roman"/>
              </a:rPr>
              <a:t>Was davon ist am interessantesten?</a:t>
            </a:r>
          </a:p>
          <a:p>
            <a:pPr>
              <a:lnSpc>
                <a:spcPct val="115000"/>
              </a:lnSpc>
              <a:spcAft>
                <a:spcPts val="1000"/>
              </a:spcAft>
            </a:pPr>
            <a:r>
              <a:rPr lang="de-AT" dirty="0">
                <a:ea typeface="Calibri"/>
                <a:cs typeface="Times New Roman"/>
              </a:rPr>
              <a:t>Worüber möchte ich mehr erfahren?</a:t>
            </a:r>
          </a:p>
          <a:p>
            <a:pPr>
              <a:lnSpc>
                <a:spcPct val="115000"/>
              </a:lnSpc>
              <a:spcAft>
                <a:spcPts val="1000"/>
              </a:spcAft>
            </a:pPr>
            <a:r>
              <a:rPr lang="de-AT" dirty="0">
                <a:ea typeface="Calibri"/>
                <a:cs typeface="Times New Roman"/>
              </a:rPr>
              <a:t>Was wäre auch noch interessant?</a:t>
            </a:r>
          </a:p>
          <a:p>
            <a:pPr>
              <a:lnSpc>
                <a:spcPct val="115000"/>
              </a:lnSpc>
              <a:spcAft>
                <a:spcPts val="1000"/>
              </a:spcAft>
            </a:pPr>
            <a:r>
              <a:rPr lang="de-AT" dirty="0">
                <a:ea typeface="Calibri"/>
                <a:cs typeface="Times New Roman"/>
              </a:rPr>
              <a:t>Was möchte ich gleich umsetzen?</a:t>
            </a:r>
          </a:p>
          <a:p>
            <a:pPr marL="0" indent="0">
              <a:buNone/>
            </a:pPr>
            <a:endParaRPr lang="de-AT" dirty="0"/>
          </a:p>
        </p:txBody>
      </p:sp>
      <p:sp>
        <p:nvSpPr>
          <p:cNvPr id="4" name="Fußzeilenplatzhalter 3"/>
          <p:cNvSpPr>
            <a:spLocks noGrp="1"/>
          </p:cNvSpPr>
          <p:nvPr>
            <p:ph type="ftr" sz="quarter" idx="11"/>
          </p:nvPr>
        </p:nvSpPr>
        <p:spPr/>
        <p:txBody>
          <a:bodyPr/>
          <a:lstStyle/>
          <a:p>
            <a:r>
              <a:rPr lang="de-AT" dirty="0"/>
              <a:t>Lerntagebuch</a:t>
            </a:r>
          </a:p>
        </p:txBody>
      </p:sp>
      <p:sp>
        <p:nvSpPr>
          <p:cNvPr id="5" name="Foliennummernplatzhalter 4"/>
          <p:cNvSpPr>
            <a:spLocks noGrp="1"/>
          </p:cNvSpPr>
          <p:nvPr>
            <p:ph type="sldNum" sz="quarter" idx="12"/>
          </p:nvPr>
        </p:nvSpPr>
        <p:spPr/>
        <p:txBody>
          <a:bodyPr/>
          <a:lstStyle/>
          <a:p>
            <a:fld id="{8B44F962-17F4-4193-8DD0-20201EFDB343}" type="slidenum">
              <a:rPr lang="de-AT" smtClean="0"/>
              <a:pPr/>
              <a:t>21</a:t>
            </a:fld>
            <a:endParaRPr lang="de-AT" dirty="0"/>
          </a:p>
        </p:txBody>
      </p:sp>
    </p:spTree>
    <p:extLst>
      <p:ext uri="{BB962C8B-B14F-4D97-AF65-F5344CB8AC3E}">
        <p14:creationId xmlns:p14="http://schemas.microsoft.com/office/powerpoint/2010/main" val="103585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Förderliche Leistungsbeurteilung</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Förderliche Leistungsbeurteilung</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22</a:t>
            </a:fld>
            <a:endParaRPr lang="de-AT" dirty="0"/>
          </a:p>
        </p:txBody>
      </p:sp>
    </p:spTree>
    <p:extLst>
      <p:ext uri="{BB962C8B-B14F-4D97-AF65-F5344CB8AC3E}">
        <p14:creationId xmlns:p14="http://schemas.microsoft.com/office/powerpoint/2010/main" val="52607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förderliche Leistungsbeurteilung</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förderliche Leistungsbeurteilung</a:t>
            </a:r>
          </a:p>
          <a:p>
            <a:endParaRPr lang="de-AT" dirty="0"/>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23</a:t>
            </a:fld>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303124460"/>
              </p:ext>
            </p:extLst>
          </p:nvPr>
        </p:nvGraphicFramePr>
        <p:xfrm>
          <a:off x="838200" y="1661376"/>
          <a:ext cx="10515600" cy="442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14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CE1C9-A03C-41B6-B635-B7D9CCF5CC12}"/>
              </a:ext>
            </a:extLst>
          </p:cNvPr>
          <p:cNvSpPr>
            <a:spLocks noGrp="1"/>
          </p:cNvSpPr>
          <p:nvPr>
            <p:ph type="title"/>
          </p:nvPr>
        </p:nvSpPr>
        <p:spPr/>
        <p:txBody>
          <a:bodyPr/>
          <a:lstStyle/>
          <a:p>
            <a:r>
              <a:rPr lang="de-AT" dirty="0"/>
              <a:t>Selbstevaluierungsbögen für PädagogInnen</a:t>
            </a:r>
          </a:p>
        </p:txBody>
      </p:sp>
      <p:sp>
        <p:nvSpPr>
          <p:cNvPr id="4" name="Fußzeilenplatzhalter 3">
            <a:extLst>
              <a:ext uri="{FF2B5EF4-FFF2-40B4-BE49-F238E27FC236}">
                <a16:creationId xmlns:a16="http://schemas.microsoft.com/office/drawing/2014/main" id="{30D0D2AD-A64C-4E78-B66E-A3334BA76390}"/>
              </a:ext>
            </a:extLst>
          </p:cNvPr>
          <p:cNvSpPr>
            <a:spLocks noGrp="1"/>
          </p:cNvSpPr>
          <p:nvPr>
            <p:ph type="ftr" sz="quarter" idx="11"/>
          </p:nvPr>
        </p:nvSpPr>
        <p:spPr/>
        <p:txBody>
          <a:bodyPr/>
          <a:lstStyle/>
          <a:p>
            <a:r>
              <a:rPr lang="de-AT" dirty="0"/>
              <a:t>Selbstevaluierungsbögen</a:t>
            </a:r>
          </a:p>
        </p:txBody>
      </p:sp>
      <p:sp>
        <p:nvSpPr>
          <p:cNvPr id="5" name="Foliennummernplatzhalter 4">
            <a:extLst>
              <a:ext uri="{FF2B5EF4-FFF2-40B4-BE49-F238E27FC236}">
                <a16:creationId xmlns:a16="http://schemas.microsoft.com/office/drawing/2014/main" id="{ADE0E54D-2932-4526-A68F-B3B1C8CBE620}"/>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9" name="Inhaltsplatzhalter 8">
            <a:extLst>
              <a:ext uri="{FF2B5EF4-FFF2-40B4-BE49-F238E27FC236}">
                <a16:creationId xmlns:a16="http://schemas.microsoft.com/office/drawing/2014/main" id="{7DFB54FE-4F45-459D-BE48-F90D4F3C036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14283" y="2476500"/>
            <a:ext cx="7647268" cy="3700463"/>
          </a:xfrm>
          <a:prstGeom prst="rect">
            <a:avLst/>
          </a:prstGeom>
        </p:spPr>
      </p:pic>
    </p:spTree>
    <p:extLst>
      <p:ext uri="{BB962C8B-B14F-4D97-AF65-F5344CB8AC3E}">
        <p14:creationId xmlns:p14="http://schemas.microsoft.com/office/powerpoint/2010/main" val="425977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4B1BB-067E-410E-BA4B-8047659930B2}"/>
              </a:ext>
            </a:extLst>
          </p:cNvPr>
          <p:cNvSpPr>
            <a:spLocks noGrp="1"/>
          </p:cNvSpPr>
          <p:nvPr>
            <p:ph type="title"/>
          </p:nvPr>
        </p:nvSpPr>
        <p:spPr/>
        <p:txBody>
          <a:bodyPr/>
          <a:lstStyle/>
          <a:p>
            <a:r>
              <a:rPr lang="de-AT" dirty="0"/>
              <a:t>Selbstevaluierungsbögen für PädagogInnen - Leistungsbeurteilung</a:t>
            </a:r>
          </a:p>
        </p:txBody>
      </p:sp>
      <p:pic>
        <p:nvPicPr>
          <p:cNvPr id="6" name="Inhaltsplatzhalter 5">
            <a:hlinkClick r:id="rId2"/>
            <a:extLst>
              <a:ext uri="{FF2B5EF4-FFF2-40B4-BE49-F238E27FC236}">
                <a16:creationId xmlns:a16="http://schemas.microsoft.com/office/drawing/2014/main" id="{B1BC82FC-467A-4D70-ABC4-DA559B52DF3B}"/>
              </a:ext>
            </a:extLst>
          </p:cNvPr>
          <p:cNvPicPr>
            <a:picLocks noGrp="1" noChangeAspect="1"/>
          </p:cNvPicPr>
          <p:nvPr>
            <p:ph idx="1"/>
          </p:nvPr>
        </p:nvPicPr>
        <p:blipFill>
          <a:blip r:embed="rId3"/>
          <a:stretch>
            <a:fillRect/>
          </a:stretch>
        </p:blipFill>
        <p:spPr>
          <a:xfrm>
            <a:off x="644524" y="2857077"/>
            <a:ext cx="2492375" cy="2110211"/>
          </a:xfrm>
          <a:prstGeom prst="rect">
            <a:avLst/>
          </a:prstGeom>
        </p:spPr>
      </p:pic>
      <p:sp>
        <p:nvSpPr>
          <p:cNvPr id="4" name="Fußzeilenplatzhalter 3">
            <a:extLst>
              <a:ext uri="{FF2B5EF4-FFF2-40B4-BE49-F238E27FC236}">
                <a16:creationId xmlns:a16="http://schemas.microsoft.com/office/drawing/2014/main" id="{B9E0D395-B62B-4410-AD36-AD3511F3628F}"/>
              </a:ext>
            </a:extLst>
          </p:cNvPr>
          <p:cNvSpPr>
            <a:spLocks noGrp="1"/>
          </p:cNvSpPr>
          <p:nvPr>
            <p:ph type="ftr" sz="quarter" idx="11"/>
          </p:nvPr>
        </p:nvSpPr>
        <p:spPr/>
        <p:txBody>
          <a:bodyPr/>
          <a:lstStyle/>
          <a:p>
            <a:r>
              <a:rPr lang="de-AT" dirty="0"/>
              <a:t>Selbstevaluierungsbogen</a:t>
            </a:r>
          </a:p>
        </p:txBody>
      </p:sp>
      <p:sp>
        <p:nvSpPr>
          <p:cNvPr id="5" name="Foliennummernplatzhalter 4">
            <a:extLst>
              <a:ext uri="{FF2B5EF4-FFF2-40B4-BE49-F238E27FC236}">
                <a16:creationId xmlns:a16="http://schemas.microsoft.com/office/drawing/2014/main" id="{82A36B45-BB75-46E0-912A-60FFA25AF956}"/>
              </a:ext>
            </a:extLst>
          </p:cNvPr>
          <p:cNvSpPr>
            <a:spLocks noGrp="1"/>
          </p:cNvSpPr>
          <p:nvPr>
            <p:ph type="sldNum" sz="quarter" idx="12"/>
          </p:nvPr>
        </p:nvSpPr>
        <p:spPr/>
        <p:txBody>
          <a:bodyPr/>
          <a:lstStyle/>
          <a:p>
            <a:fld id="{8B44F962-17F4-4193-8DD0-20201EFDB343}" type="slidenum">
              <a:rPr lang="de-AT" smtClean="0"/>
              <a:pPr/>
              <a:t>25</a:t>
            </a:fld>
            <a:endParaRPr lang="de-AT" dirty="0"/>
          </a:p>
        </p:txBody>
      </p:sp>
      <p:sp>
        <p:nvSpPr>
          <p:cNvPr id="7" name="Rechteck 6">
            <a:extLst>
              <a:ext uri="{FF2B5EF4-FFF2-40B4-BE49-F238E27FC236}">
                <a16:creationId xmlns:a16="http://schemas.microsoft.com/office/drawing/2014/main" id="{18EBDBB1-6C49-45B9-8F80-03BB80A56701}"/>
              </a:ext>
            </a:extLst>
          </p:cNvPr>
          <p:cNvSpPr/>
          <p:nvPr/>
        </p:nvSpPr>
        <p:spPr>
          <a:xfrm>
            <a:off x="3829758" y="3347447"/>
            <a:ext cx="6704784" cy="1015663"/>
          </a:xfrm>
          <a:prstGeom prst="rect">
            <a:avLst/>
          </a:prstGeom>
          <a:solidFill>
            <a:schemeClr val="accent6">
              <a:lumMod val="20000"/>
              <a:lumOff val="80000"/>
            </a:schemeClr>
          </a:solidFill>
          <a:ln>
            <a:solidFill>
              <a:schemeClr val="accent1">
                <a:hueOff val="0"/>
                <a:satOff val="0"/>
                <a:lumOff val="0"/>
              </a:schemeClr>
            </a:solidFill>
          </a:ln>
          <a:scene3d>
            <a:camera prst="orthographicFront"/>
            <a:lightRig rig="threePt" dir="t"/>
          </a:scene3d>
          <a:sp3d>
            <a:bevelT/>
          </a:sp3d>
        </p:spPr>
        <p:txBody>
          <a:bodyPr wrap="none">
            <a:spAutoFit/>
          </a:bodyPr>
          <a:lstStyle/>
          <a:p>
            <a:r>
              <a:rPr lang="de-AT" sz="6000" dirty="0">
                <a:hlinkClick r:id="rId2"/>
              </a:rPr>
              <a:t>Leistungsbeurteilung</a:t>
            </a:r>
            <a:endParaRPr lang="de-AT" sz="6000" dirty="0"/>
          </a:p>
        </p:txBody>
      </p:sp>
    </p:spTree>
    <p:extLst>
      <p:ext uri="{BB962C8B-B14F-4D97-AF65-F5344CB8AC3E}">
        <p14:creationId xmlns:p14="http://schemas.microsoft.com/office/powerpoint/2010/main" val="260860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err="1"/>
              <a:t>Reflektieren</a:t>
            </a:r>
            <a:r>
              <a:rPr lang="en-US" dirty="0"/>
              <a:t> Sie, </a:t>
            </a:r>
            <a:r>
              <a:rPr lang="en-US" dirty="0" err="1"/>
              <a:t>wie</a:t>
            </a:r>
            <a:r>
              <a:rPr lang="en-US" dirty="0"/>
              <a:t> Sie die </a:t>
            </a:r>
            <a:r>
              <a:rPr lang="en-US" dirty="0" err="1"/>
              <a:t>Leistungen</a:t>
            </a:r>
            <a:r>
              <a:rPr lang="en-US" dirty="0"/>
              <a:t> </a:t>
            </a:r>
            <a:r>
              <a:rPr lang="en-US" dirty="0" err="1"/>
              <a:t>Ihrer</a:t>
            </a:r>
            <a:r>
              <a:rPr lang="en-US" dirty="0"/>
              <a:t> </a:t>
            </a:r>
            <a:r>
              <a:rPr lang="en-US" dirty="0" err="1"/>
              <a:t>SchülerInnen</a:t>
            </a:r>
            <a:r>
              <a:rPr lang="en-US" dirty="0"/>
              <a:t> </a:t>
            </a:r>
            <a:r>
              <a:rPr lang="en-US" dirty="0" err="1"/>
              <a:t>beurteilen</a:t>
            </a:r>
            <a:r>
              <a:rPr lang="en-US"/>
              <a:t>!</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838200" y="2286000"/>
            <a:ext cx="10515600" cy="3890962"/>
          </a:xfrm>
        </p:spPr>
        <p:txBody>
          <a:bodyPr>
            <a:normAutofit lnSpcReduction="10000"/>
          </a:bodyPr>
          <a:lstStyle/>
          <a:p>
            <a:pPr marL="0" indent="0">
              <a:buNone/>
            </a:pPr>
            <a:r>
              <a:rPr lang="de-AT" dirty="0">
                <a:solidFill>
                  <a:prstClr val="black"/>
                </a:solidFill>
              </a:rPr>
              <a:t>Füllen Sie den Selbstevaluierungsbogen für PädagogInnen „Leistungsbeurteilung" aus. Sie können dies online tun oder sich die Papier-Bleistift Version herunterladen.</a:t>
            </a:r>
          </a:p>
          <a:p>
            <a:pPr marL="0" indent="0">
              <a:buNone/>
            </a:pPr>
            <a:r>
              <a:rPr lang="de-AT" dirty="0">
                <a:solidFill>
                  <a:prstClr val="black"/>
                </a:solidFill>
              </a:rPr>
              <a:t>Auf der Grundlage des Fragebogens erstellen Sie nun eine Zusammenfassung der Ergebnisse und beantworten die folgenden beiden Fragen schriftlich:</a:t>
            </a:r>
          </a:p>
          <a:p>
            <a:r>
              <a:rPr lang="de-AT" dirty="0">
                <a:solidFill>
                  <a:prstClr val="black"/>
                </a:solidFill>
              </a:rPr>
              <a:t>Für jeden der 6 Aspekte im Fragebogen - was mache ich bereits, das gut funktioniert?</a:t>
            </a:r>
          </a:p>
          <a:p>
            <a:r>
              <a:rPr lang="de-AT" dirty="0">
                <a:solidFill>
                  <a:prstClr val="black"/>
                </a:solidFill>
              </a:rPr>
              <a:t>Wo möchte ich mich verbessern und nach Anregungen und Aktivitäten suchen?</a:t>
            </a:r>
          </a:p>
          <a:p>
            <a:pPr marL="0" indent="0">
              <a:buNone/>
            </a:pPr>
            <a:endParaRPr lang="de-AT"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26</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28379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Tauschen Sie sich zu den Ergebnissen ihrer Selbstevaluation mit jemanden aus!</a:t>
            </a:r>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200" y="2361156"/>
            <a:ext cx="10515600" cy="3815806"/>
          </a:xfrm>
        </p:spPr>
        <p:txBody>
          <a:bodyPr>
            <a:normAutofit/>
          </a:bodyPr>
          <a:lstStyle/>
          <a:p>
            <a:pPr marL="0" indent="0">
              <a:buNone/>
            </a:pPr>
            <a:r>
              <a:rPr lang="de-AT" dirty="0">
                <a:solidFill>
                  <a:prstClr val="black"/>
                </a:solidFill>
              </a:rPr>
              <a:t>Besprechen Sie Ihre Ergebnisse mit jemandem aus der Seminargruppe und holen Sie sich Feedback von ihm/ihr zu dem, was Sie sich für die nächste Zeit konkret vornehmen wollen.</a:t>
            </a:r>
            <a:endParaRPr lang="en-US"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27</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97610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952BE-D6B5-496A-B8C0-F446AA32AD8F}"/>
              </a:ext>
            </a:extLst>
          </p:cNvPr>
          <p:cNvSpPr>
            <a:spLocks noGrp="1"/>
          </p:cNvSpPr>
          <p:nvPr>
            <p:ph type="title"/>
          </p:nvPr>
        </p:nvSpPr>
        <p:spPr/>
        <p:txBody>
          <a:bodyPr/>
          <a:lstStyle/>
          <a:p>
            <a:r>
              <a:rPr lang="de-AT" dirty="0"/>
              <a:t>Methoden zu Leistungsbeurteilung in unserer Methodendatenbank</a:t>
            </a:r>
          </a:p>
        </p:txBody>
      </p:sp>
      <p:pic>
        <p:nvPicPr>
          <p:cNvPr id="7" name="Inhaltsplatzhalter 6">
            <a:hlinkClick r:id="rId2"/>
            <a:extLst>
              <a:ext uri="{FF2B5EF4-FFF2-40B4-BE49-F238E27FC236}">
                <a16:creationId xmlns:a16="http://schemas.microsoft.com/office/drawing/2014/main" id="{DDAEBE2F-477A-4CC9-9704-CE2A96C72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3837" y="2052638"/>
            <a:ext cx="4124325" cy="4124325"/>
          </a:xfrm>
        </p:spPr>
      </p:pic>
      <p:sp>
        <p:nvSpPr>
          <p:cNvPr id="4" name="Fußzeilenplatzhalter 3">
            <a:extLst>
              <a:ext uri="{FF2B5EF4-FFF2-40B4-BE49-F238E27FC236}">
                <a16:creationId xmlns:a16="http://schemas.microsoft.com/office/drawing/2014/main" id="{2F3F3374-EB6C-4F19-9735-D6A406F851BA}"/>
              </a:ext>
            </a:extLst>
          </p:cNvPr>
          <p:cNvSpPr>
            <a:spLocks noGrp="1"/>
          </p:cNvSpPr>
          <p:nvPr>
            <p:ph type="ftr" sz="quarter" idx="11"/>
          </p:nvPr>
        </p:nvSpPr>
        <p:spPr/>
        <p:txBody>
          <a:bodyPr/>
          <a:lstStyle/>
          <a:p>
            <a:r>
              <a:rPr lang="de-AT" dirty="0"/>
              <a:t>Methoden in unserer Datenbank</a:t>
            </a:r>
          </a:p>
        </p:txBody>
      </p:sp>
      <p:sp>
        <p:nvSpPr>
          <p:cNvPr id="5" name="Foliennummernplatzhalter 4">
            <a:extLst>
              <a:ext uri="{FF2B5EF4-FFF2-40B4-BE49-F238E27FC236}">
                <a16:creationId xmlns:a16="http://schemas.microsoft.com/office/drawing/2014/main" id="{9684FD9E-E732-4137-B130-F83B9A408F84}"/>
              </a:ext>
            </a:extLst>
          </p:cNvPr>
          <p:cNvSpPr>
            <a:spLocks noGrp="1"/>
          </p:cNvSpPr>
          <p:nvPr>
            <p:ph type="sldNum" sz="quarter" idx="12"/>
          </p:nvPr>
        </p:nvSpPr>
        <p:spPr/>
        <p:txBody>
          <a:bodyPr/>
          <a:lstStyle/>
          <a:p>
            <a:fld id="{8B44F962-17F4-4193-8DD0-20201EFDB343}" type="slidenum">
              <a:rPr lang="de-AT" smtClean="0"/>
              <a:pPr/>
              <a:t>28</a:t>
            </a:fld>
            <a:endParaRPr lang="de-AT" dirty="0"/>
          </a:p>
        </p:txBody>
      </p:sp>
    </p:spTree>
    <p:extLst>
      <p:ext uri="{BB962C8B-B14F-4D97-AF65-F5344CB8AC3E}">
        <p14:creationId xmlns:p14="http://schemas.microsoft.com/office/powerpoint/2010/main" val="229551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Erweitertes Leistungsverständnis</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Förderliche Leistungsbeurteilung</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29</a:t>
            </a:fld>
            <a:endParaRPr lang="de-AT" dirty="0"/>
          </a:p>
        </p:txBody>
      </p:sp>
    </p:spTree>
    <p:extLst>
      <p:ext uri="{BB962C8B-B14F-4D97-AF65-F5344CB8AC3E}">
        <p14:creationId xmlns:p14="http://schemas.microsoft.com/office/powerpoint/2010/main" val="355986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Wie wirken sich Rückmeldungen auf die Motivation und Selbstwirksamkeitserwartungen der SchülerInnen aus?</a:t>
            </a:r>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Wie Sie durch die Art und Weise, wie Sie die Leistungen Ihrer SchülerInnen beurteilen, deren Bildungsaspiration stärken können</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Erweitertes Leistungsverständnis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solidFill>
                  <a:prstClr val="black"/>
                </a:solidFill>
              </a:rPr>
              <a:t>fachlich-inhaltliche Leistungen</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30</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extLst>
              <p:ext uri="{D42A27DB-BD31-4B8C-83A1-F6EECF244321}">
                <p14:modId xmlns:p14="http://schemas.microsoft.com/office/powerpoint/2010/main" val="728382762"/>
              </p:ext>
            </p:extLst>
          </p:nvPr>
        </p:nvGraphicFramePr>
        <p:xfrm>
          <a:off x="442914" y="1057275"/>
          <a:ext cx="11172824" cy="507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99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Erweitertes Leistungsverständnis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solidFill>
                  <a:prstClr val="black"/>
                </a:solidFill>
              </a:rPr>
              <a:t>methodisch-strategische Leistungen</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31</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nvPr>
        </p:nvGraphicFramePr>
        <p:xfrm>
          <a:off x="952499" y="1722735"/>
          <a:ext cx="10248901" cy="406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42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Erweitertes Leistungsverständnis</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solidFill>
                  <a:prstClr val="black"/>
                </a:solidFill>
              </a:rPr>
              <a:t>persönliche Leistungen</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32</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nvPr>
        </p:nvGraphicFramePr>
        <p:xfrm>
          <a:off x="880865" y="1814513"/>
          <a:ext cx="10263385" cy="412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8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Erweitertes Leistungsverständnis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4" y="6276181"/>
            <a:ext cx="3462161" cy="365125"/>
          </a:xfrm>
        </p:spPr>
        <p:txBody>
          <a:bodyPr/>
          <a:lstStyle/>
          <a:p>
            <a:r>
              <a:rPr lang="de-AT" dirty="0">
                <a:solidFill>
                  <a:prstClr val="black"/>
                </a:solidFill>
              </a:rPr>
              <a:t>sozial-kommunikative Leistungen</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33</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nvPr>
        </p:nvGraphicFramePr>
        <p:xfrm>
          <a:off x="838199" y="1637009"/>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386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a:xfrm>
            <a:off x="838199" y="1096666"/>
            <a:ext cx="10515600" cy="884570"/>
          </a:xfrm>
          <a:noFill/>
        </p:spPr>
        <p:txBody>
          <a:bodyPr/>
          <a:lstStyle/>
          <a:p>
            <a:r>
              <a:rPr lang="en-US" dirty="0" err="1"/>
              <a:t>Erweitertes</a:t>
            </a:r>
            <a:r>
              <a:rPr lang="en-US" dirty="0"/>
              <a:t> </a:t>
            </a:r>
            <a:r>
              <a:rPr lang="en-US" dirty="0" err="1"/>
              <a:t>Leistungsverständnis</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r>
              <a:rPr lang="en-GB" dirty="0" err="1"/>
              <a:t>Bearbeiten</a:t>
            </a:r>
            <a:r>
              <a:rPr lang="en-GB" dirty="0"/>
              <a:t> Sie </a:t>
            </a:r>
            <a:r>
              <a:rPr lang="en-GB" dirty="0" err="1"/>
              <a:t>schriftlich</a:t>
            </a:r>
            <a:r>
              <a:rPr lang="en-GB" dirty="0"/>
              <a:t> </a:t>
            </a:r>
            <a:r>
              <a:rPr lang="en-GB" dirty="0" err="1"/>
              <a:t>folgende</a:t>
            </a:r>
            <a:r>
              <a:rPr lang="en-GB" dirty="0"/>
              <a:t> </a:t>
            </a:r>
            <a:r>
              <a:rPr lang="en-GB" dirty="0" err="1"/>
              <a:t>Fragen</a:t>
            </a:r>
            <a:r>
              <a:rPr lang="en-GB" dirty="0"/>
              <a:t> </a:t>
            </a:r>
            <a:r>
              <a:rPr lang="en-GB" dirty="0" err="1"/>
              <a:t>zu</a:t>
            </a:r>
            <a:r>
              <a:rPr lang="en-GB" dirty="0"/>
              <a:t> </a:t>
            </a:r>
            <a:r>
              <a:rPr lang="en-GB" dirty="0" err="1"/>
              <a:t>allen</a:t>
            </a:r>
            <a:r>
              <a:rPr lang="en-GB" dirty="0"/>
              <a:t> </a:t>
            </a:r>
            <a:r>
              <a:rPr lang="en-GB" dirty="0" err="1"/>
              <a:t>Unterpunkten</a:t>
            </a:r>
            <a:r>
              <a:rPr lang="en-GB" dirty="0"/>
              <a:t> der 4 </a:t>
            </a:r>
            <a:r>
              <a:rPr lang="en-GB" dirty="0" err="1"/>
              <a:t>Kompetenzfelder</a:t>
            </a:r>
            <a:r>
              <a:rPr lang="en-GB" dirty="0"/>
              <a:t> “</a:t>
            </a:r>
            <a:r>
              <a:rPr lang="en-GB" dirty="0" err="1"/>
              <a:t>fachlich-inhaltliche</a:t>
            </a:r>
            <a:r>
              <a:rPr lang="en-GB" dirty="0"/>
              <a:t> </a:t>
            </a:r>
            <a:r>
              <a:rPr lang="en-GB" dirty="0" err="1"/>
              <a:t>Kompetenzen</a:t>
            </a:r>
            <a:r>
              <a:rPr lang="en-GB" dirty="0"/>
              <a:t>”, “</a:t>
            </a:r>
            <a:r>
              <a:rPr lang="en-GB" dirty="0" err="1"/>
              <a:t>methodisch-strategische</a:t>
            </a:r>
            <a:r>
              <a:rPr lang="en-GB" dirty="0"/>
              <a:t> </a:t>
            </a:r>
            <a:r>
              <a:rPr lang="en-GB" dirty="0" err="1"/>
              <a:t>Kompetenzen</a:t>
            </a:r>
            <a:r>
              <a:rPr lang="en-GB" dirty="0"/>
              <a:t>”, “</a:t>
            </a:r>
            <a:r>
              <a:rPr lang="de-AT" dirty="0"/>
              <a:t>persönliche Kompetenzen“ </a:t>
            </a:r>
            <a:r>
              <a:rPr lang="en-GB" dirty="0"/>
              <a:t>und “</a:t>
            </a:r>
            <a:r>
              <a:rPr lang="en-GB" dirty="0" err="1"/>
              <a:t>sozial-kommunikative</a:t>
            </a:r>
            <a:r>
              <a:rPr lang="en-GB" dirty="0"/>
              <a:t> </a:t>
            </a:r>
            <a:r>
              <a:rPr lang="en-GB" dirty="0" err="1"/>
              <a:t>Kompetenzen</a:t>
            </a:r>
            <a:r>
              <a:rPr lang="en-GB" dirty="0"/>
              <a:t>”:</a:t>
            </a:r>
          </a:p>
          <a:p>
            <a:r>
              <a:rPr lang="de-AT" dirty="0"/>
              <a:t>Mache ich es ja/nein/teilweise?</a:t>
            </a:r>
          </a:p>
          <a:p>
            <a:r>
              <a:rPr lang="de-AT" dirty="0"/>
              <a:t>Wie mache ich es?</a:t>
            </a:r>
          </a:p>
          <a:p>
            <a:r>
              <a:rPr lang="de-AT" dirty="0"/>
              <a:t>Was sind/wären die Vorteile und Herausforderungen dabei?</a:t>
            </a:r>
          </a:p>
          <a:p>
            <a:endParaRPr lang="en-GB" dirty="0"/>
          </a:p>
          <a:p>
            <a:endParaRPr lang="en-GB" dirty="0"/>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34</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49822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Lerntagebuch</a:t>
            </a:r>
          </a:p>
        </p:txBody>
      </p:sp>
      <p:sp>
        <p:nvSpPr>
          <p:cNvPr id="3" name="Inhaltsplatzhalter 2"/>
          <p:cNvSpPr>
            <a:spLocks noGrp="1"/>
          </p:cNvSpPr>
          <p:nvPr>
            <p:ph idx="1"/>
          </p:nvPr>
        </p:nvSpPr>
        <p:spPr>
          <a:xfrm>
            <a:off x="838200" y="1746913"/>
            <a:ext cx="10515600" cy="4430049"/>
          </a:xfrm>
        </p:spPr>
        <p:txBody>
          <a:bodyPr>
            <a:normAutofit fontScale="85000" lnSpcReduction="20000"/>
          </a:bodyPr>
          <a:lstStyle/>
          <a:p>
            <a:pPr marL="0" indent="0">
              <a:buNone/>
            </a:pPr>
            <a:r>
              <a:rPr lang="de-AT" dirty="0"/>
              <a:t>Diese Reflexionsübung soll Ihnen helfen, das, was Sie während dieses Seminars gelernt haben, aus Ihrer persönlichen Sicht zu betrachten und auszuwerten.</a:t>
            </a:r>
            <a:br>
              <a:rPr lang="de-AT" dirty="0"/>
            </a:br>
            <a:r>
              <a:rPr lang="de-AT" dirty="0"/>
              <a:t>Nehmen Sie sich etwas Zeit und beantworten Sie 5 Fragen zum heutigen Thema.</a:t>
            </a:r>
          </a:p>
          <a:p>
            <a:pPr marL="0" indent="0">
              <a:buNone/>
            </a:pPr>
            <a:r>
              <a:rPr lang="de-AT" dirty="0"/>
              <a:t>THEMA: </a:t>
            </a:r>
            <a:r>
              <a:rPr lang="de-AT" b="1" dirty="0" err="1"/>
              <a:t>Erweiteretes</a:t>
            </a:r>
            <a:r>
              <a:rPr lang="de-AT" b="1" dirty="0"/>
              <a:t> Leistungsverständnis</a:t>
            </a:r>
          </a:p>
          <a:p>
            <a:pPr>
              <a:lnSpc>
                <a:spcPct val="115000"/>
              </a:lnSpc>
              <a:spcAft>
                <a:spcPts val="1000"/>
              </a:spcAft>
            </a:pPr>
            <a:r>
              <a:rPr lang="de-AT" dirty="0">
                <a:ea typeface="Calibri"/>
                <a:cs typeface="Times New Roman"/>
              </a:rPr>
              <a:t>Was war heute neu für mich?</a:t>
            </a:r>
          </a:p>
          <a:p>
            <a:pPr>
              <a:lnSpc>
                <a:spcPct val="115000"/>
              </a:lnSpc>
              <a:spcAft>
                <a:spcPts val="1000"/>
              </a:spcAft>
            </a:pPr>
            <a:r>
              <a:rPr lang="de-AT" dirty="0">
                <a:ea typeface="Calibri"/>
                <a:cs typeface="Times New Roman"/>
              </a:rPr>
              <a:t>Was davon ist am interessantesten?</a:t>
            </a:r>
          </a:p>
          <a:p>
            <a:pPr>
              <a:lnSpc>
                <a:spcPct val="115000"/>
              </a:lnSpc>
              <a:spcAft>
                <a:spcPts val="1000"/>
              </a:spcAft>
            </a:pPr>
            <a:r>
              <a:rPr lang="de-AT" dirty="0">
                <a:ea typeface="Calibri"/>
                <a:cs typeface="Times New Roman"/>
              </a:rPr>
              <a:t>Worüber möchte ich mehr erfahren?</a:t>
            </a:r>
          </a:p>
          <a:p>
            <a:pPr>
              <a:lnSpc>
                <a:spcPct val="115000"/>
              </a:lnSpc>
              <a:spcAft>
                <a:spcPts val="1000"/>
              </a:spcAft>
            </a:pPr>
            <a:r>
              <a:rPr lang="de-AT" dirty="0">
                <a:ea typeface="Calibri"/>
                <a:cs typeface="Times New Roman"/>
              </a:rPr>
              <a:t>Was wäre auch noch interessant?</a:t>
            </a:r>
          </a:p>
          <a:p>
            <a:pPr>
              <a:lnSpc>
                <a:spcPct val="115000"/>
              </a:lnSpc>
              <a:spcAft>
                <a:spcPts val="1000"/>
              </a:spcAft>
            </a:pPr>
            <a:r>
              <a:rPr lang="de-AT" dirty="0">
                <a:ea typeface="Calibri"/>
                <a:cs typeface="Times New Roman"/>
              </a:rPr>
              <a:t>Was möchte ich gleich umsetzen?</a:t>
            </a:r>
          </a:p>
          <a:p>
            <a:pPr marL="0" indent="0">
              <a:buNone/>
            </a:pPr>
            <a:endParaRPr lang="de-AT" dirty="0"/>
          </a:p>
        </p:txBody>
      </p:sp>
      <p:sp>
        <p:nvSpPr>
          <p:cNvPr id="4" name="Fußzeilenplatzhalter 3"/>
          <p:cNvSpPr>
            <a:spLocks noGrp="1"/>
          </p:cNvSpPr>
          <p:nvPr>
            <p:ph type="ftr" sz="quarter" idx="11"/>
          </p:nvPr>
        </p:nvSpPr>
        <p:spPr/>
        <p:txBody>
          <a:bodyPr/>
          <a:lstStyle/>
          <a:p>
            <a:r>
              <a:rPr lang="de-AT" dirty="0"/>
              <a:t>Lerntagebuch</a:t>
            </a:r>
          </a:p>
        </p:txBody>
      </p:sp>
      <p:sp>
        <p:nvSpPr>
          <p:cNvPr id="5" name="Foliennummernplatzhalter 4"/>
          <p:cNvSpPr>
            <a:spLocks noGrp="1"/>
          </p:cNvSpPr>
          <p:nvPr>
            <p:ph type="sldNum" sz="quarter" idx="12"/>
          </p:nvPr>
        </p:nvSpPr>
        <p:spPr/>
        <p:txBody>
          <a:bodyPr/>
          <a:lstStyle/>
          <a:p>
            <a:fld id="{8B44F962-17F4-4193-8DD0-20201EFDB343}" type="slidenum">
              <a:rPr lang="de-AT" smtClean="0"/>
              <a:pPr/>
              <a:t>35</a:t>
            </a:fld>
            <a:endParaRPr lang="de-AT" dirty="0"/>
          </a:p>
        </p:txBody>
      </p:sp>
    </p:spTree>
    <p:extLst>
      <p:ext uri="{BB962C8B-B14F-4D97-AF65-F5344CB8AC3E}">
        <p14:creationId xmlns:p14="http://schemas.microsoft.com/office/powerpoint/2010/main" val="1390376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a:xfrm>
            <a:off x="5969378" y="6269356"/>
            <a:ext cx="1296539" cy="365125"/>
          </a:xfrm>
          <a:ln>
            <a:noFill/>
          </a:ln>
        </p:spPr>
        <p:txBody>
          <a:bodyPr/>
          <a:lstStyle/>
          <a:p>
            <a:fld id="{8B44F962-17F4-4193-8DD0-20201EFDB343}" type="slidenum">
              <a:rPr lang="de-AT" smtClean="0">
                <a:solidFill>
                  <a:prstClr val="black"/>
                </a:solidFill>
              </a:rPr>
              <a:pPr/>
              <a:t>36</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5251366" y="3754712"/>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7045715" y="4667380"/>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5251366" y="1897531"/>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7045715" y="984717"/>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8825776" y="1897531"/>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8825776" y="3754857"/>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0" name="Titel 1"/>
          <p:cNvSpPr>
            <a:spLocks noGrp="1"/>
          </p:cNvSpPr>
          <p:nvPr>
            <p:ph type="title"/>
          </p:nvPr>
        </p:nvSpPr>
        <p:spPr>
          <a:xfrm>
            <a:off x="738186" y="940734"/>
            <a:ext cx="6248402" cy="590466"/>
          </a:xfrm>
        </p:spPr>
        <p:txBody>
          <a:bodyPr/>
          <a:lstStyle/>
          <a:p>
            <a:r>
              <a:rPr lang="de-AT" dirty="0"/>
              <a:t>Die </a:t>
            </a:r>
            <a:r>
              <a:rPr lang="de-AT" dirty="0" err="1"/>
              <a:t>Verstehenswabe</a:t>
            </a:r>
            <a:endParaRPr lang="de-AT" dirty="0"/>
          </a:p>
        </p:txBody>
      </p:sp>
      <p:sp>
        <p:nvSpPr>
          <p:cNvPr id="21" name="Inhaltsplatzhalter 2"/>
          <p:cNvSpPr>
            <a:spLocks noGrp="1"/>
          </p:cNvSpPr>
          <p:nvPr>
            <p:ph idx="1"/>
          </p:nvPr>
        </p:nvSpPr>
        <p:spPr>
          <a:xfrm>
            <a:off x="786684" y="1557339"/>
            <a:ext cx="10515600" cy="4706984"/>
          </a:xfrm>
        </p:spPr>
        <p:txBody>
          <a:bodyPr>
            <a:normAutofit/>
          </a:bodyPr>
          <a:lstStyle/>
          <a:p>
            <a:pPr marL="0" indent="0">
              <a:buNone/>
            </a:pPr>
            <a:r>
              <a:rPr lang="de-AT" sz="1600" dirty="0"/>
              <a:t>Die </a:t>
            </a:r>
            <a:r>
              <a:rPr lang="de-AT" sz="1600" dirty="0" err="1"/>
              <a:t>Verstehenswabe</a:t>
            </a:r>
            <a:r>
              <a:rPr lang="de-AT" sz="1600" dirty="0"/>
              <a:t> (nach </a:t>
            </a:r>
            <a:r>
              <a:rPr lang="de-AT" sz="1600" dirty="0" err="1"/>
              <a:t>McTighe</a:t>
            </a:r>
            <a:r>
              <a:rPr lang="de-AT" sz="1600" dirty="0"/>
              <a:t> &amp; Wiggins 2004) dient der Förderung des ganzheitlichen Verständnisses in sechs aus Sicht der SchülerInnen relevanten Qualitäten: Das Zentrum repräsentiert das Lernthema.</a:t>
            </a:r>
          </a:p>
          <a:p>
            <a:pPr marL="0" indent="0">
              <a:spcBef>
                <a:spcPts val="600"/>
              </a:spcBef>
              <a:buNone/>
            </a:pPr>
            <a:endParaRPr lang="en-US" sz="1600" dirty="0"/>
          </a:p>
          <a:p>
            <a:r>
              <a:rPr lang="de-AT" sz="1600" b="1" dirty="0"/>
              <a:t>Wissens-</a:t>
            </a:r>
            <a:r>
              <a:rPr lang="de-AT" sz="1600" dirty="0"/>
              <a:t>Wabe (erklären): Hier gibt der/die Lernende Theorien und Wissen zum Thema ein. Die Dimension des Verstehens wird aktiviert.</a:t>
            </a:r>
          </a:p>
          <a:p>
            <a:r>
              <a:rPr lang="de-AT" sz="1600" b="1" dirty="0"/>
              <a:t>Umsetzungs-</a:t>
            </a:r>
            <a:r>
              <a:rPr lang="de-AT" sz="1600" dirty="0"/>
              <a:t>Wabe (anwenden): In dieser Wabe beschreibt der/die Lernende die Anwendung des Lernthemas in neuen Situationen oder unterschiedlichen Kontexten. Die Tauglichkeit ist aktiviert.</a:t>
            </a:r>
          </a:p>
          <a:p>
            <a:r>
              <a:rPr lang="de-AT" sz="1600" b="1" dirty="0"/>
              <a:t>Perspektiven-</a:t>
            </a:r>
            <a:r>
              <a:rPr lang="de-AT" sz="1600" dirty="0"/>
              <a:t>Wabe (expandieren): In dieser Wabe geht es um eine erweiterte Sicht auf das Lernobjekt. Vernetztes Denken zur Unterstützung des Verständnisses wird aktiviert.</a:t>
            </a:r>
          </a:p>
          <a:p>
            <a:r>
              <a:rPr lang="de-AT" sz="1600" b="1" dirty="0"/>
              <a:t>Vorkenntnisse-</a:t>
            </a:r>
            <a:r>
              <a:rPr lang="de-AT" sz="1600" dirty="0"/>
              <a:t>Wabe (aufbauend): Welche Vorkenntnisse gibt es bereits? Was kann der/die Lernende zu diesem Thema sagen? Die Dimension Person ist aktiviert.</a:t>
            </a:r>
          </a:p>
          <a:p>
            <a:r>
              <a:rPr lang="de-AT" sz="1600" b="1" dirty="0"/>
              <a:t>Empathie-</a:t>
            </a:r>
            <a:r>
              <a:rPr lang="de-AT" sz="1600" dirty="0"/>
              <a:t>Wabe (sich einfühlen): In dieser Wabe werden die Gefühle des Lernenden angesprochen. Die emotionale Dimension wird aktiviert.</a:t>
            </a:r>
          </a:p>
          <a:p>
            <a:r>
              <a:rPr lang="de-AT" sz="1600" b="1" dirty="0"/>
              <a:t>Interpretations-</a:t>
            </a:r>
            <a:r>
              <a:rPr lang="de-AT" sz="1600" dirty="0"/>
              <a:t>Wabe : Der Lernende wird gebeten, die Idee und das Konzept des Lernobjekts zu interpretieren. Kritisches Denken zur Unterstützung des Verständnisses wird aktiviert.</a:t>
            </a:r>
          </a:p>
        </p:txBody>
      </p:sp>
      <p:sp>
        <p:nvSpPr>
          <p:cNvPr id="22" name="Fußzeilenplatzhalter 3"/>
          <p:cNvSpPr>
            <a:spLocks noGrp="1"/>
          </p:cNvSpPr>
          <p:nvPr>
            <p:ph type="ftr" sz="quarter" idx="11"/>
          </p:nvPr>
        </p:nvSpPr>
        <p:spPr/>
        <p:txBody>
          <a:bodyPr/>
          <a:lstStyle/>
          <a:p>
            <a:r>
              <a:rPr lang="de-AT" dirty="0"/>
              <a:t>Die </a:t>
            </a:r>
            <a:r>
              <a:rPr lang="de-AT" dirty="0" err="1"/>
              <a:t>Verstehenswabe</a:t>
            </a:r>
            <a:r>
              <a:rPr lang="de-AT" dirty="0"/>
              <a:t> - </a:t>
            </a:r>
            <a:r>
              <a:rPr lang="de-AT" dirty="0">
                <a:solidFill>
                  <a:prstClr val="black"/>
                </a:solidFill>
              </a:rPr>
              <a:t>Erläuterung</a:t>
            </a:r>
          </a:p>
        </p:txBody>
      </p:sp>
    </p:spTree>
    <p:extLst>
      <p:ext uri="{BB962C8B-B14F-4D97-AF65-F5344CB8AC3E}">
        <p14:creationId xmlns:p14="http://schemas.microsoft.com/office/powerpoint/2010/main" val="1093645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a:xfrm>
            <a:off x="1078524" y="6276181"/>
            <a:ext cx="4114800" cy="365125"/>
          </a:xfrm>
        </p:spPr>
        <p:txBody>
          <a:bodyPr/>
          <a:lstStyle/>
          <a:p>
            <a:r>
              <a:rPr lang="de-AT" dirty="0">
                <a:solidFill>
                  <a:prstClr val="black"/>
                </a:solidFill>
              </a:rPr>
              <a:t>Die </a:t>
            </a:r>
            <a:r>
              <a:rPr lang="de-AT" dirty="0" err="1">
                <a:solidFill>
                  <a:prstClr val="black"/>
                </a:solidFill>
              </a:rPr>
              <a:t>Verstehenswabe</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p:txBody>
          <a:bodyPr/>
          <a:lstStyle/>
          <a:p>
            <a:fld id="{8B44F962-17F4-4193-8DD0-20201EFDB343}" type="slidenum">
              <a:rPr lang="de-AT" smtClean="0">
                <a:solidFill>
                  <a:prstClr val="black"/>
                </a:solidFill>
              </a:rPr>
              <a:pPr/>
              <a:t>37</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28168"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22517" y="47816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34518"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22517" y="1080043"/>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08928"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15278"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586253" y="3330407"/>
            <a:ext cx="1757363" cy="1077218"/>
          </a:xfrm>
          <a:prstGeom prst="rect">
            <a:avLst/>
          </a:prstGeom>
          <a:noFill/>
        </p:spPr>
        <p:txBody>
          <a:bodyPr wrap="square" rtlCol="0">
            <a:spAutoFit/>
          </a:bodyPr>
          <a:lstStyle/>
          <a:p>
            <a:pPr algn="ctr"/>
            <a:r>
              <a:rPr lang="de-AT" sz="3200" b="1" dirty="0">
                <a:solidFill>
                  <a:srgbClr val="4472C4">
                    <a:lumMod val="75000"/>
                  </a:srgbClr>
                </a:solidFill>
              </a:rPr>
              <a:t>Lern-thema</a:t>
            </a:r>
          </a:p>
        </p:txBody>
      </p:sp>
      <p:sp>
        <p:nvSpPr>
          <p:cNvPr id="3" name="Textfeld 2"/>
          <p:cNvSpPr txBox="1"/>
          <p:nvPr/>
        </p:nvSpPr>
        <p:spPr>
          <a:xfrm>
            <a:off x="4586254" y="1115517"/>
            <a:ext cx="1657350" cy="369332"/>
          </a:xfrm>
          <a:prstGeom prst="rect">
            <a:avLst/>
          </a:prstGeom>
          <a:noFill/>
        </p:spPr>
        <p:txBody>
          <a:bodyPr wrap="square" rtlCol="0">
            <a:spAutoFit/>
          </a:bodyPr>
          <a:lstStyle/>
          <a:p>
            <a:pPr algn="ctr"/>
            <a:r>
              <a:rPr lang="de-AT" b="1" dirty="0">
                <a:solidFill>
                  <a:srgbClr val="4472C4">
                    <a:lumMod val="75000"/>
                  </a:srgbClr>
                </a:solidFill>
              </a:rPr>
              <a:t>erklären</a:t>
            </a:r>
          </a:p>
        </p:txBody>
      </p:sp>
      <p:sp>
        <p:nvSpPr>
          <p:cNvPr id="14" name="Textfeld 13"/>
          <p:cNvSpPr txBox="1"/>
          <p:nvPr/>
        </p:nvSpPr>
        <p:spPr>
          <a:xfrm>
            <a:off x="6390583" y="2020289"/>
            <a:ext cx="1657350" cy="369332"/>
          </a:xfrm>
          <a:prstGeom prst="rect">
            <a:avLst/>
          </a:prstGeom>
          <a:noFill/>
        </p:spPr>
        <p:txBody>
          <a:bodyPr wrap="square" rtlCol="0">
            <a:spAutoFit/>
          </a:bodyPr>
          <a:lstStyle/>
          <a:p>
            <a:pPr algn="ctr"/>
            <a:r>
              <a:rPr lang="de-AT" b="1" dirty="0">
                <a:solidFill>
                  <a:srgbClr val="4472C4">
                    <a:lumMod val="75000"/>
                  </a:srgbClr>
                </a:solidFill>
              </a:rPr>
              <a:t>anwenden</a:t>
            </a:r>
          </a:p>
        </p:txBody>
      </p:sp>
      <p:sp>
        <p:nvSpPr>
          <p:cNvPr id="15" name="Textfeld 14"/>
          <p:cNvSpPr txBox="1"/>
          <p:nvPr/>
        </p:nvSpPr>
        <p:spPr>
          <a:xfrm>
            <a:off x="6390583" y="3837318"/>
            <a:ext cx="1657350" cy="369332"/>
          </a:xfrm>
          <a:prstGeom prst="rect">
            <a:avLst/>
          </a:prstGeom>
          <a:noFill/>
        </p:spPr>
        <p:txBody>
          <a:bodyPr wrap="square" rtlCol="0">
            <a:spAutoFit/>
          </a:bodyPr>
          <a:lstStyle/>
          <a:p>
            <a:pPr algn="ctr"/>
            <a:r>
              <a:rPr lang="de-AT" b="1" dirty="0">
                <a:solidFill>
                  <a:srgbClr val="4472C4">
                    <a:lumMod val="75000"/>
                  </a:srgbClr>
                </a:solidFill>
              </a:rPr>
              <a:t>erweitern</a:t>
            </a:r>
          </a:p>
        </p:txBody>
      </p:sp>
      <p:sp>
        <p:nvSpPr>
          <p:cNvPr id="18" name="Textfeld 17"/>
          <p:cNvSpPr txBox="1"/>
          <p:nvPr/>
        </p:nvSpPr>
        <p:spPr>
          <a:xfrm>
            <a:off x="4636259" y="4792770"/>
            <a:ext cx="1657350" cy="369332"/>
          </a:xfrm>
          <a:prstGeom prst="rect">
            <a:avLst/>
          </a:prstGeom>
          <a:noFill/>
        </p:spPr>
        <p:txBody>
          <a:bodyPr wrap="square" rtlCol="0">
            <a:spAutoFit/>
          </a:bodyPr>
          <a:lstStyle/>
          <a:p>
            <a:pPr algn="ctr"/>
            <a:r>
              <a:rPr lang="de-AT" b="1" dirty="0">
                <a:solidFill>
                  <a:srgbClr val="4472C4">
                    <a:lumMod val="75000"/>
                  </a:srgbClr>
                </a:solidFill>
              </a:rPr>
              <a:t>aufbauen</a:t>
            </a:r>
          </a:p>
        </p:txBody>
      </p:sp>
      <p:sp>
        <p:nvSpPr>
          <p:cNvPr id="19" name="Textfeld 18"/>
          <p:cNvSpPr txBox="1"/>
          <p:nvPr/>
        </p:nvSpPr>
        <p:spPr>
          <a:xfrm>
            <a:off x="2816173" y="3837318"/>
            <a:ext cx="1657350" cy="369332"/>
          </a:xfrm>
          <a:prstGeom prst="rect">
            <a:avLst/>
          </a:prstGeom>
          <a:noFill/>
        </p:spPr>
        <p:txBody>
          <a:bodyPr wrap="square" rtlCol="0">
            <a:spAutoFit/>
          </a:bodyPr>
          <a:lstStyle/>
          <a:p>
            <a:pPr algn="ctr"/>
            <a:r>
              <a:rPr lang="de-AT" b="1" dirty="0">
                <a:solidFill>
                  <a:srgbClr val="4472C4">
                    <a:lumMod val="75000"/>
                  </a:srgbClr>
                </a:solidFill>
              </a:rPr>
              <a:t>sich einfühlen</a:t>
            </a:r>
          </a:p>
        </p:txBody>
      </p:sp>
      <p:sp>
        <p:nvSpPr>
          <p:cNvPr id="20" name="Textfeld 19"/>
          <p:cNvSpPr txBox="1"/>
          <p:nvPr/>
        </p:nvSpPr>
        <p:spPr>
          <a:xfrm>
            <a:off x="2816173" y="2020289"/>
            <a:ext cx="1657350" cy="369332"/>
          </a:xfrm>
          <a:prstGeom prst="rect">
            <a:avLst/>
          </a:prstGeom>
          <a:noFill/>
        </p:spPr>
        <p:txBody>
          <a:bodyPr wrap="square" rtlCol="0">
            <a:spAutoFit/>
          </a:bodyPr>
          <a:lstStyle/>
          <a:p>
            <a:pPr algn="ctr"/>
            <a:r>
              <a:rPr lang="de-AT" b="1" dirty="0">
                <a:solidFill>
                  <a:srgbClr val="4472C4">
                    <a:lumMod val="75000"/>
                  </a:srgbClr>
                </a:solidFill>
              </a:rPr>
              <a:t>interpretieren</a:t>
            </a: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Die </a:t>
            </a:r>
            <a:r>
              <a:rPr lang="de-AT" sz="3600" dirty="0" err="1">
                <a:solidFill>
                  <a:srgbClr val="4472C4">
                    <a:lumMod val="50000"/>
                  </a:srgbClr>
                </a:solidFill>
                <a:latin typeface="Calibri Light" panose="020F0302020204030204"/>
              </a:rPr>
              <a:t>Verstehenswabe</a:t>
            </a:r>
            <a:endParaRPr lang="de-AT" dirty="0">
              <a:solidFill>
                <a:prstClr val="black"/>
              </a:solidFill>
            </a:endParaRPr>
          </a:p>
        </p:txBody>
      </p:sp>
    </p:spTree>
    <p:extLst>
      <p:ext uri="{BB962C8B-B14F-4D97-AF65-F5344CB8AC3E}">
        <p14:creationId xmlns:p14="http://schemas.microsoft.com/office/powerpoint/2010/main" val="266519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p:txBody>
          <a:bodyPr/>
          <a:lstStyle/>
          <a:p>
            <a:r>
              <a:rPr lang="de-AT" dirty="0">
                <a:solidFill>
                  <a:prstClr val="black"/>
                </a:solidFill>
              </a:rPr>
              <a:t>Beispiel </a:t>
            </a:r>
            <a:r>
              <a:rPr lang="de-AT" dirty="0" err="1">
                <a:solidFill>
                  <a:prstClr val="black"/>
                </a:solidFill>
              </a:rPr>
              <a:t>Verstehenswabe</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p:txBody>
          <a:bodyPr/>
          <a:lstStyle/>
          <a:p>
            <a:fld id="{8B44F962-17F4-4193-8DD0-20201EFDB343}" type="slidenum">
              <a:rPr lang="de-AT" smtClean="0">
                <a:solidFill>
                  <a:prstClr val="black"/>
                </a:solidFill>
              </a:rPr>
              <a:pPr/>
              <a:t>38</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91670"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86019" y="48070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9167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79669" y="107997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6608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66080"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386019" y="3230391"/>
            <a:ext cx="2220660" cy="954107"/>
          </a:xfrm>
          <a:prstGeom prst="rect">
            <a:avLst/>
          </a:prstGeom>
          <a:noFill/>
        </p:spPr>
        <p:txBody>
          <a:bodyPr wrap="square" rtlCol="0">
            <a:spAutoFit/>
          </a:bodyPr>
          <a:lstStyle/>
          <a:p>
            <a:pPr algn="ctr"/>
            <a:r>
              <a:rPr lang="de-AT" sz="2800" b="1" dirty="0">
                <a:solidFill>
                  <a:srgbClr val="4472C4">
                    <a:lumMod val="75000"/>
                  </a:srgbClr>
                </a:solidFill>
              </a:rPr>
              <a:t>Zeit Management</a:t>
            </a:r>
          </a:p>
        </p:txBody>
      </p:sp>
      <p:sp>
        <p:nvSpPr>
          <p:cNvPr id="3" name="Textfeld 2"/>
          <p:cNvSpPr txBox="1"/>
          <p:nvPr/>
        </p:nvSpPr>
        <p:spPr>
          <a:xfrm>
            <a:off x="4643406" y="1115517"/>
            <a:ext cx="1657350" cy="369332"/>
          </a:xfrm>
          <a:prstGeom prst="rect">
            <a:avLst/>
          </a:prstGeom>
          <a:noFill/>
        </p:spPr>
        <p:txBody>
          <a:bodyPr wrap="square" rtlCol="0">
            <a:spAutoFit/>
          </a:bodyPr>
          <a:lstStyle/>
          <a:p>
            <a:pPr algn="ctr"/>
            <a:r>
              <a:rPr lang="de-AT" b="1" dirty="0">
                <a:solidFill>
                  <a:srgbClr val="4472C4">
                    <a:lumMod val="75000"/>
                  </a:srgbClr>
                </a:solidFill>
              </a:rPr>
              <a:t>erklären</a:t>
            </a:r>
          </a:p>
        </p:txBody>
      </p:sp>
      <p:sp>
        <p:nvSpPr>
          <p:cNvPr id="14" name="Textfeld 13"/>
          <p:cNvSpPr txBox="1"/>
          <p:nvPr/>
        </p:nvSpPr>
        <p:spPr>
          <a:xfrm>
            <a:off x="6447735" y="2020289"/>
            <a:ext cx="1657350" cy="369332"/>
          </a:xfrm>
          <a:prstGeom prst="rect">
            <a:avLst/>
          </a:prstGeom>
          <a:noFill/>
        </p:spPr>
        <p:txBody>
          <a:bodyPr wrap="square" rtlCol="0">
            <a:spAutoFit/>
          </a:bodyPr>
          <a:lstStyle/>
          <a:p>
            <a:pPr algn="ctr"/>
            <a:r>
              <a:rPr lang="de-AT" b="1" dirty="0">
                <a:solidFill>
                  <a:srgbClr val="4472C4">
                    <a:lumMod val="75000"/>
                  </a:srgbClr>
                </a:solidFill>
              </a:rPr>
              <a:t>anwenden</a:t>
            </a:r>
          </a:p>
        </p:txBody>
      </p:sp>
      <p:sp>
        <p:nvSpPr>
          <p:cNvPr id="15" name="Textfeld 14"/>
          <p:cNvSpPr txBox="1"/>
          <p:nvPr/>
        </p:nvSpPr>
        <p:spPr>
          <a:xfrm>
            <a:off x="6447735" y="3837318"/>
            <a:ext cx="1657350" cy="369332"/>
          </a:xfrm>
          <a:prstGeom prst="rect">
            <a:avLst/>
          </a:prstGeom>
          <a:noFill/>
        </p:spPr>
        <p:txBody>
          <a:bodyPr wrap="square" rtlCol="0">
            <a:spAutoFit/>
          </a:bodyPr>
          <a:lstStyle/>
          <a:p>
            <a:pPr algn="ctr"/>
            <a:r>
              <a:rPr lang="de-AT" b="1" dirty="0">
                <a:solidFill>
                  <a:srgbClr val="4472C4">
                    <a:lumMod val="75000"/>
                  </a:srgbClr>
                </a:solidFill>
              </a:rPr>
              <a:t>erweitern</a:t>
            </a:r>
          </a:p>
        </p:txBody>
      </p:sp>
      <p:sp>
        <p:nvSpPr>
          <p:cNvPr id="18" name="Textfeld 17"/>
          <p:cNvSpPr txBox="1"/>
          <p:nvPr/>
        </p:nvSpPr>
        <p:spPr>
          <a:xfrm>
            <a:off x="4693411" y="4792770"/>
            <a:ext cx="1657350" cy="369332"/>
          </a:xfrm>
          <a:prstGeom prst="rect">
            <a:avLst/>
          </a:prstGeom>
          <a:noFill/>
        </p:spPr>
        <p:txBody>
          <a:bodyPr wrap="square" rtlCol="0">
            <a:spAutoFit/>
          </a:bodyPr>
          <a:lstStyle/>
          <a:p>
            <a:pPr algn="ctr"/>
            <a:r>
              <a:rPr lang="de-AT" b="1" dirty="0">
                <a:solidFill>
                  <a:srgbClr val="4472C4">
                    <a:lumMod val="75000"/>
                  </a:srgbClr>
                </a:solidFill>
              </a:rPr>
              <a:t>aufbauen</a:t>
            </a:r>
          </a:p>
        </p:txBody>
      </p:sp>
      <p:sp>
        <p:nvSpPr>
          <p:cNvPr id="19" name="Textfeld 18"/>
          <p:cNvSpPr txBox="1"/>
          <p:nvPr/>
        </p:nvSpPr>
        <p:spPr>
          <a:xfrm>
            <a:off x="2873325" y="3837318"/>
            <a:ext cx="1657350" cy="369332"/>
          </a:xfrm>
          <a:prstGeom prst="rect">
            <a:avLst/>
          </a:prstGeom>
          <a:noFill/>
        </p:spPr>
        <p:txBody>
          <a:bodyPr wrap="square" rtlCol="0">
            <a:spAutoFit/>
          </a:bodyPr>
          <a:lstStyle/>
          <a:p>
            <a:pPr algn="ctr"/>
            <a:r>
              <a:rPr lang="de-AT" b="1" dirty="0">
                <a:solidFill>
                  <a:srgbClr val="4472C4">
                    <a:lumMod val="75000"/>
                  </a:srgbClr>
                </a:solidFill>
              </a:rPr>
              <a:t>sich einfühlen</a:t>
            </a:r>
          </a:p>
        </p:txBody>
      </p:sp>
      <p:sp>
        <p:nvSpPr>
          <p:cNvPr id="20" name="Textfeld 19"/>
          <p:cNvSpPr txBox="1"/>
          <p:nvPr/>
        </p:nvSpPr>
        <p:spPr>
          <a:xfrm>
            <a:off x="2873325" y="2020289"/>
            <a:ext cx="1657350" cy="369332"/>
          </a:xfrm>
          <a:prstGeom prst="rect">
            <a:avLst/>
          </a:prstGeom>
          <a:noFill/>
        </p:spPr>
        <p:txBody>
          <a:bodyPr wrap="square" rtlCol="0">
            <a:spAutoFit/>
          </a:bodyPr>
          <a:lstStyle/>
          <a:p>
            <a:pPr algn="ctr"/>
            <a:r>
              <a:rPr lang="de-AT" b="1" dirty="0">
                <a:solidFill>
                  <a:srgbClr val="4472C4">
                    <a:lumMod val="75000"/>
                  </a:srgbClr>
                </a:solidFill>
              </a:rPr>
              <a:t>interpretieren</a:t>
            </a: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Die </a:t>
            </a:r>
            <a:r>
              <a:rPr lang="de-AT" sz="3600" dirty="0" err="1">
                <a:solidFill>
                  <a:srgbClr val="4472C4">
                    <a:lumMod val="50000"/>
                  </a:srgbClr>
                </a:solidFill>
                <a:latin typeface="Calibri Light" panose="020F0302020204030204"/>
              </a:rPr>
              <a:t>Verstehenswabe</a:t>
            </a:r>
            <a:endParaRPr lang="de-AT" dirty="0">
              <a:solidFill>
                <a:prstClr val="black"/>
              </a:solidFill>
            </a:endParaRPr>
          </a:p>
        </p:txBody>
      </p:sp>
      <p:sp>
        <p:nvSpPr>
          <p:cNvPr id="16" name="Textfeld 15"/>
          <p:cNvSpPr txBox="1"/>
          <p:nvPr/>
        </p:nvSpPr>
        <p:spPr>
          <a:xfrm>
            <a:off x="4849672" y="1610806"/>
            <a:ext cx="1657350" cy="923330"/>
          </a:xfrm>
          <a:prstGeom prst="rect">
            <a:avLst/>
          </a:prstGeom>
          <a:noFill/>
        </p:spPr>
        <p:txBody>
          <a:bodyPr wrap="square" rtlCol="0">
            <a:spAutoFit/>
          </a:bodyPr>
          <a:lstStyle/>
          <a:p>
            <a:r>
              <a:rPr lang="de-AT" dirty="0">
                <a:solidFill>
                  <a:prstClr val="black"/>
                </a:solidFill>
              </a:rPr>
              <a:t>Was ist Zeitmanage-</a:t>
            </a:r>
            <a:r>
              <a:rPr lang="de-AT" dirty="0" err="1">
                <a:solidFill>
                  <a:prstClr val="black"/>
                </a:solidFill>
              </a:rPr>
              <a:t>ment</a:t>
            </a:r>
            <a:r>
              <a:rPr lang="de-AT" dirty="0">
                <a:solidFill>
                  <a:prstClr val="black"/>
                </a:solidFill>
              </a:rPr>
              <a:t>?</a:t>
            </a:r>
          </a:p>
        </p:txBody>
      </p:sp>
      <p:sp>
        <p:nvSpPr>
          <p:cNvPr id="21" name="Textfeld 20"/>
          <p:cNvSpPr txBox="1"/>
          <p:nvPr/>
        </p:nvSpPr>
        <p:spPr>
          <a:xfrm>
            <a:off x="6475620" y="2509319"/>
            <a:ext cx="1657350" cy="923330"/>
          </a:xfrm>
          <a:prstGeom prst="rect">
            <a:avLst/>
          </a:prstGeom>
          <a:noFill/>
        </p:spPr>
        <p:txBody>
          <a:bodyPr wrap="square" rtlCol="0">
            <a:spAutoFit/>
          </a:bodyPr>
          <a:lstStyle/>
          <a:p>
            <a:r>
              <a:rPr lang="en-US" dirty="0">
                <a:solidFill>
                  <a:prstClr val="black"/>
                </a:solidFill>
              </a:rPr>
              <a:t>Wie </a:t>
            </a:r>
            <a:r>
              <a:rPr lang="en-US" dirty="0" err="1">
                <a:solidFill>
                  <a:prstClr val="black"/>
                </a:solidFill>
              </a:rPr>
              <a:t>kann</a:t>
            </a:r>
            <a:r>
              <a:rPr lang="en-US" dirty="0">
                <a:solidFill>
                  <a:prstClr val="black"/>
                </a:solidFill>
              </a:rPr>
              <a:t> ich </a:t>
            </a:r>
            <a:r>
              <a:rPr lang="en-US" dirty="0" err="1">
                <a:solidFill>
                  <a:prstClr val="black"/>
                </a:solidFill>
              </a:rPr>
              <a:t>mir</a:t>
            </a:r>
            <a:r>
              <a:rPr lang="en-US" dirty="0">
                <a:solidFill>
                  <a:prstClr val="black"/>
                </a:solidFill>
              </a:rPr>
              <a:t> das </a:t>
            </a:r>
            <a:r>
              <a:rPr lang="en-US" dirty="0" err="1">
                <a:solidFill>
                  <a:prstClr val="black"/>
                </a:solidFill>
              </a:rPr>
              <a:t>Lernen</a:t>
            </a:r>
            <a:r>
              <a:rPr lang="en-US" dirty="0">
                <a:solidFill>
                  <a:prstClr val="black"/>
                </a:solidFill>
              </a:rPr>
              <a:t> gut </a:t>
            </a:r>
            <a:r>
              <a:rPr lang="en-US" dirty="0" err="1">
                <a:solidFill>
                  <a:prstClr val="black"/>
                </a:solidFill>
              </a:rPr>
              <a:t>einteilen</a:t>
            </a:r>
            <a:r>
              <a:rPr lang="en-US" dirty="0">
                <a:solidFill>
                  <a:prstClr val="black"/>
                </a:solidFill>
              </a:rPr>
              <a:t>?</a:t>
            </a:r>
            <a:endParaRPr lang="de-AT" dirty="0">
              <a:solidFill>
                <a:prstClr val="black"/>
              </a:solidFill>
            </a:endParaRPr>
          </a:p>
        </p:txBody>
      </p:sp>
      <p:sp>
        <p:nvSpPr>
          <p:cNvPr id="22" name="Textfeld 21"/>
          <p:cNvSpPr txBox="1"/>
          <p:nvPr/>
        </p:nvSpPr>
        <p:spPr>
          <a:xfrm>
            <a:off x="6492185" y="4318843"/>
            <a:ext cx="1753262" cy="1200329"/>
          </a:xfrm>
          <a:prstGeom prst="rect">
            <a:avLst/>
          </a:prstGeom>
          <a:noFill/>
        </p:spPr>
        <p:txBody>
          <a:bodyPr wrap="square" rtlCol="0">
            <a:spAutoFit/>
          </a:bodyPr>
          <a:lstStyle/>
          <a:p>
            <a:r>
              <a:rPr lang="de-AT" dirty="0">
                <a:solidFill>
                  <a:prstClr val="black"/>
                </a:solidFill>
              </a:rPr>
              <a:t>Wo sehe ich Vorbilder für ein gutes Zeit-management?</a:t>
            </a:r>
          </a:p>
        </p:txBody>
      </p:sp>
      <p:sp>
        <p:nvSpPr>
          <p:cNvPr id="23" name="Textfeld 22"/>
          <p:cNvSpPr txBox="1"/>
          <p:nvPr/>
        </p:nvSpPr>
        <p:spPr>
          <a:xfrm>
            <a:off x="4770838" y="5144155"/>
            <a:ext cx="1657350" cy="1477328"/>
          </a:xfrm>
          <a:prstGeom prst="rect">
            <a:avLst/>
          </a:prstGeom>
          <a:noFill/>
        </p:spPr>
        <p:txBody>
          <a:bodyPr wrap="square" rtlCol="0">
            <a:spAutoFit/>
          </a:bodyPr>
          <a:lstStyle/>
          <a:p>
            <a:r>
              <a:rPr lang="de-AT" dirty="0">
                <a:solidFill>
                  <a:prstClr val="black"/>
                </a:solidFill>
              </a:rPr>
              <a:t>In welchen Situationen gelingt es mir, meine Zeit gut einzuteilen?</a:t>
            </a:r>
          </a:p>
        </p:txBody>
      </p:sp>
      <p:sp>
        <p:nvSpPr>
          <p:cNvPr id="24" name="Textfeld 23"/>
          <p:cNvSpPr txBox="1"/>
          <p:nvPr/>
        </p:nvSpPr>
        <p:spPr>
          <a:xfrm>
            <a:off x="2860622" y="4117750"/>
            <a:ext cx="1996158" cy="1477328"/>
          </a:xfrm>
          <a:prstGeom prst="rect">
            <a:avLst/>
          </a:prstGeom>
          <a:noFill/>
        </p:spPr>
        <p:txBody>
          <a:bodyPr wrap="square" rtlCol="0">
            <a:spAutoFit/>
          </a:bodyPr>
          <a:lstStyle/>
          <a:p>
            <a:r>
              <a:rPr lang="de-AT" dirty="0">
                <a:solidFill>
                  <a:prstClr val="black"/>
                </a:solidFill>
              </a:rPr>
              <a:t>wie fühlt es sich an, wenn ich es geschafft habe, meine Zeit gut zu planen?</a:t>
            </a:r>
          </a:p>
        </p:txBody>
      </p:sp>
      <p:sp>
        <p:nvSpPr>
          <p:cNvPr id="25" name="Textfeld 24"/>
          <p:cNvSpPr txBox="1"/>
          <p:nvPr/>
        </p:nvSpPr>
        <p:spPr>
          <a:xfrm>
            <a:off x="2954693" y="2454942"/>
            <a:ext cx="1657350" cy="923330"/>
          </a:xfrm>
          <a:prstGeom prst="rect">
            <a:avLst/>
          </a:prstGeom>
          <a:noFill/>
        </p:spPr>
        <p:txBody>
          <a:bodyPr wrap="square" rtlCol="0">
            <a:spAutoFit/>
          </a:bodyPr>
          <a:lstStyle/>
          <a:p>
            <a:r>
              <a:rPr lang="en-US" dirty="0" err="1">
                <a:solidFill>
                  <a:prstClr val="black"/>
                </a:solidFill>
              </a:rPr>
              <a:t>Warum</a:t>
            </a:r>
            <a:r>
              <a:rPr lang="en-US" dirty="0">
                <a:solidFill>
                  <a:prstClr val="black"/>
                </a:solidFill>
              </a:rPr>
              <a:t> </a:t>
            </a:r>
            <a:r>
              <a:rPr lang="en-US" dirty="0" err="1">
                <a:solidFill>
                  <a:prstClr val="black"/>
                </a:solidFill>
              </a:rPr>
              <a:t>ist</a:t>
            </a:r>
            <a:r>
              <a:rPr lang="en-US" dirty="0">
                <a:solidFill>
                  <a:prstClr val="black"/>
                </a:solidFill>
              </a:rPr>
              <a:t> </a:t>
            </a:r>
            <a:r>
              <a:rPr lang="en-US" dirty="0" err="1">
                <a:solidFill>
                  <a:prstClr val="black"/>
                </a:solidFill>
              </a:rPr>
              <a:t>Zeitmanage-ment</a:t>
            </a:r>
            <a:r>
              <a:rPr lang="en-US" dirty="0">
                <a:solidFill>
                  <a:prstClr val="black"/>
                </a:solidFill>
              </a:rPr>
              <a:t> </a:t>
            </a:r>
            <a:r>
              <a:rPr lang="en-US" dirty="0" err="1">
                <a:solidFill>
                  <a:prstClr val="black"/>
                </a:solidFill>
              </a:rPr>
              <a:t>wichtig</a:t>
            </a:r>
            <a:r>
              <a:rPr lang="en-US" dirty="0">
                <a:solidFill>
                  <a:prstClr val="black"/>
                </a:solidFill>
              </a:rPr>
              <a:t>?</a:t>
            </a:r>
          </a:p>
        </p:txBody>
      </p:sp>
    </p:spTree>
    <p:extLst>
      <p:ext uri="{BB962C8B-B14F-4D97-AF65-F5344CB8AC3E}">
        <p14:creationId xmlns:p14="http://schemas.microsoft.com/office/powerpoint/2010/main" val="406969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p:txBody>
          <a:bodyPr/>
          <a:lstStyle/>
          <a:p>
            <a:r>
              <a:rPr lang="de-AT" dirty="0">
                <a:solidFill>
                  <a:prstClr val="black"/>
                </a:solidFill>
              </a:rPr>
              <a:t>Beispiel </a:t>
            </a:r>
            <a:r>
              <a:rPr lang="de-AT" dirty="0" err="1">
                <a:solidFill>
                  <a:prstClr val="black"/>
                </a:solidFill>
              </a:rPr>
              <a:t>Verstehenswabe</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p:txBody>
          <a:bodyPr/>
          <a:lstStyle/>
          <a:p>
            <a:fld id="{8B44F962-17F4-4193-8DD0-20201EFDB343}" type="slidenum">
              <a:rPr lang="de-AT" smtClean="0">
                <a:solidFill>
                  <a:prstClr val="black"/>
                </a:solidFill>
              </a:rPr>
              <a:pPr/>
              <a:t>39</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91670"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86019" y="48070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9167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79669" y="107997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6608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66080"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391196" y="3149190"/>
            <a:ext cx="2220660" cy="1384995"/>
          </a:xfrm>
          <a:prstGeom prst="rect">
            <a:avLst/>
          </a:prstGeom>
          <a:noFill/>
        </p:spPr>
        <p:txBody>
          <a:bodyPr wrap="square" rtlCol="0">
            <a:spAutoFit/>
          </a:bodyPr>
          <a:lstStyle/>
          <a:p>
            <a:pPr algn="ctr"/>
            <a:r>
              <a:rPr lang="de-AT" sz="2800" b="1" dirty="0">
                <a:solidFill>
                  <a:srgbClr val="4472C4">
                    <a:lumMod val="75000"/>
                  </a:srgbClr>
                </a:solidFill>
              </a:rPr>
              <a:t>Förderliche Leistungs-beurteilung</a:t>
            </a:r>
          </a:p>
        </p:txBody>
      </p:sp>
      <p:sp>
        <p:nvSpPr>
          <p:cNvPr id="3" name="Textfeld 2"/>
          <p:cNvSpPr txBox="1"/>
          <p:nvPr/>
        </p:nvSpPr>
        <p:spPr>
          <a:xfrm>
            <a:off x="4643406" y="1115517"/>
            <a:ext cx="1657350" cy="369332"/>
          </a:xfrm>
          <a:prstGeom prst="rect">
            <a:avLst/>
          </a:prstGeom>
          <a:noFill/>
        </p:spPr>
        <p:txBody>
          <a:bodyPr wrap="square" rtlCol="0">
            <a:spAutoFit/>
          </a:bodyPr>
          <a:lstStyle/>
          <a:p>
            <a:pPr algn="ctr"/>
            <a:r>
              <a:rPr lang="de-AT" b="1" dirty="0">
                <a:solidFill>
                  <a:srgbClr val="4472C4">
                    <a:lumMod val="75000"/>
                  </a:srgbClr>
                </a:solidFill>
              </a:rPr>
              <a:t>erklären</a:t>
            </a:r>
          </a:p>
        </p:txBody>
      </p:sp>
      <p:sp>
        <p:nvSpPr>
          <p:cNvPr id="14" name="Textfeld 13"/>
          <p:cNvSpPr txBox="1"/>
          <p:nvPr/>
        </p:nvSpPr>
        <p:spPr>
          <a:xfrm>
            <a:off x="6447735" y="2020289"/>
            <a:ext cx="1657350" cy="369332"/>
          </a:xfrm>
          <a:prstGeom prst="rect">
            <a:avLst/>
          </a:prstGeom>
          <a:noFill/>
        </p:spPr>
        <p:txBody>
          <a:bodyPr wrap="square" rtlCol="0">
            <a:spAutoFit/>
          </a:bodyPr>
          <a:lstStyle/>
          <a:p>
            <a:pPr algn="ctr"/>
            <a:r>
              <a:rPr lang="de-AT" b="1" dirty="0">
                <a:solidFill>
                  <a:srgbClr val="4472C4">
                    <a:lumMod val="75000"/>
                  </a:srgbClr>
                </a:solidFill>
              </a:rPr>
              <a:t>anwenden</a:t>
            </a:r>
          </a:p>
        </p:txBody>
      </p:sp>
      <p:sp>
        <p:nvSpPr>
          <p:cNvPr id="15" name="Textfeld 14"/>
          <p:cNvSpPr txBox="1"/>
          <p:nvPr/>
        </p:nvSpPr>
        <p:spPr>
          <a:xfrm>
            <a:off x="6447735" y="3837318"/>
            <a:ext cx="1657350" cy="369332"/>
          </a:xfrm>
          <a:prstGeom prst="rect">
            <a:avLst/>
          </a:prstGeom>
          <a:noFill/>
        </p:spPr>
        <p:txBody>
          <a:bodyPr wrap="square" rtlCol="0">
            <a:spAutoFit/>
          </a:bodyPr>
          <a:lstStyle/>
          <a:p>
            <a:pPr algn="ctr"/>
            <a:r>
              <a:rPr lang="de-AT" b="1" dirty="0">
                <a:solidFill>
                  <a:srgbClr val="4472C4">
                    <a:lumMod val="75000"/>
                  </a:srgbClr>
                </a:solidFill>
              </a:rPr>
              <a:t>erweitern</a:t>
            </a:r>
          </a:p>
        </p:txBody>
      </p:sp>
      <p:sp>
        <p:nvSpPr>
          <p:cNvPr id="18" name="Textfeld 17"/>
          <p:cNvSpPr txBox="1"/>
          <p:nvPr/>
        </p:nvSpPr>
        <p:spPr>
          <a:xfrm>
            <a:off x="4693411" y="4792770"/>
            <a:ext cx="1657350" cy="369332"/>
          </a:xfrm>
          <a:prstGeom prst="rect">
            <a:avLst/>
          </a:prstGeom>
          <a:noFill/>
        </p:spPr>
        <p:txBody>
          <a:bodyPr wrap="square" rtlCol="0">
            <a:spAutoFit/>
          </a:bodyPr>
          <a:lstStyle/>
          <a:p>
            <a:pPr algn="ctr"/>
            <a:r>
              <a:rPr lang="de-AT" b="1" dirty="0">
                <a:solidFill>
                  <a:srgbClr val="4472C4">
                    <a:lumMod val="75000"/>
                  </a:srgbClr>
                </a:solidFill>
              </a:rPr>
              <a:t>aufbauen</a:t>
            </a:r>
          </a:p>
        </p:txBody>
      </p:sp>
      <p:sp>
        <p:nvSpPr>
          <p:cNvPr id="19" name="Textfeld 18"/>
          <p:cNvSpPr txBox="1"/>
          <p:nvPr/>
        </p:nvSpPr>
        <p:spPr>
          <a:xfrm>
            <a:off x="2873325" y="3837318"/>
            <a:ext cx="1657350" cy="369332"/>
          </a:xfrm>
          <a:prstGeom prst="rect">
            <a:avLst/>
          </a:prstGeom>
          <a:noFill/>
        </p:spPr>
        <p:txBody>
          <a:bodyPr wrap="square" rtlCol="0">
            <a:spAutoFit/>
          </a:bodyPr>
          <a:lstStyle/>
          <a:p>
            <a:pPr algn="ctr"/>
            <a:r>
              <a:rPr lang="de-AT" b="1" dirty="0">
                <a:solidFill>
                  <a:srgbClr val="4472C4">
                    <a:lumMod val="75000"/>
                  </a:srgbClr>
                </a:solidFill>
              </a:rPr>
              <a:t>sich einfühlen</a:t>
            </a:r>
          </a:p>
        </p:txBody>
      </p:sp>
      <p:sp>
        <p:nvSpPr>
          <p:cNvPr id="20" name="Textfeld 19"/>
          <p:cNvSpPr txBox="1"/>
          <p:nvPr/>
        </p:nvSpPr>
        <p:spPr>
          <a:xfrm>
            <a:off x="2873325" y="2020289"/>
            <a:ext cx="1657350" cy="369332"/>
          </a:xfrm>
          <a:prstGeom prst="rect">
            <a:avLst/>
          </a:prstGeom>
          <a:noFill/>
        </p:spPr>
        <p:txBody>
          <a:bodyPr wrap="square" rtlCol="0">
            <a:spAutoFit/>
          </a:bodyPr>
          <a:lstStyle/>
          <a:p>
            <a:pPr algn="ctr"/>
            <a:r>
              <a:rPr lang="de-AT" b="1" dirty="0">
                <a:solidFill>
                  <a:srgbClr val="4472C4">
                    <a:lumMod val="75000"/>
                  </a:srgbClr>
                </a:solidFill>
              </a:rPr>
              <a:t>interpretieren</a:t>
            </a: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Die </a:t>
            </a:r>
            <a:r>
              <a:rPr lang="de-AT" sz="3600" dirty="0" err="1">
                <a:solidFill>
                  <a:srgbClr val="4472C4">
                    <a:lumMod val="50000"/>
                  </a:srgbClr>
                </a:solidFill>
                <a:latin typeface="Calibri Light" panose="020F0302020204030204"/>
              </a:rPr>
              <a:t>Verstehenswabe</a:t>
            </a:r>
            <a:endParaRPr lang="de-AT" dirty="0">
              <a:solidFill>
                <a:prstClr val="black"/>
              </a:solidFill>
            </a:endParaRPr>
          </a:p>
        </p:txBody>
      </p:sp>
    </p:spTree>
    <p:extLst>
      <p:ext uri="{BB962C8B-B14F-4D97-AF65-F5344CB8AC3E}">
        <p14:creationId xmlns:p14="http://schemas.microsoft.com/office/powerpoint/2010/main" val="89740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Der Zusammenhang zwischen Feedback, Motivation und Selbstwirksamkeit</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702866" y="2211997"/>
            <a:ext cx="10515600" cy="4123715"/>
          </a:xfrm>
        </p:spPr>
        <p:txBody>
          <a:bodyPr>
            <a:normAutofit fontScale="92500" lnSpcReduction="10000"/>
          </a:bodyPr>
          <a:lstStyle/>
          <a:p>
            <a:pPr marL="0" indent="0">
              <a:buNone/>
            </a:pPr>
            <a:r>
              <a:rPr lang="de-AT" dirty="0">
                <a:solidFill>
                  <a:prstClr val="black"/>
                </a:solidFill>
              </a:rPr>
              <a:t>Reflektieren Sie über Ihre eigenen Schulerfahrungen und Erfahrungen, die Sie in der Ausbildung gemacht haben:</a:t>
            </a:r>
          </a:p>
          <a:p>
            <a:r>
              <a:rPr lang="de-AT" dirty="0">
                <a:solidFill>
                  <a:prstClr val="black"/>
                </a:solidFill>
              </a:rPr>
              <a:t>Welche Art von Feedback (verbal, direkt und indirekt sowie nonverbal) hat mein Selbstvertrauen und meine Motivation gestärkt?</a:t>
            </a:r>
          </a:p>
          <a:p>
            <a:r>
              <a:rPr lang="de-AT" dirty="0">
                <a:solidFill>
                  <a:prstClr val="black"/>
                </a:solidFill>
              </a:rPr>
              <a:t>Welche Art von Feedback hat mein Selbstvertrauen und meine Motivation geschwächt?</a:t>
            </a:r>
          </a:p>
          <a:p>
            <a:pPr marL="0" indent="0">
              <a:buNone/>
            </a:pPr>
            <a:r>
              <a:rPr lang="de-AT" dirty="0">
                <a:solidFill>
                  <a:prstClr val="black"/>
                </a:solidFill>
              </a:rPr>
              <a:t>Schreiben Sie ein kurzes Dankesschreiben an einen oder zwei MentorInnen von Ihnen, deren Feedback für Sie besonders wertvoll war. Dieses Schreiben soll auch eine Beschreibung enthalten, wie sich das Feedback auf Ihre Selbstwirksamkeit, Ihre Motivation und Ihre weiteren Schritte ausgewirkt hat.</a:t>
            </a:r>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4</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Arbeiten sie mit der </a:t>
            </a:r>
            <a:r>
              <a:rPr lang="de-AT" dirty="0" err="1"/>
              <a:t>Verstehenswabe</a:t>
            </a:r>
            <a:r>
              <a:rPr lang="de-AT" dirty="0"/>
              <a:t>!</a:t>
            </a:r>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200" y="2361156"/>
            <a:ext cx="10515600" cy="3815806"/>
          </a:xfrm>
        </p:spPr>
        <p:txBody>
          <a:bodyPr>
            <a:normAutofit/>
          </a:bodyPr>
          <a:lstStyle/>
          <a:p>
            <a:pPr marL="0" indent="0">
              <a:buNone/>
            </a:pPr>
            <a:r>
              <a:rPr lang="en-US" dirty="0" err="1"/>
              <a:t>Bearbeiten</a:t>
            </a:r>
            <a:r>
              <a:rPr lang="en-US" dirty="0"/>
              <a:t> Sie nun </a:t>
            </a:r>
            <a:r>
              <a:rPr lang="en-US" dirty="0" err="1"/>
              <a:t>gemeinsam</a:t>
            </a:r>
            <a:r>
              <a:rPr lang="en-US" dirty="0"/>
              <a:t> </a:t>
            </a:r>
            <a:r>
              <a:rPr lang="en-US" dirty="0" err="1"/>
              <a:t>schriftlich</a:t>
            </a:r>
            <a:r>
              <a:rPr lang="en-US" dirty="0"/>
              <a:t> die </a:t>
            </a:r>
            <a:r>
              <a:rPr lang="en-US" dirty="0" err="1"/>
              <a:t>Verstehenswabe</a:t>
            </a:r>
            <a:r>
              <a:rPr lang="en-US" dirty="0"/>
              <a:t> </a:t>
            </a:r>
            <a:r>
              <a:rPr lang="en-US" dirty="0" err="1"/>
              <a:t>zum</a:t>
            </a:r>
            <a:r>
              <a:rPr lang="en-US" dirty="0"/>
              <a:t> </a:t>
            </a:r>
            <a:r>
              <a:rPr lang="en-US" dirty="0" err="1"/>
              <a:t>Thema</a:t>
            </a:r>
            <a:r>
              <a:rPr lang="en-US" dirty="0"/>
              <a:t> </a:t>
            </a:r>
            <a:r>
              <a:rPr lang="en-US" dirty="0" err="1"/>
              <a:t>förderliche</a:t>
            </a:r>
            <a:r>
              <a:rPr lang="en-US" dirty="0"/>
              <a:t> </a:t>
            </a:r>
            <a:r>
              <a:rPr lang="en-US" dirty="0" err="1"/>
              <a:t>Leistungsbewertung</a:t>
            </a:r>
            <a:r>
              <a:rPr lang="en-US" dirty="0"/>
              <a:t>, </a:t>
            </a:r>
            <a:r>
              <a:rPr lang="en-US" dirty="0" err="1"/>
              <a:t>indem</a:t>
            </a:r>
            <a:r>
              <a:rPr lang="en-US" dirty="0"/>
              <a:t> Sie </a:t>
            </a:r>
            <a:r>
              <a:rPr lang="en-US" dirty="0" err="1"/>
              <a:t>für</a:t>
            </a:r>
            <a:r>
              <a:rPr lang="en-US" dirty="0"/>
              <a:t> </a:t>
            </a:r>
            <a:r>
              <a:rPr lang="en-US" dirty="0" err="1"/>
              <a:t>jede</a:t>
            </a:r>
            <a:r>
              <a:rPr lang="en-US" dirty="0"/>
              <a:t> der 6 </a:t>
            </a:r>
            <a:r>
              <a:rPr lang="en-US" dirty="0" err="1"/>
              <a:t>Waben</a:t>
            </a:r>
            <a:r>
              <a:rPr lang="en-US" dirty="0"/>
              <a:t> </a:t>
            </a:r>
            <a:r>
              <a:rPr lang="en-US" dirty="0" err="1"/>
              <a:t>passende</a:t>
            </a:r>
            <a:r>
              <a:rPr lang="en-US" dirty="0"/>
              <a:t> </a:t>
            </a:r>
            <a:r>
              <a:rPr lang="en-US" dirty="0" err="1"/>
              <a:t>Fragen</a:t>
            </a:r>
            <a:r>
              <a:rPr lang="en-US" dirty="0"/>
              <a:t> und </a:t>
            </a:r>
            <a:r>
              <a:rPr lang="en-US" dirty="0" err="1"/>
              <a:t>Antworten</a:t>
            </a:r>
            <a:r>
              <a:rPr lang="en-US" dirty="0"/>
              <a:t> </a:t>
            </a:r>
            <a:r>
              <a:rPr lang="en-US" dirty="0" err="1"/>
              <a:t>finden</a:t>
            </a:r>
            <a:r>
              <a:rPr lang="en-US" dirty="0"/>
              <a:t>.</a:t>
            </a:r>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40</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574313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Formative Leistungsbeurteilung </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Formative Leistungsbeurteilung</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41</a:t>
            </a:fld>
            <a:endParaRPr lang="de-AT" dirty="0"/>
          </a:p>
        </p:txBody>
      </p:sp>
    </p:spTree>
    <p:extLst>
      <p:ext uri="{BB962C8B-B14F-4D97-AF65-F5344CB8AC3E}">
        <p14:creationId xmlns:p14="http://schemas.microsoft.com/office/powerpoint/2010/main" val="2551002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Formative Leistungsbeurteilung </a:t>
            </a:r>
          </a:p>
        </p:txBody>
      </p:sp>
      <p:sp>
        <p:nvSpPr>
          <p:cNvPr id="3" name="Inhaltsplatzhalter 2"/>
          <p:cNvSpPr>
            <a:spLocks noGrp="1"/>
          </p:cNvSpPr>
          <p:nvPr>
            <p:ph idx="1"/>
          </p:nvPr>
        </p:nvSpPr>
        <p:spPr>
          <a:xfrm>
            <a:off x="788728" y="1981236"/>
            <a:ext cx="10781730" cy="4503761"/>
          </a:xfrm>
        </p:spPr>
        <p:txBody>
          <a:bodyPr>
            <a:normAutofit/>
          </a:bodyPr>
          <a:lstStyle/>
          <a:p>
            <a:pPr marL="0" indent="0">
              <a:buNone/>
            </a:pPr>
            <a:r>
              <a:rPr lang="de-AT" dirty="0"/>
              <a:t>Formative Leistungsbeurteilung lässt sich u.a. mit der Erfahrung stützen, dass </a:t>
            </a:r>
            <a:r>
              <a:rPr lang="de-AT" dirty="0" err="1"/>
              <a:t>SchülerInnen</a:t>
            </a:r>
            <a:r>
              <a:rPr lang="de-AT" dirty="0"/>
              <a:t> kaum etwas stärker motiviert, als das Gefühl, im Unterricht mitzukommen und etwas zu lernen. Dieses Gefühl entsteht vor allem dann, wenn die Rückmeldungen den Lernenden zeigen, wie sie selbst zu ihrem Erfolg beitragen können.</a:t>
            </a:r>
          </a:p>
          <a:p>
            <a:pPr marL="0" indent="0">
              <a:buNone/>
            </a:pPr>
            <a:r>
              <a:rPr lang="de-AT" dirty="0"/>
              <a:t>Formative Leistungsbeurteilung kann somit auch durch die Rückkopplung über Lernprozesse das Selbstkonzept der Schüler verbessern.</a:t>
            </a:r>
          </a:p>
          <a:p>
            <a:pPr marL="0" lvl="0" indent="0" algn="r">
              <a:spcBef>
                <a:spcPts val="0"/>
              </a:spcBef>
              <a:buNone/>
            </a:pPr>
            <a:r>
              <a:rPr lang="de-AT" sz="1900" dirty="0">
                <a:solidFill>
                  <a:prstClr val="black"/>
                </a:solidFill>
              </a:rPr>
              <a:t>(Bünder/Hansen/</a:t>
            </a:r>
            <a:r>
              <a:rPr lang="de-AT" sz="1900" dirty="0" err="1">
                <a:solidFill>
                  <a:prstClr val="black"/>
                </a:solidFill>
              </a:rPr>
              <a:t>Wimber</a:t>
            </a:r>
            <a:r>
              <a:rPr lang="de-AT" sz="1900" dirty="0">
                <a:solidFill>
                  <a:prstClr val="black"/>
                </a:solidFill>
              </a:rPr>
              <a:t>, IPN, 2000)</a:t>
            </a:r>
          </a:p>
        </p:txBody>
      </p:sp>
      <p:sp>
        <p:nvSpPr>
          <p:cNvPr id="4" name="Fußzeilenplatzhalter 3"/>
          <p:cNvSpPr>
            <a:spLocks noGrp="1"/>
          </p:cNvSpPr>
          <p:nvPr>
            <p:ph type="ftr" sz="quarter" idx="11"/>
          </p:nvPr>
        </p:nvSpPr>
        <p:spPr/>
        <p:txBody>
          <a:bodyPr/>
          <a:lstStyle/>
          <a:p>
            <a:r>
              <a:rPr lang="de-AT" dirty="0"/>
              <a:t>Formative Leistungsbeurteilung</a:t>
            </a:r>
          </a:p>
        </p:txBody>
      </p:sp>
      <p:sp>
        <p:nvSpPr>
          <p:cNvPr id="5" name="Foliennummernplatzhalter 4"/>
          <p:cNvSpPr>
            <a:spLocks noGrp="1"/>
          </p:cNvSpPr>
          <p:nvPr>
            <p:ph type="sldNum" sz="quarter" idx="12"/>
          </p:nvPr>
        </p:nvSpPr>
        <p:spPr/>
        <p:txBody>
          <a:bodyPr/>
          <a:lstStyle/>
          <a:p>
            <a:fld id="{8B44F962-17F4-4193-8DD0-20201EFDB343}" type="slidenum">
              <a:rPr lang="de-AT" smtClean="0"/>
              <a:pPr/>
              <a:t>42</a:t>
            </a:fld>
            <a:endParaRPr lang="de-AT" dirty="0"/>
          </a:p>
        </p:txBody>
      </p:sp>
    </p:spTree>
    <p:extLst>
      <p:ext uri="{BB962C8B-B14F-4D97-AF65-F5344CB8AC3E}">
        <p14:creationId xmlns:p14="http://schemas.microsoft.com/office/powerpoint/2010/main" val="235247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CBE00-1591-46E5-86C1-B81F3A04CCDA}"/>
              </a:ext>
            </a:extLst>
          </p:cNvPr>
          <p:cNvSpPr>
            <a:spLocks noGrp="1"/>
          </p:cNvSpPr>
          <p:nvPr>
            <p:ph type="title"/>
          </p:nvPr>
        </p:nvSpPr>
        <p:spPr/>
        <p:txBody>
          <a:bodyPr/>
          <a:lstStyle/>
          <a:p>
            <a:r>
              <a:rPr lang="de-AT" dirty="0"/>
              <a:t>Formative Leistungsbeurteilung </a:t>
            </a:r>
          </a:p>
        </p:txBody>
      </p:sp>
      <p:sp>
        <p:nvSpPr>
          <p:cNvPr id="3" name="Inhaltsplatzhalter 2">
            <a:extLst>
              <a:ext uri="{FF2B5EF4-FFF2-40B4-BE49-F238E27FC236}">
                <a16:creationId xmlns:a16="http://schemas.microsoft.com/office/drawing/2014/main" id="{C3DEFCCD-6F63-4BB3-A107-5903EA5E8022}"/>
              </a:ext>
            </a:extLst>
          </p:cNvPr>
          <p:cNvSpPr>
            <a:spLocks noGrp="1"/>
          </p:cNvSpPr>
          <p:nvPr>
            <p:ph idx="1"/>
          </p:nvPr>
        </p:nvSpPr>
        <p:spPr/>
        <p:txBody>
          <a:bodyPr>
            <a:normAutofit fontScale="92500" lnSpcReduction="20000"/>
          </a:bodyPr>
          <a:lstStyle/>
          <a:p>
            <a:pPr marL="0" lvl="0" indent="0" algn="r">
              <a:buNone/>
            </a:pPr>
            <a:endParaRPr lang="de-AT" sz="1900" dirty="0">
              <a:solidFill>
                <a:prstClr val="black"/>
              </a:solidFill>
            </a:endParaRPr>
          </a:p>
          <a:p>
            <a:pPr marL="0" indent="0">
              <a:lnSpc>
                <a:spcPts val="0"/>
              </a:lnSpc>
              <a:spcBef>
                <a:spcPts val="0"/>
              </a:spcBef>
              <a:buNone/>
            </a:pPr>
            <a:br>
              <a:rPr lang="de-AT" dirty="0"/>
            </a:br>
            <a:r>
              <a:rPr lang="de-AT" b="1" dirty="0"/>
              <a:t>Kernideen:</a:t>
            </a:r>
          </a:p>
          <a:p>
            <a:r>
              <a:rPr lang="de-AT" dirty="0"/>
              <a:t>1. Der Lernstoff ist in kleinere Einheiten (Lernziele)unterteilt.</a:t>
            </a:r>
          </a:p>
          <a:p>
            <a:r>
              <a:rPr lang="de-AT" dirty="0"/>
              <a:t>2. Die Beurteilung der Lernziele erfolgt durch Rückmeldungen, nicht durch Noten.</a:t>
            </a:r>
          </a:p>
          <a:p>
            <a:r>
              <a:rPr lang="de-AT" dirty="0"/>
              <a:t>3. Diese Rückmeldungen beziehen sich nicht nur auf fachlich-inhaltliche Kompetenzen, sondern auch auf non-formale Kompetenzen, wie zum Beispiel methodische oder persönliche  Kompetenzen.</a:t>
            </a:r>
          </a:p>
          <a:p>
            <a:r>
              <a:rPr lang="de-AT" dirty="0"/>
              <a:t>4. Die individuelle Erreichung der Lernziele wird zur Steuerung des gesamten Lernprozesses herangezogen.</a:t>
            </a:r>
          </a:p>
          <a:p>
            <a:r>
              <a:rPr lang="de-AT" dirty="0"/>
              <a:t>5. Ziel ist, dass SchülerInnen  ihre eigenen Fähigkeiten einschätzen und einsetzen lernen und auf dieser Basis ihre Lernprozesse selbstverantwortlich steuern können.</a:t>
            </a:r>
          </a:p>
          <a:p>
            <a:pPr marL="0" indent="0">
              <a:buNone/>
            </a:pPr>
            <a:endParaRPr lang="de-AT" dirty="0"/>
          </a:p>
        </p:txBody>
      </p:sp>
      <p:sp>
        <p:nvSpPr>
          <p:cNvPr id="4" name="Fußzeilenplatzhalter 3">
            <a:extLst>
              <a:ext uri="{FF2B5EF4-FFF2-40B4-BE49-F238E27FC236}">
                <a16:creationId xmlns:a16="http://schemas.microsoft.com/office/drawing/2014/main" id="{A9C62D2A-8DDF-47E3-B9E8-CBD0CC7BC8DA}"/>
              </a:ext>
            </a:extLst>
          </p:cNvPr>
          <p:cNvSpPr>
            <a:spLocks noGrp="1"/>
          </p:cNvSpPr>
          <p:nvPr>
            <p:ph type="ftr" sz="quarter" idx="11"/>
          </p:nvPr>
        </p:nvSpPr>
        <p:spPr/>
        <p:txBody>
          <a:bodyPr/>
          <a:lstStyle/>
          <a:p>
            <a:r>
              <a:rPr lang="de-AT" dirty="0"/>
              <a:t>Formative Leistungsbeurteilung </a:t>
            </a:r>
          </a:p>
        </p:txBody>
      </p:sp>
      <p:sp>
        <p:nvSpPr>
          <p:cNvPr id="5" name="Foliennummernplatzhalter 4">
            <a:extLst>
              <a:ext uri="{FF2B5EF4-FFF2-40B4-BE49-F238E27FC236}">
                <a16:creationId xmlns:a16="http://schemas.microsoft.com/office/drawing/2014/main" id="{A4198548-2341-405E-8F28-5B647E42F924}"/>
              </a:ext>
            </a:extLst>
          </p:cNvPr>
          <p:cNvSpPr>
            <a:spLocks noGrp="1"/>
          </p:cNvSpPr>
          <p:nvPr>
            <p:ph type="sldNum" sz="quarter" idx="12"/>
          </p:nvPr>
        </p:nvSpPr>
        <p:spPr/>
        <p:txBody>
          <a:bodyPr/>
          <a:lstStyle/>
          <a:p>
            <a:fld id="{8B44F962-17F4-4193-8DD0-20201EFDB343}" type="slidenum">
              <a:rPr lang="de-AT" smtClean="0"/>
              <a:pPr/>
              <a:t>43</a:t>
            </a:fld>
            <a:endParaRPr lang="de-AT" dirty="0"/>
          </a:p>
        </p:txBody>
      </p:sp>
    </p:spTree>
    <p:extLst>
      <p:ext uri="{BB962C8B-B14F-4D97-AF65-F5344CB8AC3E}">
        <p14:creationId xmlns:p14="http://schemas.microsoft.com/office/powerpoint/2010/main" val="3276704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3" y="6276181"/>
            <a:ext cx="5144855" cy="365125"/>
          </a:xfrm>
        </p:spPr>
        <p:txBody>
          <a:bodyPr/>
          <a:lstStyle/>
          <a:p>
            <a:r>
              <a:rPr lang="de-AT" dirty="0"/>
              <a:t>Die drei Level der formativen Leistungsbeurteilung</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44</a:t>
            </a:fld>
            <a:endParaRPr lang="de-AT" dirty="0"/>
          </a:p>
        </p:txBody>
      </p:sp>
      <p:sp>
        <p:nvSpPr>
          <p:cNvPr id="3" name="Inhaltsplatzhalter 2"/>
          <p:cNvSpPr>
            <a:spLocks noGrp="1"/>
          </p:cNvSpPr>
          <p:nvPr>
            <p:ph idx="1"/>
          </p:nvPr>
        </p:nvSpPr>
        <p:spPr>
          <a:xfrm>
            <a:off x="838200" y="1214652"/>
            <a:ext cx="10515600" cy="5227092"/>
          </a:xfrm>
        </p:spPr>
        <p:txBody>
          <a:bodyPr>
            <a:normAutofit fontScale="92500" lnSpcReduction="10000"/>
          </a:bodyPr>
          <a:lstStyle/>
          <a:p>
            <a:pPr marL="0" indent="0">
              <a:buNone/>
            </a:pPr>
            <a:endParaRPr lang="de-AT" dirty="0"/>
          </a:p>
          <a:p>
            <a:pPr marL="0" indent="0">
              <a:lnSpc>
                <a:spcPct val="120000"/>
              </a:lnSpc>
              <a:buNone/>
            </a:pPr>
            <a:r>
              <a:rPr lang="de-AT" sz="2900" b="1" dirty="0">
                <a:solidFill>
                  <a:schemeClr val="accent1">
                    <a:lumMod val="75000"/>
                  </a:schemeClr>
                </a:solidFill>
              </a:rPr>
              <a:t>1. Level: </a:t>
            </a:r>
            <a:br>
              <a:rPr lang="de-AT" sz="2600" b="1" dirty="0"/>
            </a:br>
            <a:r>
              <a:rPr lang="de-AT" sz="2600" b="1" dirty="0"/>
              <a:t>Aktivitäten innerhalb des Unterrichts zur Erfassung des Leistungsstandes für Prozesssteuerung</a:t>
            </a:r>
          </a:p>
          <a:p>
            <a:pPr marL="457200" lvl="1" indent="0">
              <a:buNone/>
            </a:pPr>
            <a:r>
              <a:rPr lang="de-AT" sz="2600" dirty="0"/>
              <a:t>Darunter sind Methoden zusammengefasst, die auf einem recht allgemeinen Level der Lehrperson sowie den Schüler/innen Rückmeldung darüber geben, wie sehr ein gewisses Themengebiet von der Klasse verstanden worden ist und welche Wissenslücken noch geschlossen werden müssen (Steuerung des weiteren Unterrichtsprozesses). All diesen Methoden liegt ein systemisches Verständnis zu Grunde, nämlich, dass der Kontext die Bedeutung bestimmt. Daher wird bei diesen Methoden der Kontext bewusst so verändert, dass es sich vordergründig nicht um eine Prüfungssituation handelt, obwohl die eigentlichen Methoden sehr wohl darauf abzielen, zu überprüfen, wie sehr gewisse Lerninhalte bereits beherrscht werden.</a:t>
            </a:r>
          </a:p>
        </p:txBody>
      </p:sp>
      <p:sp>
        <p:nvSpPr>
          <p:cNvPr id="7" name="Titel 6"/>
          <p:cNvSpPr>
            <a:spLocks noGrp="1"/>
          </p:cNvSpPr>
          <p:nvPr>
            <p:ph type="title"/>
          </p:nvPr>
        </p:nvSpPr>
        <p:spPr/>
        <p:txBody>
          <a:bodyPr/>
          <a:lstStyle/>
          <a:p>
            <a:r>
              <a:rPr lang="de-AT" dirty="0"/>
              <a:t>Die drei Level der formativen Leistungsbeurteilung</a:t>
            </a:r>
          </a:p>
        </p:txBody>
      </p:sp>
    </p:spTree>
    <p:extLst>
      <p:ext uri="{BB962C8B-B14F-4D97-AF65-F5344CB8AC3E}">
        <p14:creationId xmlns:p14="http://schemas.microsoft.com/office/powerpoint/2010/main" val="2344192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2951B-0C42-4302-B971-CF3A3D9C97FD}"/>
              </a:ext>
            </a:extLst>
          </p:cNvPr>
          <p:cNvSpPr>
            <a:spLocks noGrp="1"/>
          </p:cNvSpPr>
          <p:nvPr>
            <p:ph type="title"/>
          </p:nvPr>
        </p:nvSpPr>
        <p:spPr/>
        <p:txBody>
          <a:bodyPr/>
          <a:lstStyle/>
          <a:p>
            <a:r>
              <a:rPr lang="de-AT" dirty="0"/>
              <a:t>Die drei Level der formativen Leistungsbeurteilung</a:t>
            </a:r>
          </a:p>
        </p:txBody>
      </p:sp>
      <p:sp>
        <p:nvSpPr>
          <p:cNvPr id="3" name="Inhaltsplatzhalter 2">
            <a:extLst>
              <a:ext uri="{FF2B5EF4-FFF2-40B4-BE49-F238E27FC236}">
                <a16:creationId xmlns:a16="http://schemas.microsoft.com/office/drawing/2014/main" id="{071C624E-4A8B-40BD-9086-73252C9D45F0}"/>
              </a:ext>
            </a:extLst>
          </p:cNvPr>
          <p:cNvSpPr>
            <a:spLocks noGrp="1"/>
          </p:cNvSpPr>
          <p:nvPr>
            <p:ph idx="1"/>
          </p:nvPr>
        </p:nvSpPr>
        <p:spPr/>
        <p:txBody>
          <a:bodyPr>
            <a:normAutofit/>
          </a:bodyPr>
          <a:lstStyle/>
          <a:p>
            <a:pPr marL="0" indent="0">
              <a:lnSpc>
                <a:spcPct val="120000"/>
              </a:lnSpc>
              <a:buNone/>
            </a:pPr>
            <a:r>
              <a:rPr lang="de-AT" sz="2900" b="1" dirty="0">
                <a:solidFill>
                  <a:schemeClr val="accent1">
                    <a:lumMod val="75000"/>
                  </a:schemeClr>
                </a:solidFill>
              </a:rPr>
              <a:t>2. Level:</a:t>
            </a:r>
            <a:br>
              <a:rPr lang="de-AT" sz="2600" dirty="0"/>
            </a:br>
            <a:r>
              <a:rPr lang="de-AT" sz="2600" b="1" dirty="0"/>
              <a:t>Methoden zur individuellen Leistungsbeurteilung </a:t>
            </a:r>
          </a:p>
          <a:p>
            <a:pPr marL="457200" lvl="1" indent="0">
              <a:buNone/>
            </a:pPr>
            <a:r>
              <a:rPr lang="de-AT" sz="2600" dirty="0"/>
              <a:t>auf der Basis von Reflexion und Selbsteinschätzung (SchülerInnen) sowie Rückmeldungen (LehrerInnen).</a:t>
            </a:r>
            <a:br>
              <a:rPr lang="de-AT" sz="2600" dirty="0"/>
            </a:br>
            <a:r>
              <a:rPr lang="de-AT" sz="2600" dirty="0"/>
              <a:t>Die Rückmeldungen beziehen sich sowohl auf fachlich, inhaltliche Kompetenzen als auch auf non-formale Kompetenzen, wie methodisch-strategische Kompetenzen, persönliche Kompetenzen oder sozial-kommunikative Kompetenzen.</a:t>
            </a:r>
          </a:p>
          <a:p>
            <a:pPr marL="0" indent="0">
              <a:buNone/>
            </a:pPr>
            <a:endParaRPr lang="de-AT" dirty="0"/>
          </a:p>
        </p:txBody>
      </p:sp>
      <p:sp>
        <p:nvSpPr>
          <p:cNvPr id="4" name="Fußzeilenplatzhalter 3">
            <a:extLst>
              <a:ext uri="{FF2B5EF4-FFF2-40B4-BE49-F238E27FC236}">
                <a16:creationId xmlns:a16="http://schemas.microsoft.com/office/drawing/2014/main" id="{8178DE9A-0A0A-49D9-B664-4BE72E17B49A}"/>
              </a:ext>
            </a:extLst>
          </p:cNvPr>
          <p:cNvSpPr>
            <a:spLocks noGrp="1"/>
          </p:cNvSpPr>
          <p:nvPr>
            <p:ph type="ftr" sz="quarter" idx="11"/>
          </p:nvPr>
        </p:nvSpPr>
        <p:spPr>
          <a:xfrm>
            <a:off x="1078524" y="6276181"/>
            <a:ext cx="4903176" cy="365125"/>
          </a:xfrm>
        </p:spPr>
        <p:txBody>
          <a:bodyPr/>
          <a:lstStyle/>
          <a:p>
            <a:r>
              <a:rPr lang="de-AT" dirty="0"/>
              <a:t>Die drei Level der formativen Leistungsbeurteilung</a:t>
            </a:r>
          </a:p>
          <a:p>
            <a:endParaRPr lang="de-AT" dirty="0"/>
          </a:p>
        </p:txBody>
      </p:sp>
      <p:sp>
        <p:nvSpPr>
          <p:cNvPr id="5" name="Foliennummernplatzhalter 4">
            <a:extLst>
              <a:ext uri="{FF2B5EF4-FFF2-40B4-BE49-F238E27FC236}">
                <a16:creationId xmlns:a16="http://schemas.microsoft.com/office/drawing/2014/main" id="{AD6A050F-C3A2-4976-9DDB-B98DF6D9EE65}"/>
              </a:ext>
            </a:extLst>
          </p:cNvPr>
          <p:cNvSpPr>
            <a:spLocks noGrp="1"/>
          </p:cNvSpPr>
          <p:nvPr>
            <p:ph type="sldNum" sz="quarter" idx="12"/>
          </p:nvPr>
        </p:nvSpPr>
        <p:spPr/>
        <p:txBody>
          <a:bodyPr/>
          <a:lstStyle/>
          <a:p>
            <a:fld id="{8B44F962-17F4-4193-8DD0-20201EFDB343}" type="slidenum">
              <a:rPr lang="de-AT" smtClean="0"/>
              <a:pPr/>
              <a:t>45</a:t>
            </a:fld>
            <a:endParaRPr lang="de-AT" dirty="0"/>
          </a:p>
        </p:txBody>
      </p:sp>
    </p:spTree>
    <p:extLst>
      <p:ext uri="{BB962C8B-B14F-4D97-AF65-F5344CB8AC3E}">
        <p14:creationId xmlns:p14="http://schemas.microsoft.com/office/powerpoint/2010/main" val="109143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61BEB-4016-4164-8EAE-B0D3C41D118E}"/>
              </a:ext>
            </a:extLst>
          </p:cNvPr>
          <p:cNvSpPr>
            <a:spLocks noGrp="1"/>
          </p:cNvSpPr>
          <p:nvPr>
            <p:ph type="title"/>
          </p:nvPr>
        </p:nvSpPr>
        <p:spPr/>
        <p:txBody>
          <a:bodyPr/>
          <a:lstStyle/>
          <a:p>
            <a:r>
              <a:rPr lang="de-AT" dirty="0"/>
              <a:t>Die drei Level der formativen Leistungsbeurteilung</a:t>
            </a:r>
          </a:p>
        </p:txBody>
      </p:sp>
      <p:sp>
        <p:nvSpPr>
          <p:cNvPr id="3" name="Inhaltsplatzhalter 2">
            <a:extLst>
              <a:ext uri="{FF2B5EF4-FFF2-40B4-BE49-F238E27FC236}">
                <a16:creationId xmlns:a16="http://schemas.microsoft.com/office/drawing/2014/main" id="{5EFB297D-193F-43A2-87DC-63F23B16A4EC}"/>
              </a:ext>
            </a:extLst>
          </p:cNvPr>
          <p:cNvSpPr>
            <a:spLocks noGrp="1"/>
          </p:cNvSpPr>
          <p:nvPr>
            <p:ph idx="1"/>
          </p:nvPr>
        </p:nvSpPr>
        <p:spPr>
          <a:xfrm>
            <a:off x="838200" y="2072297"/>
            <a:ext cx="10515600" cy="4123715"/>
          </a:xfrm>
        </p:spPr>
        <p:txBody>
          <a:bodyPr/>
          <a:lstStyle/>
          <a:p>
            <a:pPr marL="0" indent="0">
              <a:lnSpc>
                <a:spcPct val="120000"/>
              </a:lnSpc>
              <a:buNone/>
            </a:pPr>
            <a:r>
              <a:rPr lang="de-AT" sz="2900" b="1" dirty="0">
                <a:solidFill>
                  <a:schemeClr val="accent1">
                    <a:lumMod val="75000"/>
                  </a:schemeClr>
                </a:solidFill>
              </a:rPr>
              <a:t>3. Level:</a:t>
            </a:r>
            <a:br>
              <a:rPr lang="de-AT" sz="2600" dirty="0"/>
            </a:br>
            <a:r>
              <a:rPr lang="de-AT" sz="2600" b="1" dirty="0"/>
              <a:t>Gestaltung des Curriculums auf Basis formativer Leistungsbeurteilung</a:t>
            </a:r>
          </a:p>
          <a:p>
            <a:pPr marL="457200" lvl="1" indent="0">
              <a:buNone/>
            </a:pPr>
            <a:r>
              <a:rPr lang="de-AT" sz="2600" dirty="0"/>
              <a:t>Der Lernstoff ist bei diesem  Ansatz in kleinere Einheiten (Lernziele) unterteilt, deren individuelle Erreichung zur Steuerung des gesamten Lernprozesses herangezogen wird. </a:t>
            </a:r>
          </a:p>
          <a:p>
            <a:pPr marL="457200" lvl="1" indent="0">
              <a:buNone/>
            </a:pPr>
            <a:r>
              <a:rPr lang="de-AT" sz="2600" dirty="0"/>
              <a:t>Ziel ist, dass Schüler/innen ihre eigenen Fähigkeiten einschätzen und einsetzen lernen und auf dieser Basis ihre Lernprozesse selbstverantwortlich steuern können.</a:t>
            </a:r>
          </a:p>
        </p:txBody>
      </p:sp>
      <p:sp>
        <p:nvSpPr>
          <p:cNvPr id="4" name="Fußzeilenplatzhalter 3">
            <a:extLst>
              <a:ext uri="{FF2B5EF4-FFF2-40B4-BE49-F238E27FC236}">
                <a16:creationId xmlns:a16="http://schemas.microsoft.com/office/drawing/2014/main" id="{1453DCD8-1115-4251-B9AB-F6D404DA39A4}"/>
              </a:ext>
            </a:extLst>
          </p:cNvPr>
          <p:cNvSpPr>
            <a:spLocks noGrp="1"/>
          </p:cNvSpPr>
          <p:nvPr>
            <p:ph type="ftr" sz="quarter" idx="11"/>
          </p:nvPr>
        </p:nvSpPr>
        <p:spPr>
          <a:xfrm>
            <a:off x="1078524" y="6276181"/>
            <a:ext cx="4960326" cy="365125"/>
          </a:xfrm>
        </p:spPr>
        <p:txBody>
          <a:bodyPr/>
          <a:lstStyle/>
          <a:p>
            <a:r>
              <a:rPr lang="de-AT" dirty="0"/>
              <a:t>Die drei Level der formativen Leistungsbeurteilung</a:t>
            </a:r>
          </a:p>
          <a:p>
            <a:endParaRPr lang="de-AT" dirty="0"/>
          </a:p>
        </p:txBody>
      </p:sp>
      <p:sp>
        <p:nvSpPr>
          <p:cNvPr id="5" name="Foliennummernplatzhalter 4">
            <a:extLst>
              <a:ext uri="{FF2B5EF4-FFF2-40B4-BE49-F238E27FC236}">
                <a16:creationId xmlns:a16="http://schemas.microsoft.com/office/drawing/2014/main" id="{C50E47F4-EAE5-4ECE-BFD5-C5FB464691CF}"/>
              </a:ext>
            </a:extLst>
          </p:cNvPr>
          <p:cNvSpPr>
            <a:spLocks noGrp="1"/>
          </p:cNvSpPr>
          <p:nvPr>
            <p:ph type="sldNum" sz="quarter" idx="12"/>
          </p:nvPr>
        </p:nvSpPr>
        <p:spPr/>
        <p:txBody>
          <a:bodyPr/>
          <a:lstStyle/>
          <a:p>
            <a:fld id="{8B44F962-17F4-4193-8DD0-20201EFDB343}" type="slidenum">
              <a:rPr lang="de-AT" smtClean="0"/>
              <a:pPr/>
              <a:t>46</a:t>
            </a:fld>
            <a:endParaRPr lang="de-AT" dirty="0"/>
          </a:p>
        </p:txBody>
      </p:sp>
    </p:spTree>
    <p:extLst>
      <p:ext uri="{BB962C8B-B14F-4D97-AF65-F5344CB8AC3E}">
        <p14:creationId xmlns:p14="http://schemas.microsoft.com/office/powerpoint/2010/main" val="2727983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err="1"/>
              <a:t>Ordnen</a:t>
            </a:r>
            <a:r>
              <a:rPr lang="en-US" dirty="0"/>
              <a:t> Sie die </a:t>
            </a:r>
            <a:r>
              <a:rPr lang="en-US" dirty="0" err="1"/>
              <a:t>Methoden</a:t>
            </a:r>
            <a:r>
              <a:rPr lang="en-US" dirty="0"/>
              <a:t> </a:t>
            </a:r>
            <a:r>
              <a:rPr lang="en-US" dirty="0" err="1"/>
              <a:t>zu</a:t>
            </a:r>
            <a:r>
              <a:rPr lang="en-US" dirty="0"/>
              <a:t> </a:t>
            </a:r>
            <a:r>
              <a:rPr lang="en-US" dirty="0" err="1"/>
              <a:t>Leistungsbeurteilung</a:t>
            </a:r>
            <a:r>
              <a:rPr lang="en-US" dirty="0"/>
              <a:t> in </a:t>
            </a:r>
            <a:r>
              <a:rPr lang="en-US" dirty="0" err="1"/>
              <a:t>unserer</a:t>
            </a:r>
            <a:r>
              <a:rPr lang="en-US" dirty="0"/>
              <a:t> </a:t>
            </a:r>
            <a:r>
              <a:rPr lang="en-US" dirty="0" err="1"/>
              <a:t>Methodendatenbank</a:t>
            </a:r>
            <a:r>
              <a:rPr lang="en-US" dirty="0"/>
              <a:t> den 3 </a:t>
            </a:r>
            <a:r>
              <a:rPr lang="en-US" dirty="0" err="1"/>
              <a:t>Leveln</a:t>
            </a:r>
            <a:r>
              <a:rPr lang="en-US" dirty="0"/>
              <a:t> </a:t>
            </a:r>
            <a:r>
              <a:rPr lang="en-US" dirty="0" err="1"/>
              <a:t>zu</a:t>
            </a:r>
            <a:r>
              <a:rPr lang="en-US" dirty="0"/>
              <a:t>!</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199" y="2265906"/>
            <a:ext cx="10515600" cy="3815806"/>
          </a:xfrm>
        </p:spPr>
        <p:txBody>
          <a:bodyPr>
            <a:normAutofit/>
          </a:bodyPr>
          <a:lstStyle/>
          <a:p>
            <a:pPr marL="0" indent="0">
              <a:buNone/>
            </a:pPr>
            <a:r>
              <a:rPr lang="en-US" dirty="0" err="1"/>
              <a:t>Setzen</a:t>
            </a:r>
            <a:r>
              <a:rPr lang="en-US" dirty="0"/>
              <a:t> Sie in </a:t>
            </a:r>
            <a:r>
              <a:rPr lang="en-US" dirty="0" err="1"/>
              <a:t>unserer</a:t>
            </a:r>
            <a:r>
              <a:rPr lang="en-US" dirty="0"/>
              <a:t> </a:t>
            </a:r>
            <a:r>
              <a:rPr lang="en-US" dirty="0" err="1"/>
              <a:t>Methodendatenbank</a:t>
            </a:r>
            <a:r>
              <a:rPr lang="en-US" dirty="0"/>
              <a:t> den Filter </a:t>
            </a:r>
            <a:r>
              <a:rPr lang="en-US" dirty="0" err="1"/>
              <a:t>für</a:t>
            </a:r>
            <a:r>
              <a:rPr lang="en-US" dirty="0"/>
              <a:t> </a:t>
            </a:r>
            <a:r>
              <a:rPr lang="en-US" dirty="0" err="1"/>
              <a:t>Leistungsbeurteilung</a:t>
            </a:r>
            <a:r>
              <a:rPr lang="en-US" dirty="0"/>
              <a:t> und </a:t>
            </a:r>
            <a:r>
              <a:rPr lang="de-AT" dirty="0"/>
              <a:t>ordnen Sie die gefundenen Methoden den 3 Leveln</a:t>
            </a:r>
          </a:p>
          <a:p>
            <a:r>
              <a:rPr lang="de-AT" dirty="0"/>
              <a:t>Aktivitäten innerhalb des Unterrichts zur Erfassung des Leistungsstandes für Prozesssteuerung</a:t>
            </a:r>
          </a:p>
          <a:p>
            <a:r>
              <a:rPr lang="de-AT" dirty="0"/>
              <a:t>Methoden zur individuellen Leistungsbeurteilung</a:t>
            </a:r>
          </a:p>
          <a:p>
            <a:r>
              <a:rPr lang="de-AT" dirty="0"/>
              <a:t>Gestaltung des Curriculums auf Basis formativer Leistungsbeurteilung</a:t>
            </a:r>
          </a:p>
          <a:p>
            <a:pPr marL="0" indent="0">
              <a:buNone/>
            </a:pPr>
            <a:r>
              <a:rPr lang="de-AT" dirty="0"/>
              <a:t>zu</a:t>
            </a:r>
          </a:p>
          <a:p>
            <a:pPr marL="0" indent="0">
              <a:buNone/>
            </a:pPr>
            <a:endParaRPr lang="en-US"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47</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18789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a:t>Formative </a:t>
            </a:r>
            <a:r>
              <a:rPr lang="en-US" dirty="0" err="1"/>
              <a:t>Leistungsbeurteilung</a:t>
            </a:r>
            <a:r>
              <a:rPr lang="en-US" dirty="0"/>
              <a:t> in der Praxis</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901700" y="1932597"/>
            <a:ext cx="10515600" cy="4123715"/>
          </a:xfrm>
        </p:spPr>
        <p:txBody>
          <a:bodyPr>
            <a:normAutofit lnSpcReduction="10000"/>
          </a:bodyPr>
          <a:lstStyle/>
          <a:p>
            <a:r>
              <a:rPr lang="de-AT" dirty="0"/>
              <a:t>Beantworten Sie diese </a:t>
            </a:r>
            <a:r>
              <a:rPr lang="de-AT"/>
              <a:t>Fragen schriftlich:</a:t>
            </a:r>
          </a:p>
          <a:p>
            <a:r>
              <a:rPr lang="de-AT" dirty="0"/>
              <a:t>Welchen Nutzen bringen Methoden zur formativen Leistungsbeurteilung?</a:t>
            </a:r>
          </a:p>
          <a:p>
            <a:pPr lvl="1"/>
            <a:r>
              <a:rPr lang="de-AT" sz="2600" dirty="0"/>
              <a:t>Für Ihre SchülerInnen?</a:t>
            </a:r>
          </a:p>
          <a:p>
            <a:pPr lvl="1"/>
            <a:r>
              <a:rPr lang="de-AT" sz="2600" dirty="0"/>
              <a:t>Für Sie als Lehrkraft?</a:t>
            </a:r>
          </a:p>
          <a:p>
            <a:r>
              <a:rPr lang="de-AT" dirty="0"/>
              <a:t>Vor welchen konkreten Herausforderungen stehen Sie, wenn Sie Methoden zur formativen Leistungsbeurteilung in ihrem Unterricht implementieren wollen?</a:t>
            </a:r>
          </a:p>
          <a:p>
            <a:r>
              <a:rPr lang="de-AT" dirty="0"/>
              <a:t>Welche Methoden der Formativen Leistungsbeurteilung setzen Sie bereits um?</a:t>
            </a:r>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48</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380316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0174C-4040-495F-8130-D25BB381C781}"/>
              </a:ext>
            </a:extLst>
          </p:cNvPr>
          <p:cNvSpPr>
            <a:spLocks noGrp="1"/>
          </p:cNvSpPr>
          <p:nvPr>
            <p:ph type="title"/>
          </p:nvPr>
        </p:nvSpPr>
        <p:spPr/>
        <p:txBody>
          <a:bodyPr/>
          <a:lstStyle/>
          <a:p>
            <a:r>
              <a:rPr lang="de-AT" dirty="0"/>
              <a:t>Lerntagebuch</a:t>
            </a:r>
          </a:p>
        </p:txBody>
      </p:sp>
      <p:sp>
        <p:nvSpPr>
          <p:cNvPr id="3" name="Inhaltsplatzhalter 2">
            <a:extLst>
              <a:ext uri="{FF2B5EF4-FFF2-40B4-BE49-F238E27FC236}">
                <a16:creationId xmlns:a16="http://schemas.microsoft.com/office/drawing/2014/main" id="{D027B9EB-53BC-485D-A85F-561E4D4EE94B}"/>
              </a:ext>
            </a:extLst>
          </p:cNvPr>
          <p:cNvSpPr>
            <a:spLocks noGrp="1"/>
          </p:cNvSpPr>
          <p:nvPr>
            <p:ph idx="1"/>
          </p:nvPr>
        </p:nvSpPr>
        <p:spPr/>
        <p:txBody>
          <a:bodyPr/>
          <a:lstStyle/>
          <a:p>
            <a:pPr marL="0" indent="0">
              <a:buNone/>
            </a:pPr>
            <a:r>
              <a:rPr lang="de-AT" dirty="0"/>
              <a:t>Im Sinne der konstruktivistischen Didaktik fördert dieses Instrument die Eigenverantwortung der Kinder für ihren individuellen Lernprozess und unterstützt sie beim Lernen </a:t>
            </a:r>
            <a:r>
              <a:rPr lang="de-AT" dirty="0" err="1"/>
              <a:t>Lernen</a:t>
            </a:r>
            <a:r>
              <a:rPr lang="de-AT" dirty="0"/>
              <a:t>. Zusätzlich berücksichtigt dieses Instrument auch die Außensicht der Eltern und Lehrkräfte und hilft damit den SchülerInnen, ein ganzheitlicheres Bild vom eigenen Tun zu entwickeln.</a:t>
            </a:r>
          </a:p>
        </p:txBody>
      </p:sp>
      <p:sp>
        <p:nvSpPr>
          <p:cNvPr id="4" name="Fußzeilenplatzhalter 3">
            <a:extLst>
              <a:ext uri="{FF2B5EF4-FFF2-40B4-BE49-F238E27FC236}">
                <a16:creationId xmlns:a16="http://schemas.microsoft.com/office/drawing/2014/main" id="{03101CDE-DDC8-44C7-9011-077894089D71}"/>
              </a:ext>
            </a:extLst>
          </p:cNvPr>
          <p:cNvSpPr>
            <a:spLocks noGrp="1"/>
          </p:cNvSpPr>
          <p:nvPr>
            <p:ph type="ftr" sz="quarter" idx="11"/>
          </p:nvPr>
        </p:nvSpPr>
        <p:spPr/>
        <p:txBody>
          <a:bodyPr/>
          <a:lstStyle/>
          <a:p>
            <a:r>
              <a:rPr lang="de-AT" dirty="0"/>
              <a:t>Lerntagebuch</a:t>
            </a:r>
          </a:p>
        </p:txBody>
      </p:sp>
      <p:sp>
        <p:nvSpPr>
          <p:cNvPr id="5" name="Foliennummernplatzhalter 4">
            <a:extLst>
              <a:ext uri="{FF2B5EF4-FFF2-40B4-BE49-F238E27FC236}">
                <a16:creationId xmlns:a16="http://schemas.microsoft.com/office/drawing/2014/main" id="{DDF2EC5D-F28C-4E83-B308-E6CEBE6B3607}"/>
              </a:ext>
            </a:extLst>
          </p:cNvPr>
          <p:cNvSpPr>
            <a:spLocks noGrp="1"/>
          </p:cNvSpPr>
          <p:nvPr>
            <p:ph type="sldNum" sz="quarter" idx="12"/>
          </p:nvPr>
        </p:nvSpPr>
        <p:spPr/>
        <p:txBody>
          <a:bodyPr/>
          <a:lstStyle/>
          <a:p>
            <a:fld id="{8B44F962-17F4-4193-8DD0-20201EFDB343}" type="slidenum">
              <a:rPr lang="de-AT" smtClean="0"/>
              <a:pPr/>
              <a:t>49</a:t>
            </a:fld>
            <a:endParaRPr lang="de-AT" dirty="0"/>
          </a:p>
        </p:txBody>
      </p:sp>
    </p:spTree>
    <p:extLst>
      <p:ext uri="{BB962C8B-B14F-4D97-AF65-F5344CB8AC3E}">
        <p14:creationId xmlns:p14="http://schemas.microsoft.com/office/powerpoint/2010/main" val="417295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der Motivation für schulischen Erfolg</a:t>
            </a:r>
          </a:p>
        </p:txBody>
      </p:sp>
      <p:sp>
        <p:nvSpPr>
          <p:cNvPr id="3" name="Inhaltsplatzhalter 2"/>
          <p:cNvSpPr>
            <a:spLocks noGrp="1"/>
          </p:cNvSpPr>
          <p:nvPr>
            <p:ph idx="1"/>
          </p:nvPr>
        </p:nvSpPr>
        <p:spPr/>
        <p:txBody>
          <a:bodyPr/>
          <a:lstStyle/>
          <a:p>
            <a:pPr marL="0" indent="0">
              <a:buNone/>
            </a:pPr>
            <a:r>
              <a:rPr lang="de-AT" dirty="0"/>
              <a:t>Aus Beobachtungen von Kindern und Jugendlichen wissen wir, dass jeder Mensch von Geburt an danach strebt, Neues zu entdecken, Herausforderungen zu bewältigen und auf Fragen Antworten zu finden. Lernen ist ein menschliches Grundbedürfnis! Was passiert mit diesem natürlichen Entdeckungsdrang in der Schule? Die meisten Schulen sind so strukturiert, dass Lehrpläne und vor allem die Stundenpläne bestimmen, womit sich Kinder und Jugendliche auseinanderzusetzen haben. Für den natürlichen Entdeckungsdrang bleibt unter diesen Umständen wenig Raum und Zeit.</a:t>
            </a:r>
          </a:p>
        </p:txBody>
      </p:sp>
      <p:sp>
        <p:nvSpPr>
          <p:cNvPr id="4" name="Fußzeilenplatzhalter 3"/>
          <p:cNvSpPr>
            <a:spLocks noGrp="1"/>
          </p:cNvSpPr>
          <p:nvPr>
            <p:ph type="ftr" sz="quarter" idx="11"/>
          </p:nvPr>
        </p:nvSpPr>
        <p:spPr>
          <a:xfrm>
            <a:off x="1078523" y="6276181"/>
            <a:ext cx="4771131" cy="365125"/>
          </a:xfrm>
        </p:spPr>
        <p:txBody>
          <a:bodyPr/>
          <a:lstStyle/>
          <a:p>
            <a:r>
              <a:rPr lang="de-AT" dirty="0"/>
              <a:t>Bedeutung der Motivation für schulischen Erfolg</a:t>
            </a:r>
          </a:p>
        </p:txBody>
      </p:sp>
      <p:sp>
        <p:nvSpPr>
          <p:cNvPr id="5" name="Foliennummernplatzhalter 4"/>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1722146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CFE5D-13DB-454C-A173-FAD574748F4E}"/>
              </a:ext>
            </a:extLst>
          </p:cNvPr>
          <p:cNvSpPr>
            <a:spLocks noGrp="1"/>
          </p:cNvSpPr>
          <p:nvPr>
            <p:ph type="title"/>
          </p:nvPr>
        </p:nvSpPr>
        <p:spPr/>
        <p:txBody>
          <a:bodyPr/>
          <a:lstStyle/>
          <a:p>
            <a:r>
              <a:rPr lang="de-AT" dirty="0"/>
              <a:t>Lerntagebuch</a:t>
            </a:r>
          </a:p>
        </p:txBody>
      </p:sp>
      <p:sp>
        <p:nvSpPr>
          <p:cNvPr id="3" name="Inhaltsplatzhalter 2">
            <a:extLst>
              <a:ext uri="{FF2B5EF4-FFF2-40B4-BE49-F238E27FC236}">
                <a16:creationId xmlns:a16="http://schemas.microsoft.com/office/drawing/2014/main" id="{07D3A045-6745-403C-93AF-52F07F0D01C0}"/>
              </a:ext>
            </a:extLst>
          </p:cNvPr>
          <p:cNvSpPr>
            <a:spLocks noGrp="1"/>
          </p:cNvSpPr>
          <p:nvPr>
            <p:ph idx="1"/>
          </p:nvPr>
        </p:nvSpPr>
        <p:spPr/>
        <p:txBody>
          <a:bodyPr>
            <a:normAutofit/>
          </a:bodyPr>
          <a:lstStyle/>
          <a:p>
            <a:pPr marL="0" indent="0">
              <a:buNone/>
            </a:pPr>
            <a:r>
              <a:rPr lang="de-AT" dirty="0"/>
              <a:t>Einige wesentliche Punkte der konstruktivistischen Didaktik untermauern den Einsatz dieses Instruments</a:t>
            </a:r>
          </a:p>
          <a:p>
            <a:r>
              <a:rPr lang="de-AT" b="1" dirty="0"/>
              <a:t>Lernen verläuft individuell und „selbstorganisiert“ und ist damit nur begrenzt vorhersagbar und von außen beeinflussbar:</a:t>
            </a:r>
            <a:r>
              <a:rPr lang="de-AT" dirty="0"/>
              <a:t> </a:t>
            </a:r>
            <a:br>
              <a:rPr lang="de-AT" dirty="0"/>
            </a:br>
            <a:r>
              <a:rPr lang="de-AT" dirty="0"/>
              <a:t>LehrerInnen können Lernen nicht direkt „bewirken“. Sie können es allerdings fördern: durch das Design des Lernangebots (Lernmaterial, Medien), der Lernformen (Methoden usw.) und der Lernumgebung (vorbereitete Lernumgebung, Klassenmanagement, usw.) Die Lehrenden sind „</a:t>
            </a:r>
            <a:r>
              <a:rPr lang="de-AT" dirty="0" err="1"/>
              <a:t>facilitators</a:t>
            </a:r>
            <a:r>
              <a:rPr lang="de-AT" dirty="0"/>
              <a:t>“, als Lern-Ermöglicher.</a:t>
            </a:r>
          </a:p>
        </p:txBody>
      </p:sp>
      <p:sp>
        <p:nvSpPr>
          <p:cNvPr id="4" name="Fußzeilenplatzhalter 3">
            <a:extLst>
              <a:ext uri="{FF2B5EF4-FFF2-40B4-BE49-F238E27FC236}">
                <a16:creationId xmlns:a16="http://schemas.microsoft.com/office/drawing/2014/main" id="{7C08B91A-0F85-4381-A7A9-6223BF9B67CC}"/>
              </a:ext>
            </a:extLst>
          </p:cNvPr>
          <p:cNvSpPr>
            <a:spLocks noGrp="1"/>
          </p:cNvSpPr>
          <p:nvPr>
            <p:ph type="ftr" sz="quarter" idx="11"/>
          </p:nvPr>
        </p:nvSpPr>
        <p:spPr/>
        <p:txBody>
          <a:bodyPr/>
          <a:lstStyle/>
          <a:p>
            <a:r>
              <a:rPr lang="de-AT" dirty="0"/>
              <a:t>Lerntagebuch</a:t>
            </a:r>
          </a:p>
        </p:txBody>
      </p:sp>
      <p:sp>
        <p:nvSpPr>
          <p:cNvPr id="5" name="Foliennummernplatzhalter 4">
            <a:extLst>
              <a:ext uri="{FF2B5EF4-FFF2-40B4-BE49-F238E27FC236}">
                <a16:creationId xmlns:a16="http://schemas.microsoft.com/office/drawing/2014/main" id="{0DFF3A16-6AF9-4C9C-8C5B-9FCC1C5A26F1}"/>
              </a:ext>
            </a:extLst>
          </p:cNvPr>
          <p:cNvSpPr>
            <a:spLocks noGrp="1"/>
          </p:cNvSpPr>
          <p:nvPr>
            <p:ph type="sldNum" sz="quarter" idx="12"/>
          </p:nvPr>
        </p:nvSpPr>
        <p:spPr/>
        <p:txBody>
          <a:bodyPr/>
          <a:lstStyle/>
          <a:p>
            <a:fld id="{8B44F962-17F4-4193-8DD0-20201EFDB343}" type="slidenum">
              <a:rPr lang="de-AT" smtClean="0"/>
              <a:pPr/>
              <a:t>50</a:t>
            </a:fld>
            <a:endParaRPr lang="de-AT" dirty="0"/>
          </a:p>
        </p:txBody>
      </p:sp>
    </p:spTree>
    <p:extLst>
      <p:ext uri="{BB962C8B-B14F-4D97-AF65-F5344CB8AC3E}">
        <p14:creationId xmlns:p14="http://schemas.microsoft.com/office/powerpoint/2010/main" val="35057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FBFEC-17B2-4B5C-8077-9B796F5676AD}"/>
              </a:ext>
            </a:extLst>
          </p:cNvPr>
          <p:cNvSpPr>
            <a:spLocks noGrp="1"/>
          </p:cNvSpPr>
          <p:nvPr>
            <p:ph type="title"/>
          </p:nvPr>
        </p:nvSpPr>
        <p:spPr/>
        <p:txBody>
          <a:bodyPr/>
          <a:lstStyle/>
          <a:p>
            <a:r>
              <a:rPr lang="de-AT" dirty="0"/>
              <a:t>Lerntagebuch</a:t>
            </a:r>
          </a:p>
        </p:txBody>
      </p:sp>
      <p:sp>
        <p:nvSpPr>
          <p:cNvPr id="3" name="Inhaltsplatzhalter 2">
            <a:extLst>
              <a:ext uri="{FF2B5EF4-FFF2-40B4-BE49-F238E27FC236}">
                <a16:creationId xmlns:a16="http://schemas.microsoft.com/office/drawing/2014/main" id="{3C5EC866-DAEF-4E23-8C90-B50B5849A7CA}"/>
              </a:ext>
            </a:extLst>
          </p:cNvPr>
          <p:cNvSpPr>
            <a:spLocks noGrp="1"/>
          </p:cNvSpPr>
          <p:nvPr>
            <p:ph idx="1"/>
          </p:nvPr>
        </p:nvSpPr>
        <p:spPr/>
        <p:txBody>
          <a:bodyPr>
            <a:normAutofit fontScale="92500" lnSpcReduction="20000"/>
          </a:bodyPr>
          <a:lstStyle/>
          <a:p>
            <a:r>
              <a:rPr lang="de-AT" b="1" dirty="0"/>
              <a:t>Lernen soll „situiert“ sein</a:t>
            </a:r>
            <a:r>
              <a:rPr lang="de-AT" dirty="0"/>
              <a:t>.</a:t>
            </a:r>
            <a:br>
              <a:rPr lang="de-AT" dirty="0"/>
            </a:br>
            <a:r>
              <a:rPr lang="de-AT" dirty="0"/>
              <a:t>Neue Inhalte werden am besten gelernt, wenn sie in konkreten Situationen präsentiert und angewendet werden. So entsteht verfügbares Wissen. Das kontextfrei erworbene Wissen – wie es in der Schule oft üblich ist – kann man zwar, z.B. bei Abfragen, wiedergeben. Als theoretisch vorhandenes Wissen kann es jedoch in der Praxis nicht unmittelbar angewendet werden („Träges Wissen“).</a:t>
            </a:r>
          </a:p>
          <a:p>
            <a:r>
              <a:rPr lang="de-AT" b="1" dirty="0"/>
              <a:t>Lernen soll „problemorientiert“ sein.</a:t>
            </a:r>
            <a:br>
              <a:rPr lang="de-AT" dirty="0"/>
            </a:br>
            <a:r>
              <a:rPr lang="de-AT" dirty="0"/>
              <a:t>Bei der Arbeit an konkreten, bedeutungsvollen und realistischen Aufgaben kommt der „Konstruktionsprozess“ in Gang. Im Tun erhalten die SchülerInnen unmittelbares Feedback und gewinnen dadurch Erfahrung. Das Wissen wird auf diese Weise fortlaufend erprobt und verbessert. Dazu kommen motivierende Erfahrungen der eigenen Wirksamkeit und des persönlichen Erfolgs.</a:t>
            </a:r>
          </a:p>
          <a:p>
            <a:endParaRPr lang="de-AT" dirty="0"/>
          </a:p>
        </p:txBody>
      </p:sp>
      <p:sp>
        <p:nvSpPr>
          <p:cNvPr id="4" name="Fußzeilenplatzhalter 3">
            <a:extLst>
              <a:ext uri="{FF2B5EF4-FFF2-40B4-BE49-F238E27FC236}">
                <a16:creationId xmlns:a16="http://schemas.microsoft.com/office/drawing/2014/main" id="{93AB1CCA-5E0D-4C07-AF1A-61E6F42C8EAC}"/>
              </a:ext>
            </a:extLst>
          </p:cNvPr>
          <p:cNvSpPr>
            <a:spLocks noGrp="1"/>
          </p:cNvSpPr>
          <p:nvPr>
            <p:ph type="ftr" sz="quarter" idx="11"/>
          </p:nvPr>
        </p:nvSpPr>
        <p:spPr/>
        <p:txBody>
          <a:bodyPr/>
          <a:lstStyle/>
          <a:p>
            <a:r>
              <a:rPr lang="de-AT" dirty="0"/>
              <a:t>Lerntagebuch</a:t>
            </a:r>
          </a:p>
        </p:txBody>
      </p:sp>
      <p:sp>
        <p:nvSpPr>
          <p:cNvPr id="5" name="Foliennummernplatzhalter 4">
            <a:extLst>
              <a:ext uri="{FF2B5EF4-FFF2-40B4-BE49-F238E27FC236}">
                <a16:creationId xmlns:a16="http://schemas.microsoft.com/office/drawing/2014/main" id="{0AA3F172-26A1-4D7D-BA1C-D154558AAE6E}"/>
              </a:ext>
            </a:extLst>
          </p:cNvPr>
          <p:cNvSpPr>
            <a:spLocks noGrp="1"/>
          </p:cNvSpPr>
          <p:nvPr>
            <p:ph type="sldNum" sz="quarter" idx="12"/>
          </p:nvPr>
        </p:nvSpPr>
        <p:spPr/>
        <p:txBody>
          <a:bodyPr/>
          <a:lstStyle/>
          <a:p>
            <a:fld id="{8B44F962-17F4-4193-8DD0-20201EFDB343}" type="slidenum">
              <a:rPr lang="de-AT" smtClean="0"/>
              <a:pPr/>
              <a:t>51</a:t>
            </a:fld>
            <a:endParaRPr lang="de-AT" dirty="0"/>
          </a:p>
        </p:txBody>
      </p:sp>
    </p:spTree>
    <p:extLst>
      <p:ext uri="{BB962C8B-B14F-4D97-AF65-F5344CB8AC3E}">
        <p14:creationId xmlns:p14="http://schemas.microsoft.com/office/powerpoint/2010/main" val="3759026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err="1"/>
              <a:t>Entwickeln</a:t>
            </a:r>
            <a:r>
              <a:rPr lang="en-US" dirty="0"/>
              <a:t> Sie </a:t>
            </a:r>
            <a:r>
              <a:rPr lang="en-US" dirty="0" err="1"/>
              <a:t>Ihr</a:t>
            </a:r>
            <a:r>
              <a:rPr lang="en-US" dirty="0"/>
              <a:t> </a:t>
            </a:r>
            <a:r>
              <a:rPr lang="en-US" dirty="0" err="1"/>
              <a:t>eigenes</a:t>
            </a:r>
            <a:r>
              <a:rPr lang="en-US" dirty="0"/>
              <a:t> </a:t>
            </a:r>
            <a:r>
              <a:rPr lang="en-US" dirty="0" err="1"/>
              <a:t>Lerntagebuch</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endParaRPr lang="en-US" dirty="0">
              <a:solidFill>
                <a:prstClr val="black"/>
              </a:solidFill>
            </a:endParaRPr>
          </a:p>
          <a:p>
            <a:pPr marL="0" indent="0">
              <a:buNone/>
            </a:pPr>
            <a:r>
              <a:rPr lang="en-US" dirty="0">
                <a:solidFill>
                  <a:prstClr val="black"/>
                </a:solidFill>
              </a:rPr>
              <a:t>Machen Sie </a:t>
            </a:r>
            <a:r>
              <a:rPr lang="en-US" dirty="0" err="1">
                <a:solidFill>
                  <a:prstClr val="black"/>
                </a:solidFill>
              </a:rPr>
              <a:t>sich</a:t>
            </a:r>
            <a:r>
              <a:rPr lang="en-US" dirty="0">
                <a:solidFill>
                  <a:prstClr val="black"/>
                </a:solidFill>
              </a:rPr>
              <a:t> </a:t>
            </a:r>
            <a:r>
              <a:rPr lang="en-US" dirty="0" err="1">
                <a:solidFill>
                  <a:prstClr val="black"/>
                </a:solidFill>
              </a:rPr>
              <a:t>mit</a:t>
            </a:r>
            <a:r>
              <a:rPr lang="en-US" dirty="0">
                <a:solidFill>
                  <a:prstClr val="black"/>
                </a:solidFill>
              </a:rPr>
              <a:t> der </a:t>
            </a:r>
            <a:r>
              <a:rPr lang="en-US" dirty="0" err="1">
                <a:solidFill>
                  <a:prstClr val="black"/>
                </a:solidFill>
              </a:rPr>
              <a:t>Methode</a:t>
            </a:r>
            <a:r>
              <a:rPr lang="en-US" dirty="0">
                <a:solidFill>
                  <a:prstClr val="black"/>
                </a:solidFill>
              </a:rPr>
              <a:t> </a:t>
            </a:r>
            <a:r>
              <a:rPr lang="de-AT" dirty="0"/>
              <a:t>Lerntagebuch als Lernwegbegleiter</a:t>
            </a:r>
          </a:p>
          <a:p>
            <a:pPr marL="0" indent="0">
              <a:buNone/>
            </a:pPr>
            <a:r>
              <a:rPr lang="en-US" dirty="0" err="1">
                <a:solidFill>
                  <a:prstClr val="black"/>
                </a:solidFill>
              </a:rPr>
              <a:t>vertraut</a:t>
            </a:r>
            <a:r>
              <a:rPr lang="en-US" dirty="0">
                <a:solidFill>
                  <a:prstClr val="black"/>
                </a:solidFill>
              </a:rPr>
              <a:t>. </a:t>
            </a:r>
          </a:p>
          <a:p>
            <a:pPr marL="0" indent="0">
              <a:buNone/>
            </a:pPr>
            <a:r>
              <a:rPr lang="en-US" dirty="0" err="1">
                <a:solidFill>
                  <a:prstClr val="black"/>
                </a:solidFill>
              </a:rPr>
              <a:t>Entwickeln</a:t>
            </a:r>
            <a:r>
              <a:rPr lang="en-US" dirty="0">
                <a:solidFill>
                  <a:prstClr val="black"/>
                </a:solidFill>
              </a:rPr>
              <a:t> Sie </a:t>
            </a:r>
            <a:r>
              <a:rPr lang="en-US" dirty="0" err="1">
                <a:solidFill>
                  <a:prstClr val="black"/>
                </a:solidFill>
              </a:rPr>
              <a:t>ein</a:t>
            </a:r>
            <a:r>
              <a:rPr lang="en-US" dirty="0">
                <a:solidFill>
                  <a:prstClr val="black"/>
                </a:solidFill>
              </a:rPr>
              <a:t> </a:t>
            </a:r>
            <a:r>
              <a:rPr lang="en-US" dirty="0" err="1">
                <a:solidFill>
                  <a:prstClr val="black"/>
                </a:solidFill>
              </a:rPr>
              <a:t>eignes</a:t>
            </a:r>
            <a:r>
              <a:rPr lang="en-US" dirty="0">
                <a:solidFill>
                  <a:prstClr val="black"/>
                </a:solidFill>
              </a:rPr>
              <a:t> </a:t>
            </a:r>
            <a:r>
              <a:rPr lang="en-US" dirty="0" err="1">
                <a:solidFill>
                  <a:prstClr val="black"/>
                </a:solidFill>
              </a:rPr>
              <a:t>Lerntagebuch</a:t>
            </a:r>
            <a:r>
              <a:rPr lang="en-US" dirty="0">
                <a:solidFill>
                  <a:prstClr val="black"/>
                </a:solidFill>
              </a:rPr>
              <a:t> </a:t>
            </a:r>
            <a:r>
              <a:rPr lang="en-US" dirty="0" err="1">
                <a:solidFill>
                  <a:prstClr val="black"/>
                </a:solidFill>
              </a:rPr>
              <a:t>für</a:t>
            </a:r>
            <a:r>
              <a:rPr lang="en-US" dirty="0">
                <a:solidFill>
                  <a:prstClr val="black"/>
                </a:solidFill>
              </a:rPr>
              <a:t> </a:t>
            </a:r>
            <a:r>
              <a:rPr lang="en-US" dirty="0" err="1">
                <a:solidFill>
                  <a:prstClr val="black"/>
                </a:solidFill>
              </a:rPr>
              <a:t>Ihre</a:t>
            </a:r>
            <a:r>
              <a:rPr lang="en-US" dirty="0">
                <a:solidFill>
                  <a:prstClr val="black"/>
                </a:solidFill>
              </a:rPr>
              <a:t> </a:t>
            </a:r>
            <a:r>
              <a:rPr lang="en-US" dirty="0" err="1">
                <a:solidFill>
                  <a:prstClr val="black"/>
                </a:solidFill>
              </a:rPr>
              <a:t>SchülerInnen</a:t>
            </a:r>
            <a:r>
              <a:rPr lang="en-US" dirty="0">
                <a:solidFill>
                  <a:prstClr val="black"/>
                </a:solidFill>
              </a:rPr>
              <a:t>, das Sie in </a:t>
            </a:r>
            <a:r>
              <a:rPr lang="en-US" dirty="0" err="1">
                <a:solidFill>
                  <a:prstClr val="black"/>
                </a:solidFill>
              </a:rPr>
              <a:t>Ihrem</a:t>
            </a:r>
            <a:r>
              <a:rPr lang="en-US" dirty="0">
                <a:solidFill>
                  <a:prstClr val="black"/>
                </a:solidFill>
              </a:rPr>
              <a:t> </a:t>
            </a:r>
            <a:r>
              <a:rPr lang="en-US" dirty="0" err="1">
                <a:solidFill>
                  <a:prstClr val="black"/>
                </a:solidFill>
              </a:rPr>
              <a:t>Unterricht</a:t>
            </a:r>
            <a:r>
              <a:rPr lang="en-US" dirty="0">
                <a:solidFill>
                  <a:prstClr val="black"/>
                </a:solidFill>
              </a:rPr>
              <a:t> </a:t>
            </a:r>
            <a:r>
              <a:rPr lang="en-US" dirty="0" err="1">
                <a:solidFill>
                  <a:prstClr val="black"/>
                </a:solidFill>
              </a:rPr>
              <a:t>verwenden</a:t>
            </a:r>
            <a:r>
              <a:rPr lang="en-US" dirty="0">
                <a:solidFill>
                  <a:prstClr val="black"/>
                </a:solidFill>
              </a:rPr>
              <a:t> </a:t>
            </a:r>
            <a:r>
              <a:rPr lang="en-US" dirty="0" err="1">
                <a:solidFill>
                  <a:prstClr val="black"/>
                </a:solidFill>
              </a:rPr>
              <a:t>wollen</a:t>
            </a:r>
            <a:r>
              <a:rPr lang="en-US" dirty="0">
                <a:solidFill>
                  <a:prstClr val="black"/>
                </a:solidFill>
              </a:rPr>
              <a:t>.</a:t>
            </a:r>
          </a:p>
          <a:p>
            <a:pPr marL="0" indent="0">
              <a:buNone/>
            </a:pPr>
            <a:endParaRPr lang="de-AT"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52</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9417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der Motivation für schulischen Erfolg</a:t>
            </a:r>
          </a:p>
        </p:txBody>
      </p:sp>
      <p:sp>
        <p:nvSpPr>
          <p:cNvPr id="3" name="Inhaltsplatzhalter 2"/>
          <p:cNvSpPr>
            <a:spLocks noGrp="1"/>
          </p:cNvSpPr>
          <p:nvPr>
            <p:ph idx="1"/>
          </p:nvPr>
        </p:nvSpPr>
        <p:spPr>
          <a:xfrm>
            <a:off x="712940" y="1808990"/>
            <a:ext cx="7848600" cy="4123715"/>
          </a:xfrm>
        </p:spPr>
        <p:txBody>
          <a:bodyPr>
            <a:normAutofit fontScale="92500"/>
          </a:bodyPr>
          <a:lstStyle/>
          <a:p>
            <a:pPr marL="0" indent="0">
              <a:buNone/>
            </a:pPr>
            <a:r>
              <a:rPr lang="de-AT" dirty="0"/>
              <a:t>Mit zunehmendem Alter beginnen Jugendliche mehr und mehr die Schule und deren Sinn und Zweck kritisch zu hinterfragen. Daraus ergeben sich oft motivationale Probleme. Viele Jugendliche langweilen sich in der Schule, weil sie mit Lerninhalten konfrontiert werden, für die sie sich primär nicht interessieren. Die Lernmotivation und das Interesse an der Schule an und für sich sinken während der Schullaufbahn ab. Für viele SchülerInnen stellt Lernen daher oft nichts weiter als eine lästige Pflichterfüllung dar, während die Gründe weiterhin die Schule zu besuchen, ganz woanders liegen.</a:t>
            </a:r>
          </a:p>
        </p:txBody>
      </p:sp>
      <p:sp>
        <p:nvSpPr>
          <p:cNvPr id="4" name="Fußzeilenplatzhalter 3"/>
          <p:cNvSpPr>
            <a:spLocks noGrp="1"/>
          </p:cNvSpPr>
          <p:nvPr>
            <p:ph type="ftr" sz="quarter" idx="11"/>
          </p:nvPr>
        </p:nvSpPr>
        <p:spPr>
          <a:xfrm>
            <a:off x="1078523" y="6276181"/>
            <a:ext cx="4771131" cy="365125"/>
          </a:xfrm>
        </p:spPr>
        <p:txBody>
          <a:bodyPr/>
          <a:lstStyle/>
          <a:p>
            <a:r>
              <a:rPr lang="de-AT" dirty="0"/>
              <a:t>Bedeutung der Motivation für schulischen Erfolg</a:t>
            </a:r>
          </a:p>
        </p:txBody>
      </p:sp>
      <p:sp>
        <p:nvSpPr>
          <p:cNvPr id="5" name="Foliennummernplatzhalter 4"/>
          <p:cNvSpPr>
            <a:spLocks noGrp="1"/>
          </p:cNvSpPr>
          <p:nvPr>
            <p:ph type="sldNum" sz="quarter" idx="12"/>
          </p:nvPr>
        </p:nvSpPr>
        <p:spPr/>
        <p:txBody>
          <a:bodyPr/>
          <a:lstStyle/>
          <a:p>
            <a:fld id="{8B44F962-17F4-4193-8DD0-20201EFDB343}" type="slidenum">
              <a:rPr lang="de-AT" smtClean="0"/>
              <a:pPr/>
              <a:t>6</a:t>
            </a:fld>
            <a:endParaRPr lang="de-AT" dirty="0"/>
          </a:p>
        </p:txBody>
      </p:sp>
      <p:pic>
        <p:nvPicPr>
          <p:cNvPr id="6" name="Inhaltsplatzhalter 11">
            <a:extLst>
              <a:ext uri="{FF2B5EF4-FFF2-40B4-BE49-F238E27FC236}">
                <a16:creationId xmlns:a16="http://schemas.microsoft.com/office/drawing/2014/main" id="{84DC8C8A-DC29-439B-8A0A-85FF5A2FF23C}"/>
              </a:ext>
            </a:extLst>
          </p:cNvPr>
          <p:cNvPicPr>
            <a:picLocks noChangeAspect="1"/>
          </p:cNvPicPr>
          <p:nvPr/>
        </p:nvPicPr>
        <p:blipFill>
          <a:blip r:embed="rId2">
            <a:extLst>
              <a:ext uri="{28A0092B-C50C-407E-A947-70E740481C1C}">
                <a14:useLocalDpi xmlns:a14="http://schemas.microsoft.com/office/drawing/2010/main" val="0"/>
              </a:ext>
            </a:extLst>
          </a:blip>
          <a:srcRect t="-1768"/>
          <a:stretch>
            <a:fillRect/>
          </a:stretch>
        </p:blipFill>
        <p:spPr bwMode="auto">
          <a:xfrm>
            <a:off x="8217074" y="2231384"/>
            <a:ext cx="3630460" cy="3641200"/>
          </a:xfrm>
          <a:prstGeom prst="rect">
            <a:avLst/>
          </a:prstGeom>
          <a:noFill/>
        </p:spPr>
      </p:pic>
    </p:spTree>
    <p:extLst>
      <p:ext uri="{BB962C8B-B14F-4D97-AF65-F5344CB8AC3E}">
        <p14:creationId xmlns:p14="http://schemas.microsoft.com/office/powerpoint/2010/main" val="309427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E8167-E164-4AA6-A1C3-DED0762506F9}"/>
              </a:ext>
            </a:extLst>
          </p:cNvPr>
          <p:cNvSpPr>
            <a:spLocks noGrp="1"/>
          </p:cNvSpPr>
          <p:nvPr>
            <p:ph type="title"/>
          </p:nvPr>
        </p:nvSpPr>
        <p:spPr/>
        <p:txBody>
          <a:bodyPr/>
          <a:lstStyle/>
          <a:p>
            <a:r>
              <a:rPr lang="de-AT" dirty="0"/>
              <a:t>Bedeutung der Motivation für schulischen Erfolg</a:t>
            </a:r>
          </a:p>
        </p:txBody>
      </p:sp>
      <p:sp>
        <p:nvSpPr>
          <p:cNvPr id="3" name="Inhaltsplatzhalter 2">
            <a:extLst>
              <a:ext uri="{FF2B5EF4-FFF2-40B4-BE49-F238E27FC236}">
                <a16:creationId xmlns:a16="http://schemas.microsoft.com/office/drawing/2014/main" id="{1A88376B-85B5-4178-8961-736FA2BF166F}"/>
              </a:ext>
            </a:extLst>
          </p:cNvPr>
          <p:cNvSpPr>
            <a:spLocks noGrp="1"/>
          </p:cNvSpPr>
          <p:nvPr>
            <p:ph idx="1"/>
          </p:nvPr>
        </p:nvSpPr>
        <p:spPr>
          <a:xfrm>
            <a:off x="483016" y="2838598"/>
            <a:ext cx="5305816" cy="1879926"/>
          </a:xfrm>
        </p:spPr>
        <p:txBody>
          <a:bodyPr/>
          <a:lstStyle/>
          <a:p>
            <a:pPr marL="0" indent="0">
              <a:buNone/>
            </a:pPr>
            <a:r>
              <a:rPr lang="de-AT" dirty="0"/>
              <a:t>Vor allem die Versagensangst stellt ein problematisches Motiv dar, weil dadurch folgender Teufelskreis in Gang gesetzt werden kann:</a:t>
            </a:r>
          </a:p>
        </p:txBody>
      </p:sp>
      <p:sp>
        <p:nvSpPr>
          <p:cNvPr id="4" name="Fußzeilenplatzhalter 3">
            <a:extLst>
              <a:ext uri="{FF2B5EF4-FFF2-40B4-BE49-F238E27FC236}">
                <a16:creationId xmlns:a16="http://schemas.microsoft.com/office/drawing/2014/main" id="{111156CB-5DF6-4ABE-9B25-3F5C54D4DF30}"/>
              </a:ext>
            </a:extLst>
          </p:cNvPr>
          <p:cNvSpPr>
            <a:spLocks noGrp="1"/>
          </p:cNvSpPr>
          <p:nvPr>
            <p:ph type="ftr" sz="quarter" idx="11"/>
          </p:nvPr>
        </p:nvSpPr>
        <p:spPr>
          <a:xfrm>
            <a:off x="1078524" y="6276181"/>
            <a:ext cx="4710308" cy="365125"/>
          </a:xfrm>
        </p:spPr>
        <p:txBody>
          <a:bodyPr/>
          <a:lstStyle/>
          <a:p>
            <a:r>
              <a:rPr lang="de-AT" dirty="0"/>
              <a:t>Bedeutung der Motivation für schulischen Erfolg</a:t>
            </a:r>
          </a:p>
        </p:txBody>
      </p:sp>
      <p:sp>
        <p:nvSpPr>
          <p:cNvPr id="5" name="Foliennummernplatzhalter 4">
            <a:extLst>
              <a:ext uri="{FF2B5EF4-FFF2-40B4-BE49-F238E27FC236}">
                <a16:creationId xmlns:a16="http://schemas.microsoft.com/office/drawing/2014/main" id="{6D7F1D84-FE95-4454-BC19-825C86352CB1}"/>
              </a:ext>
            </a:extLst>
          </p:cNvPr>
          <p:cNvSpPr>
            <a:spLocks noGrp="1"/>
          </p:cNvSpPr>
          <p:nvPr>
            <p:ph type="sldNum" sz="quarter" idx="12"/>
          </p:nvPr>
        </p:nvSpPr>
        <p:spPr/>
        <p:txBody>
          <a:bodyPr/>
          <a:lstStyle/>
          <a:p>
            <a:fld id="{8B44F962-17F4-4193-8DD0-20201EFDB343}" type="slidenum">
              <a:rPr lang="de-AT" smtClean="0"/>
              <a:pPr/>
              <a:t>7</a:t>
            </a:fld>
            <a:endParaRPr lang="de-AT" dirty="0"/>
          </a:p>
        </p:txBody>
      </p:sp>
      <p:graphicFrame>
        <p:nvGraphicFramePr>
          <p:cNvPr id="6" name="Diagramm 5">
            <a:extLst>
              <a:ext uri="{FF2B5EF4-FFF2-40B4-BE49-F238E27FC236}">
                <a16:creationId xmlns:a16="http://schemas.microsoft.com/office/drawing/2014/main" id="{91394515-FAB5-405E-AC23-BE02017E837E}"/>
              </a:ext>
            </a:extLst>
          </p:cNvPr>
          <p:cNvGraphicFramePr/>
          <p:nvPr>
            <p:extLst>
              <p:ext uri="{D42A27DB-BD31-4B8C-83A1-F6EECF244321}">
                <p14:modId xmlns:p14="http://schemas.microsoft.com/office/powerpoint/2010/main" val="2986810662"/>
              </p:ext>
            </p:extLst>
          </p:nvPr>
        </p:nvGraphicFramePr>
        <p:xfrm>
          <a:off x="4471792" y="1496860"/>
          <a:ext cx="7522784" cy="466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70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E8167-E164-4AA6-A1C3-DED0762506F9}"/>
              </a:ext>
            </a:extLst>
          </p:cNvPr>
          <p:cNvSpPr>
            <a:spLocks noGrp="1"/>
          </p:cNvSpPr>
          <p:nvPr>
            <p:ph type="title"/>
          </p:nvPr>
        </p:nvSpPr>
        <p:spPr/>
        <p:txBody>
          <a:bodyPr/>
          <a:lstStyle/>
          <a:p>
            <a:r>
              <a:rPr lang="de-AT" dirty="0"/>
              <a:t>Bedeutung der Motivation für schulischen Erfolg</a:t>
            </a:r>
          </a:p>
        </p:txBody>
      </p:sp>
      <p:sp>
        <p:nvSpPr>
          <p:cNvPr id="3" name="Inhaltsplatzhalter 2">
            <a:extLst>
              <a:ext uri="{FF2B5EF4-FFF2-40B4-BE49-F238E27FC236}">
                <a16:creationId xmlns:a16="http://schemas.microsoft.com/office/drawing/2014/main" id="{1A88376B-85B5-4178-8961-736FA2BF166F}"/>
              </a:ext>
            </a:extLst>
          </p:cNvPr>
          <p:cNvSpPr>
            <a:spLocks noGrp="1"/>
          </p:cNvSpPr>
          <p:nvPr>
            <p:ph idx="1"/>
          </p:nvPr>
        </p:nvSpPr>
        <p:spPr>
          <a:xfrm>
            <a:off x="612732" y="2471211"/>
            <a:ext cx="5305816" cy="2437334"/>
          </a:xfrm>
        </p:spPr>
        <p:txBody>
          <a:bodyPr/>
          <a:lstStyle/>
          <a:p>
            <a:pPr marL="0" indent="0">
              <a:buNone/>
            </a:pPr>
            <a:r>
              <a:rPr lang="de-AT" dirty="0"/>
              <a:t>Gelingt es Schulen aber, SchülerInnen bei der Erreichung ihrer persönlichen Ziele zu unterstützen, so hat dies einen wesentlichen Einfluss auf folgende Bereiche:</a:t>
            </a:r>
          </a:p>
        </p:txBody>
      </p:sp>
      <p:sp>
        <p:nvSpPr>
          <p:cNvPr id="4" name="Fußzeilenplatzhalter 3">
            <a:extLst>
              <a:ext uri="{FF2B5EF4-FFF2-40B4-BE49-F238E27FC236}">
                <a16:creationId xmlns:a16="http://schemas.microsoft.com/office/drawing/2014/main" id="{111156CB-5DF6-4ABE-9B25-3F5C54D4DF30}"/>
              </a:ext>
            </a:extLst>
          </p:cNvPr>
          <p:cNvSpPr>
            <a:spLocks noGrp="1"/>
          </p:cNvSpPr>
          <p:nvPr>
            <p:ph type="ftr" sz="quarter" idx="11"/>
          </p:nvPr>
        </p:nvSpPr>
        <p:spPr>
          <a:xfrm>
            <a:off x="1078524" y="6276181"/>
            <a:ext cx="4727290" cy="365125"/>
          </a:xfrm>
        </p:spPr>
        <p:txBody>
          <a:bodyPr/>
          <a:lstStyle/>
          <a:p>
            <a:r>
              <a:rPr lang="de-AT" dirty="0"/>
              <a:t>Bedeutung der Motivation für schulischen Erfolg</a:t>
            </a:r>
          </a:p>
        </p:txBody>
      </p:sp>
      <p:sp>
        <p:nvSpPr>
          <p:cNvPr id="5" name="Foliennummernplatzhalter 4">
            <a:extLst>
              <a:ext uri="{FF2B5EF4-FFF2-40B4-BE49-F238E27FC236}">
                <a16:creationId xmlns:a16="http://schemas.microsoft.com/office/drawing/2014/main" id="{6D7F1D84-FE95-4454-BC19-825C86352CB1}"/>
              </a:ext>
            </a:extLst>
          </p:cNvPr>
          <p:cNvSpPr>
            <a:spLocks noGrp="1"/>
          </p:cNvSpPr>
          <p:nvPr>
            <p:ph type="sldNum" sz="quarter" idx="12"/>
          </p:nvPr>
        </p:nvSpPr>
        <p:spPr/>
        <p:txBody>
          <a:bodyPr/>
          <a:lstStyle/>
          <a:p>
            <a:fld id="{8B44F962-17F4-4193-8DD0-20201EFDB343}" type="slidenum">
              <a:rPr lang="de-AT" smtClean="0"/>
              <a:pPr/>
              <a:t>8</a:t>
            </a:fld>
            <a:endParaRPr lang="de-AT" dirty="0"/>
          </a:p>
        </p:txBody>
      </p:sp>
      <p:graphicFrame>
        <p:nvGraphicFramePr>
          <p:cNvPr id="7" name="Diagramm 6">
            <a:extLst>
              <a:ext uri="{FF2B5EF4-FFF2-40B4-BE49-F238E27FC236}">
                <a16:creationId xmlns:a16="http://schemas.microsoft.com/office/drawing/2014/main" id="{35BD8024-B1D3-4A40-8097-13006F0A40E2}"/>
              </a:ext>
            </a:extLst>
          </p:cNvPr>
          <p:cNvGraphicFramePr/>
          <p:nvPr>
            <p:extLst>
              <p:ext uri="{D42A27DB-BD31-4B8C-83A1-F6EECF244321}">
                <p14:modId xmlns:p14="http://schemas.microsoft.com/office/powerpoint/2010/main" val="3899795925"/>
              </p:ext>
            </p:extLst>
          </p:nvPr>
        </p:nvGraphicFramePr>
        <p:xfrm>
          <a:off x="4646047" y="1797485"/>
          <a:ext cx="7391465" cy="385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8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p:txBody>
          <a:bodyPr/>
          <a:lstStyle/>
          <a:p>
            <a:r>
              <a:rPr lang="de-AT" dirty="0"/>
              <a:t>Der Pygmalion-Effekt</a:t>
            </a:r>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Der Pygmalion-Effekt</a:t>
            </a:r>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9</a:t>
            </a:fld>
            <a:endParaRPr lang="de-AT" dirty="0"/>
          </a:p>
        </p:txBody>
      </p:sp>
      <p:sp>
        <p:nvSpPr>
          <p:cNvPr id="13" name="Inhaltsplatzhalter 12">
            <a:extLst>
              <a:ext uri="{FF2B5EF4-FFF2-40B4-BE49-F238E27FC236}">
                <a16:creationId xmlns:a16="http://schemas.microsoft.com/office/drawing/2014/main" id="{6740ABE5-67FD-459C-9E3D-D8C2E999FCC3}"/>
              </a:ext>
            </a:extLst>
          </p:cNvPr>
          <p:cNvSpPr>
            <a:spLocks noGrp="1"/>
          </p:cNvSpPr>
          <p:nvPr>
            <p:ph idx="1"/>
          </p:nvPr>
        </p:nvSpPr>
        <p:spPr>
          <a:xfrm>
            <a:off x="838200" y="2053247"/>
            <a:ext cx="9107466" cy="4123715"/>
          </a:xfrm>
        </p:spPr>
        <p:txBody>
          <a:bodyPr>
            <a:normAutofit fontScale="85000" lnSpcReduction="20000"/>
          </a:bodyPr>
          <a:lstStyle/>
          <a:p>
            <a:pPr marL="0" indent="0">
              <a:buNone/>
            </a:pPr>
            <a:r>
              <a:rPr lang="de-AT" dirty="0"/>
              <a:t>Der amerikanische Psychologe Robert Rosenthal analysierte, welchen Einfluss die Erwartungen und Einstellungen von PädagogInnen auf die Leistung ihrer Schüler und Schülerinnen haben. Rosenthal testete zu Beginn eines Schuljahres alle Kinder der 18 Klassen einer Schule. Dann gab er den LehrerInnen die Namen einzelner SchülerInnen, die dem Testergebnis zufolge eine „ungewöhnlich gute schulische Entwicklung” nehmen sollten (insgesamt 20% der Schüler). Die Namen der „Hochbegabten” waren wiederum streng nach dem Zufallsprinzip ausgewählt. In den höheren Schulklassen hatte die LehrerInnen-Erwartung nur einen geringen Einfluss auf die Leistung der SchülerInnen, in den unteren Klassen war der Effekt jedoch dramatisch: Das Ergebnis war, dass am Ende des Schuljahres die vermeintlich “Hochbegabten” nach dem Ergebnis eines Schulleistungstests einen großen Vorsprung gegenüber den anderen SchülerInnen hatten.</a:t>
            </a:r>
          </a:p>
          <a:p>
            <a:endParaRPr lang="de-AT" dirty="0"/>
          </a:p>
        </p:txBody>
      </p:sp>
      <p:pic>
        <p:nvPicPr>
          <p:cNvPr id="15" name="Grafik 14">
            <a:extLst>
              <a:ext uri="{FF2B5EF4-FFF2-40B4-BE49-F238E27FC236}">
                <a16:creationId xmlns:a16="http://schemas.microsoft.com/office/drawing/2014/main" id="{0F431ACF-089B-4E1F-8805-3F6F5306B174}"/>
              </a:ext>
            </a:extLst>
          </p:cNvPr>
          <p:cNvPicPr>
            <a:picLocks noChangeAspect="1"/>
          </p:cNvPicPr>
          <p:nvPr/>
        </p:nvPicPr>
        <p:blipFill>
          <a:blip r:embed="rId2"/>
          <a:stretch>
            <a:fillRect/>
          </a:stretch>
        </p:blipFill>
        <p:spPr>
          <a:xfrm rot="672770">
            <a:off x="9863912" y="2276034"/>
            <a:ext cx="1971909" cy="2488045"/>
          </a:xfrm>
          <a:prstGeom prst="rect">
            <a:avLst/>
          </a:prstGeom>
        </p:spPr>
      </p:pic>
    </p:spTree>
    <p:extLst>
      <p:ext uri="{BB962C8B-B14F-4D97-AF65-F5344CB8AC3E}">
        <p14:creationId xmlns:p14="http://schemas.microsoft.com/office/powerpoint/2010/main" val="397498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Breitbild</PresentationFormat>
  <Paragraphs>341</Paragraphs>
  <Slides>52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52</vt:i4>
      </vt:variant>
    </vt:vector>
  </HeadingPairs>
  <TitlesOfParts>
    <vt:vector size="56" baseType="lpstr">
      <vt:lpstr>Arial</vt:lpstr>
      <vt:lpstr>Calibri</vt:lpstr>
      <vt:lpstr>Calibri Light</vt:lpstr>
      <vt:lpstr>Office</vt:lpstr>
      <vt:lpstr>Leistungsbeurteilung</vt:lpstr>
      <vt:lpstr>PowerPoint-Präsentation</vt:lpstr>
      <vt:lpstr>Wie wirken sich Rückmeldungen auf die Motivation und Selbstwirksamkeitserwartungen der SchülerInnen aus?</vt:lpstr>
      <vt:lpstr>Der Zusammenhang zwischen Feedback, Motivation und Selbstwirksamkeit </vt:lpstr>
      <vt:lpstr>Bedeutung der Motivation für schulischen Erfolg</vt:lpstr>
      <vt:lpstr>Bedeutung der Motivation für schulischen Erfolg</vt:lpstr>
      <vt:lpstr>Bedeutung der Motivation für schulischen Erfolg</vt:lpstr>
      <vt:lpstr>Bedeutung der Motivation für schulischen Erfolg</vt:lpstr>
      <vt:lpstr>Der Pygmalion-Effekt</vt:lpstr>
      <vt:lpstr>Stärkung der SchülerInnen-Persönlichkeit</vt:lpstr>
      <vt:lpstr>Förderung der Selbstwirksamkeitserwartung der SchülerInnen</vt:lpstr>
      <vt:lpstr>Förderung der Selbstwirksamkeitserwartung der SchülerInnen</vt:lpstr>
      <vt:lpstr>Förderung der Selbstwirksamkeitserwartung der SchülerInnen</vt:lpstr>
      <vt:lpstr>Geringe Selbstwirksamkeitserwartungen</vt:lpstr>
      <vt:lpstr>Selbstwirksamkeitsfördernde Maßnahmen, die Sie in Ihrem Unterricht umsetzen können  </vt:lpstr>
      <vt:lpstr>Selbstwirksamkeitsfördernde Maßnahmen, die Sie in Ihrem Unterricht umsetzen können  </vt:lpstr>
      <vt:lpstr>Selbstwirksamkeitsfördernde Maßnahmen, die Sie in Ihrem Unterricht umsetzen können  </vt:lpstr>
      <vt:lpstr>Selbstwirksamkeitsfördernde Maßnahmen, die Sie in Ihrem Unterricht umsetzen können  </vt:lpstr>
      <vt:lpstr>Gedankenexperiment zum Pygmalion-Effekt </vt:lpstr>
      <vt:lpstr>Lerntagebuch </vt:lpstr>
      <vt:lpstr>Reflexion mit dem Lerntagebuch</vt:lpstr>
      <vt:lpstr>Förderliche Leistungsbeurteilung</vt:lpstr>
      <vt:lpstr>förderliche Leistungsbeurteilung</vt:lpstr>
      <vt:lpstr>Selbstevaluierungsbögen für PädagogInnen</vt:lpstr>
      <vt:lpstr>Selbstevaluierungsbögen für PädagogInnen - Leistungsbeurteilung</vt:lpstr>
      <vt:lpstr>Reflektieren Sie, wie Sie die Leistungen Ihrer SchülerInnen beurteilen! </vt:lpstr>
      <vt:lpstr>Tauschen Sie sich zu den Ergebnissen ihrer Selbstevaluation mit jemanden aus!</vt:lpstr>
      <vt:lpstr>Methoden zu Leistungsbeurteilung in unserer Methodendatenbank</vt:lpstr>
      <vt:lpstr>Erweitertes Leistungsverständnis</vt:lpstr>
      <vt:lpstr>Erweitertes Leistungsverständnis </vt:lpstr>
      <vt:lpstr>Erweitertes Leistungsverständnis </vt:lpstr>
      <vt:lpstr>Erweitertes Leistungsverständnis</vt:lpstr>
      <vt:lpstr>Erweitertes Leistungsverständnis </vt:lpstr>
      <vt:lpstr>Erweitertes Leistungsverständnis </vt:lpstr>
      <vt:lpstr>Lerntagebuch</vt:lpstr>
      <vt:lpstr>Die Verstehenswabe</vt:lpstr>
      <vt:lpstr>PowerPoint-Präsentation</vt:lpstr>
      <vt:lpstr>PowerPoint-Präsentation</vt:lpstr>
      <vt:lpstr>PowerPoint-Präsentation</vt:lpstr>
      <vt:lpstr>Arbeiten sie mit der Verstehenswabe!</vt:lpstr>
      <vt:lpstr>Formative Leistungsbeurteilung </vt:lpstr>
      <vt:lpstr>Formative Leistungsbeurteilung </vt:lpstr>
      <vt:lpstr>Formative Leistungsbeurteilung </vt:lpstr>
      <vt:lpstr>Die drei Level der formativen Leistungsbeurteilung</vt:lpstr>
      <vt:lpstr>Die drei Level der formativen Leistungsbeurteilung</vt:lpstr>
      <vt:lpstr>Die drei Level der formativen Leistungsbeurteilung</vt:lpstr>
      <vt:lpstr>Ordnen Sie die Methoden zu Leistungsbeurteilung in unserer Methodendatenbank den 3 Leveln zu!</vt:lpstr>
      <vt:lpstr>Formative Leistungsbeurteilung in der Praxis</vt:lpstr>
      <vt:lpstr>Lerntagebuch</vt:lpstr>
      <vt:lpstr>Lerntagebuch</vt:lpstr>
      <vt:lpstr>Lerntagebuch</vt:lpstr>
      <vt:lpstr>Entwickeln Sie Ihr eigenes Lerntagebuch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Klaus Linde-Leimer</cp:lastModifiedBy>
  <cp:revision>135</cp:revision>
  <dcterms:created xsi:type="dcterms:W3CDTF">2019-02-17T11:29:45Z</dcterms:created>
  <dcterms:modified xsi:type="dcterms:W3CDTF">2019-09-19T09:09:53Z</dcterms:modified>
</cp:coreProperties>
</file>