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302" r:id="rId3"/>
    <p:sldId id="258" r:id="rId4"/>
    <p:sldId id="257" r:id="rId5"/>
    <p:sldId id="259" r:id="rId6"/>
    <p:sldId id="260" r:id="rId7"/>
    <p:sldId id="261" r:id="rId8"/>
    <p:sldId id="262" r:id="rId9"/>
    <p:sldId id="263" r:id="rId10"/>
    <p:sldId id="264" r:id="rId11"/>
    <p:sldId id="266" r:id="rId12"/>
    <p:sldId id="267" r:id="rId13"/>
    <p:sldId id="268" r:id="rId14"/>
    <p:sldId id="281" r:id="rId15"/>
    <p:sldId id="278" r:id="rId16"/>
    <p:sldId id="282" r:id="rId17"/>
    <p:sldId id="276" r:id="rId18"/>
    <p:sldId id="271" r:id="rId19"/>
    <p:sldId id="274" r:id="rId20"/>
    <p:sldId id="272" r:id="rId21"/>
    <p:sldId id="283" r:id="rId22"/>
    <p:sldId id="273" r:id="rId23"/>
    <p:sldId id="284" r:id="rId24"/>
    <p:sldId id="285" r:id="rId25"/>
    <p:sldId id="286" r:id="rId26"/>
    <p:sldId id="296" r:id="rId27"/>
    <p:sldId id="287" r:id="rId28"/>
    <p:sldId id="288" r:id="rId29"/>
    <p:sldId id="289" r:id="rId30"/>
    <p:sldId id="290" r:id="rId31"/>
    <p:sldId id="291" r:id="rId32"/>
    <p:sldId id="292" r:id="rId33"/>
    <p:sldId id="293" r:id="rId34"/>
    <p:sldId id="294" r:id="rId35"/>
    <p:sldId id="298" r:id="rId36"/>
    <p:sldId id="299" r:id="rId37"/>
    <p:sldId id="295" r:id="rId38"/>
    <p:sldId id="297" r:id="rId39"/>
    <p:sldId id="300" r:id="rId40"/>
    <p:sldId id="301" r:id="rId4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4" d="100"/>
          <a:sy n="64" d="100"/>
        </p:scale>
        <p:origin x="31" y="55"/>
      </p:cViewPr>
      <p:guideLst/>
    </p:cSldViewPr>
  </p:slideViewPr>
  <p:notesTextViewPr>
    <p:cViewPr>
      <p:scale>
        <a:sx n="1" d="1"/>
        <a:sy n="1" d="1"/>
      </p:scale>
      <p:origin x="0" y="0"/>
    </p:cViewPr>
  </p:notesTextViewPr>
  <p:sorterViewPr>
    <p:cViewPr varScale="1">
      <p:scale>
        <a:sx n="100" d="100"/>
        <a:sy n="100" d="100"/>
      </p:scale>
      <p:origin x="0" y="-2089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A12CF2-102D-48A1-BDBE-C144DF8E46C2}" type="doc">
      <dgm:prSet loTypeId="urn:microsoft.com/office/officeart/2005/8/layout/hList2" loCatId="relationship" qsTypeId="urn:microsoft.com/office/officeart/2005/8/quickstyle/simple1" qsCatId="simple" csTypeId="urn:microsoft.com/office/officeart/2005/8/colors/accent1_2" csCatId="accent1" phldr="1"/>
      <dgm:spPr/>
      <dgm:t>
        <a:bodyPr/>
        <a:lstStyle/>
        <a:p>
          <a:endParaRPr lang="de-AT"/>
        </a:p>
      </dgm:t>
    </dgm:pt>
    <dgm:pt modelId="{23DD76AD-664A-4301-B525-CDA37B3EDEDE}">
      <dgm:prSet phldrT="[Text]"/>
      <dgm:spPr/>
      <dgm:t>
        <a:bodyPr/>
        <a:lstStyle/>
        <a:p>
          <a:r>
            <a:rPr lang="de-AT" dirty="0"/>
            <a:t>School Culture</a:t>
          </a:r>
        </a:p>
      </dgm:t>
    </dgm:pt>
    <dgm:pt modelId="{816B7D9E-104D-4785-B2BF-4865923FF0E8}" type="parTrans" cxnId="{ADBAD02A-C64E-4BB3-90D8-F5030F97452D}">
      <dgm:prSet/>
      <dgm:spPr/>
      <dgm:t>
        <a:bodyPr/>
        <a:lstStyle/>
        <a:p>
          <a:endParaRPr lang="de-AT"/>
        </a:p>
      </dgm:t>
    </dgm:pt>
    <dgm:pt modelId="{19CCC13C-E445-496C-A612-994637F8B0A1}" type="sibTrans" cxnId="{ADBAD02A-C64E-4BB3-90D8-F5030F97452D}">
      <dgm:prSet/>
      <dgm:spPr/>
      <dgm:t>
        <a:bodyPr/>
        <a:lstStyle/>
        <a:p>
          <a:endParaRPr lang="de-AT"/>
        </a:p>
      </dgm:t>
    </dgm:pt>
    <dgm:pt modelId="{D22ED4E6-5EC1-4DF0-A769-6FED05971A77}">
      <dgm:prSet phldrT="[Text]" custT="1"/>
      <dgm:spPr>
        <a:solidFill>
          <a:schemeClr val="accent1"/>
        </a:solidFill>
      </dgm:spPr>
      <dgm:t>
        <a:bodyPr/>
        <a:lstStyle/>
        <a:p>
          <a:pPr marL="285750" lvl="1" indent="0" algn="l" defTabSz="1422400">
            <a:lnSpc>
              <a:spcPct val="90000"/>
            </a:lnSpc>
            <a:spcBef>
              <a:spcPct val="0"/>
            </a:spcBef>
            <a:spcAft>
              <a:spcPct val="15000"/>
            </a:spcAft>
          </a:pPr>
          <a:r>
            <a:rPr lang="de-AT" sz="3200" kern="1200"/>
            <a:t>Organisationsentwicklung</a:t>
          </a:r>
          <a:endParaRPr lang="de-AT" sz="3200" kern="1200" dirty="0"/>
        </a:p>
      </dgm:t>
    </dgm:pt>
    <dgm:pt modelId="{AB03C163-719C-4B3A-A47E-51FCA5B106F9}" type="parTrans" cxnId="{59733A37-4ED3-4EC1-B6E4-8B51BD3CB635}">
      <dgm:prSet/>
      <dgm:spPr/>
      <dgm:t>
        <a:bodyPr/>
        <a:lstStyle/>
        <a:p>
          <a:endParaRPr lang="de-AT"/>
        </a:p>
      </dgm:t>
    </dgm:pt>
    <dgm:pt modelId="{94F7F6C6-768E-4E42-AA1B-E5099F928225}" type="sibTrans" cxnId="{59733A37-4ED3-4EC1-B6E4-8B51BD3CB635}">
      <dgm:prSet/>
      <dgm:spPr/>
      <dgm:t>
        <a:bodyPr/>
        <a:lstStyle/>
        <a:p>
          <a:endParaRPr lang="de-AT"/>
        </a:p>
      </dgm:t>
    </dgm:pt>
    <dgm:pt modelId="{09DE1BD6-CDE1-468E-9818-5497EA4435E2}">
      <dgm:prSet phldrT="[Text]" custT="1"/>
      <dgm:spPr>
        <a:solidFill>
          <a:schemeClr val="accent1"/>
        </a:solidFill>
      </dgm:spPr>
      <dgm:t>
        <a:bodyPr/>
        <a:lstStyle/>
        <a:p>
          <a:pPr marL="228600" lvl="1" indent="0" algn="l" defTabSz="1066800">
            <a:lnSpc>
              <a:spcPct val="90000"/>
            </a:lnSpc>
            <a:spcBef>
              <a:spcPct val="0"/>
            </a:spcBef>
            <a:spcAft>
              <a:spcPct val="15000"/>
            </a:spcAft>
          </a:pPr>
          <a:endParaRPr lang="de-AT" sz="2400" kern="1200" dirty="0">
            <a:solidFill>
              <a:prstClr val="white"/>
            </a:solidFill>
            <a:latin typeface="Calibri" panose="020F0502020204030204"/>
            <a:ea typeface="+mn-ea"/>
            <a:cs typeface="+mn-cs"/>
          </a:endParaRPr>
        </a:p>
      </dgm:t>
    </dgm:pt>
    <dgm:pt modelId="{FD2BBEEA-72E5-41E7-8D92-453BB039C83A}" type="parTrans" cxnId="{3AE9E559-C79A-45EF-A50F-26181E5C9FA2}">
      <dgm:prSet/>
      <dgm:spPr/>
    </dgm:pt>
    <dgm:pt modelId="{6DD54E5E-63F1-484B-90DB-891FCBD36705}" type="sibTrans" cxnId="{3AE9E559-C79A-45EF-A50F-26181E5C9FA2}">
      <dgm:prSet/>
      <dgm:spPr/>
    </dgm:pt>
    <dgm:pt modelId="{ADCEB3B1-A3C4-475E-8823-936568CAC343}">
      <dgm:prSet custT="1"/>
      <dgm:spPr/>
      <dgm:t>
        <a:bodyPr/>
        <a:lstStyle/>
        <a:p>
          <a:pPr marL="285750" lvl="1" indent="0" algn="l" defTabSz="1422400">
            <a:lnSpc>
              <a:spcPct val="90000"/>
            </a:lnSpc>
            <a:spcBef>
              <a:spcPct val="0"/>
            </a:spcBef>
            <a:spcAft>
              <a:spcPct val="15000"/>
            </a:spcAft>
          </a:pPr>
          <a:r>
            <a:rPr lang="de-AT" sz="3200" kern="1200" dirty="0"/>
            <a:t>Leitbild</a:t>
          </a:r>
        </a:p>
      </dgm:t>
    </dgm:pt>
    <dgm:pt modelId="{055782C9-6098-4C66-92C7-3EFFA6679B67}" type="parTrans" cxnId="{17C65586-9E9D-47EB-A1D2-3A94999AE31B}">
      <dgm:prSet/>
      <dgm:spPr/>
      <dgm:t>
        <a:bodyPr/>
        <a:lstStyle/>
        <a:p>
          <a:endParaRPr lang="de-AT"/>
        </a:p>
      </dgm:t>
    </dgm:pt>
    <dgm:pt modelId="{C5A9CC4B-74A4-4CE8-9B2C-CB3633BE2D95}" type="sibTrans" cxnId="{17C65586-9E9D-47EB-A1D2-3A94999AE31B}">
      <dgm:prSet/>
      <dgm:spPr/>
      <dgm:t>
        <a:bodyPr/>
        <a:lstStyle/>
        <a:p>
          <a:endParaRPr lang="de-AT"/>
        </a:p>
      </dgm:t>
    </dgm:pt>
    <dgm:pt modelId="{DB7D95FE-EBE6-4164-9235-C5E778DABD36}">
      <dgm:prSet custT="1"/>
      <dgm:spPr/>
      <dgm:t>
        <a:bodyPr/>
        <a:lstStyle/>
        <a:p>
          <a:pPr marL="457200" lvl="2" indent="0" algn="l" defTabSz="1066800">
            <a:lnSpc>
              <a:spcPct val="90000"/>
            </a:lnSpc>
            <a:spcBef>
              <a:spcPct val="0"/>
            </a:spcBef>
            <a:spcAft>
              <a:spcPct val="15000"/>
            </a:spcAft>
          </a:pPr>
          <a:r>
            <a:rPr lang="de-AT" sz="2400" kern="1200" dirty="0">
              <a:solidFill>
                <a:prstClr val="white"/>
              </a:solidFill>
              <a:latin typeface="Calibri" panose="020F0502020204030204"/>
              <a:ea typeface="+mn-ea"/>
              <a:cs typeface="+mn-cs"/>
            </a:rPr>
            <a:t>Grundsätze und Erläuterungen</a:t>
          </a:r>
        </a:p>
      </dgm:t>
    </dgm:pt>
    <dgm:pt modelId="{E7E70401-1F1B-4881-B158-F8B6C23B50AF}" type="parTrans" cxnId="{E570E50B-1581-457F-96E0-FD13CFA1C16F}">
      <dgm:prSet/>
      <dgm:spPr/>
      <dgm:t>
        <a:bodyPr/>
        <a:lstStyle/>
        <a:p>
          <a:endParaRPr lang="de-AT"/>
        </a:p>
      </dgm:t>
    </dgm:pt>
    <dgm:pt modelId="{80A181AF-2252-425C-9094-65F0148B1F90}" type="sibTrans" cxnId="{E570E50B-1581-457F-96E0-FD13CFA1C16F}">
      <dgm:prSet/>
      <dgm:spPr/>
      <dgm:t>
        <a:bodyPr/>
        <a:lstStyle/>
        <a:p>
          <a:endParaRPr lang="de-AT"/>
        </a:p>
      </dgm:t>
    </dgm:pt>
    <dgm:pt modelId="{F8DEB0F6-B1B2-405C-83D3-03D1F20B5BF3}">
      <dgm:prSet custT="1"/>
      <dgm:spPr/>
      <dgm:t>
        <a:bodyPr/>
        <a:lstStyle/>
        <a:p>
          <a:pPr marL="457200" lvl="2" indent="0" algn="l" defTabSz="1066800">
            <a:lnSpc>
              <a:spcPct val="90000"/>
            </a:lnSpc>
            <a:spcBef>
              <a:spcPct val="0"/>
            </a:spcBef>
            <a:spcAft>
              <a:spcPct val="15000"/>
            </a:spcAft>
          </a:pPr>
          <a:r>
            <a:rPr lang="de-AT" sz="2400" kern="1200" dirty="0">
              <a:solidFill>
                <a:prstClr val="white"/>
              </a:solidFill>
              <a:latin typeface="Calibri" panose="020F0502020204030204"/>
              <a:ea typeface="+mn-ea"/>
              <a:cs typeface="+mn-cs"/>
            </a:rPr>
            <a:t>Gemeinsam ein Leitbild entwickeln</a:t>
          </a:r>
        </a:p>
      </dgm:t>
    </dgm:pt>
    <dgm:pt modelId="{396F654F-BFC5-4B66-B3BC-BC3136C496A0}" type="parTrans" cxnId="{1C9EC7BC-3E05-41AC-9987-4E45DD7B829E}">
      <dgm:prSet/>
      <dgm:spPr/>
      <dgm:t>
        <a:bodyPr/>
        <a:lstStyle/>
        <a:p>
          <a:endParaRPr lang="de-AT"/>
        </a:p>
      </dgm:t>
    </dgm:pt>
    <dgm:pt modelId="{3F899BA2-CE93-4487-B3C5-08E61CDE11D0}" type="sibTrans" cxnId="{1C9EC7BC-3E05-41AC-9987-4E45DD7B829E}">
      <dgm:prSet/>
      <dgm:spPr/>
      <dgm:t>
        <a:bodyPr/>
        <a:lstStyle/>
        <a:p>
          <a:endParaRPr lang="de-AT"/>
        </a:p>
      </dgm:t>
    </dgm:pt>
    <dgm:pt modelId="{840F134F-8DF5-4560-AECE-53E11C5DF8C8}">
      <dgm:prSet custT="1"/>
      <dgm:spPr/>
      <dgm:t>
        <a:bodyPr/>
        <a:lstStyle/>
        <a:p>
          <a:pPr marL="457200" lvl="2" indent="0" algn="l" defTabSz="1066800">
            <a:lnSpc>
              <a:spcPct val="90000"/>
            </a:lnSpc>
            <a:spcBef>
              <a:spcPct val="0"/>
            </a:spcBef>
            <a:spcAft>
              <a:spcPct val="15000"/>
            </a:spcAft>
          </a:pPr>
          <a:r>
            <a:rPr lang="de-AT" sz="2400" kern="1200" dirty="0">
              <a:solidFill>
                <a:prstClr val="white"/>
              </a:solidFill>
              <a:latin typeface="Calibri" panose="020F0502020204030204"/>
              <a:ea typeface="+mn-ea"/>
              <a:cs typeface="+mn-cs"/>
            </a:rPr>
            <a:t>Schlüsselpunkte für die Erstellung eines Leitbildes für Ihre Schule </a:t>
          </a:r>
        </a:p>
      </dgm:t>
    </dgm:pt>
    <dgm:pt modelId="{CDAF5919-E6BC-40E5-BFF7-381AA75D0742}" type="parTrans" cxnId="{4DBC125D-1B7E-4322-8AA8-623004550DE5}">
      <dgm:prSet/>
      <dgm:spPr/>
      <dgm:t>
        <a:bodyPr/>
        <a:lstStyle/>
        <a:p>
          <a:endParaRPr lang="de-AT"/>
        </a:p>
      </dgm:t>
    </dgm:pt>
    <dgm:pt modelId="{0FA0C9FB-A0C2-4DB4-B302-888ECA3A90B4}" type="sibTrans" cxnId="{4DBC125D-1B7E-4322-8AA8-623004550DE5}">
      <dgm:prSet/>
      <dgm:spPr/>
      <dgm:t>
        <a:bodyPr/>
        <a:lstStyle/>
        <a:p>
          <a:endParaRPr lang="de-AT"/>
        </a:p>
      </dgm:t>
    </dgm:pt>
    <dgm:pt modelId="{C88C03F8-3B3D-4879-9596-53CBE9109A32}">
      <dgm:prSet custT="1"/>
      <dgm:spPr/>
      <dgm:t>
        <a:bodyPr/>
        <a:lstStyle/>
        <a:p>
          <a:pPr marL="285750" lvl="1" indent="0" algn="l" defTabSz="1422400">
            <a:lnSpc>
              <a:spcPct val="90000"/>
            </a:lnSpc>
            <a:spcBef>
              <a:spcPct val="0"/>
            </a:spcBef>
            <a:spcAft>
              <a:spcPct val="15000"/>
            </a:spcAft>
          </a:pPr>
          <a:r>
            <a:rPr lang="de-AT" sz="3200" kern="1200" dirty="0"/>
            <a:t>Feedback-Kultur - voneinander lernen</a:t>
          </a:r>
        </a:p>
      </dgm:t>
    </dgm:pt>
    <dgm:pt modelId="{5A312561-9BFB-467E-BB2B-251AF4D3A813}" type="parTrans" cxnId="{BE5B4383-D5E6-4646-B537-72F7530AC709}">
      <dgm:prSet/>
      <dgm:spPr/>
      <dgm:t>
        <a:bodyPr/>
        <a:lstStyle/>
        <a:p>
          <a:endParaRPr lang="de-AT"/>
        </a:p>
      </dgm:t>
    </dgm:pt>
    <dgm:pt modelId="{55EDBA56-22C4-49F6-8217-090A2B8485E8}" type="sibTrans" cxnId="{BE5B4383-D5E6-4646-B537-72F7530AC709}">
      <dgm:prSet/>
      <dgm:spPr/>
      <dgm:t>
        <a:bodyPr/>
        <a:lstStyle/>
        <a:p>
          <a:endParaRPr lang="de-AT"/>
        </a:p>
      </dgm:t>
    </dgm:pt>
    <dgm:pt modelId="{E308044E-2E89-4607-99E9-E8A035E75FA2}">
      <dgm:prSet custT="1"/>
      <dgm:spPr/>
      <dgm:t>
        <a:bodyPr/>
        <a:lstStyle/>
        <a:p>
          <a:pPr marL="457200" lvl="2" indent="-228600" algn="l" defTabSz="1066800">
            <a:lnSpc>
              <a:spcPct val="90000"/>
            </a:lnSpc>
            <a:spcBef>
              <a:spcPct val="0"/>
            </a:spcBef>
            <a:spcAft>
              <a:spcPct val="15000"/>
            </a:spcAft>
            <a:buChar char="•"/>
          </a:pPr>
          <a:r>
            <a:rPr lang="de-AT" sz="2400" kern="1200" dirty="0">
              <a:solidFill>
                <a:prstClr val="white"/>
              </a:solidFill>
              <a:latin typeface="Calibri" panose="020F0502020204030204"/>
              <a:ea typeface="+mn-ea"/>
              <a:cs typeface="+mn-cs"/>
            </a:rPr>
            <a:t>Das Johari-Fenster</a:t>
          </a:r>
        </a:p>
      </dgm:t>
    </dgm:pt>
    <dgm:pt modelId="{41574EB4-26CD-4BA4-94E2-B5400A71BAEE}" type="parTrans" cxnId="{AB08E74C-7020-43D0-B95B-D9E939C1567C}">
      <dgm:prSet/>
      <dgm:spPr/>
      <dgm:t>
        <a:bodyPr/>
        <a:lstStyle/>
        <a:p>
          <a:endParaRPr lang="de-AT"/>
        </a:p>
      </dgm:t>
    </dgm:pt>
    <dgm:pt modelId="{20FB1E6B-A4EE-43FA-A880-4E020F4BC7B5}" type="sibTrans" cxnId="{AB08E74C-7020-43D0-B95B-D9E939C1567C}">
      <dgm:prSet/>
      <dgm:spPr/>
      <dgm:t>
        <a:bodyPr/>
        <a:lstStyle/>
        <a:p>
          <a:endParaRPr lang="de-AT"/>
        </a:p>
      </dgm:t>
    </dgm:pt>
    <dgm:pt modelId="{E1AB68B9-47B5-4E8E-84E1-F8916D40E7B8}">
      <dgm:prSet custT="1"/>
      <dgm:spPr/>
      <dgm:t>
        <a:bodyPr/>
        <a:lstStyle/>
        <a:p>
          <a:pPr marL="457200" lvl="2" indent="-228600" algn="l" defTabSz="1066800">
            <a:lnSpc>
              <a:spcPct val="90000"/>
            </a:lnSpc>
            <a:spcBef>
              <a:spcPct val="0"/>
            </a:spcBef>
            <a:spcAft>
              <a:spcPct val="15000"/>
            </a:spcAft>
            <a:buChar char="•"/>
          </a:pPr>
          <a:r>
            <a:rPr lang="de-AT" sz="2400" kern="1200" dirty="0">
              <a:solidFill>
                <a:prstClr val="white"/>
              </a:solidFill>
              <a:latin typeface="Calibri" panose="020F0502020204030204"/>
              <a:ea typeface="+mn-ea"/>
              <a:cs typeface="+mn-cs"/>
            </a:rPr>
            <a:t>Feedback-Leitfaden für Arbeitsgruppen</a:t>
          </a:r>
        </a:p>
      </dgm:t>
    </dgm:pt>
    <dgm:pt modelId="{5EDE2A46-A041-4685-8F41-AB95FC58DBA0}" type="parTrans" cxnId="{B36E7676-2C32-4D1C-BF65-D4D38F4C6FC6}">
      <dgm:prSet/>
      <dgm:spPr/>
      <dgm:t>
        <a:bodyPr/>
        <a:lstStyle/>
        <a:p>
          <a:endParaRPr lang="de-AT"/>
        </a:p>
      </dgm:t>
    </dgm:pt>
    <dgm:pt modelId="{5142E5E1-F3B0-49D3-AE81-7E9C8EA040B8}" type="sibTrans" cxnId="{B36E7676-2C32-4D1C-BF65-D4D38F4C6FC6}">
      <dgm:prSet/>
      <dgm:spPr/>
      <dgm:t>
        <a:bodyPr/>
        <a:lstStyle/>
        <a:p>
          <a:endParaRPr lang="de-AT"/>
        </a:p>
      </dgm:t>
    </dgm:pt>
    <dgm:pt modelId="{7396B6EC-4EBC-4DDD-A23E-4B695C215081}">
      <dgm:prSet custT="1"/>
      <dgm:spPr/>
      <dgm:t>
        <a:bodyPr/>
        <a:lstStyle/>
        <a:p>
          <a:pPr marL="285750" lvl="1" indent="0" algn="l" defTabSz="1422400">
            <a:lnSpc>
              <a:spcPct val="90000"/>
            </a:lnSpc>
            <a:spcBef>
              <a:spcPct val="0"/>
            </a:spcBef>
            <a:spcAft>
              <a:spcPct val="15000"/>
            </a:spcAft>
          </a:pPr>
          <a:endParaRPr lang="de-AT" sz="3200" kern="1200" dirty="0"/>
        </a:p>
      </dgm:t>
    </dgm:pt>
    <dgm:pt modelId="{9C574A54-13EC-4824-81FE-4096F8926574}" type="parTrans" cxnId="{095848BA-F751-4A13-A46D-69929578CB67}">
      <dgm:prSet/>
      <dgm:spPr/>
      <dgm:t>
        <a:bodyPr/>
        <a:lstStyle/>
        <a:p>
          <a:endParaRPr lang="de-AT"/>
        </a:p>
      </dgm:t>
    </dgm:pt>
    <dgm:pt modelId="{BB290313-2C45-4151-8A2E-5FF8BA16707E}" type="sibTrans" cxnId="{095848BA-F751-4A13-A46D-69929578CB67}">
      <dgm:prSet/>
      <dgm:spPr/>
      <dgm:t>
        <a:bodyPr/>
        <a:lstStyle/>
        <a:p>
          <a:endParaRPr lang="de-AT"/>
        </a:p>
      </dgm:t>
    </dgm:pt>
    <dgm:pt modelId="{A71DC241-8B33-4B28-96CA-3879D43FCD97}">
      <dgm:prSet custT="1"/>
      <dgm:spPr/>
      <dgm:t>
        <a:bodyPr/>
        <a:lstStyle/>
        <a:p>
          <a:pPr marL="285750" lvl="1" indent="0" algn="l" defTabSz="1422400">
            <a:lnSpc>
              <a:spcPct val="90000"/>
            </a:lnSpc>
            <a:spcBef>
              <a:spcPct val="0"/>
            </a:spcBef>
            <a:spcAft>
              <a:spcPct val="15000"/>
            </a:spcAft>
          </a:pPr>
          <a:endParaRPr lang="de-AT" sz="3200" kern="1200" dirty="0"/>
        </a:p>
      </dgm:t>
    </dgm:pt>
    <dgm:pt modelId="{2F38CC00-70F7-4DD0-95AB-A65DB02FDC67}" type="parTrans" cxnId="{8A9A9D9E-BF50-4A1C-8FBF-62E071AACCB0}">
      <dgm:prSet/>
      <dgm:spPr/>
      <dgm:t>
        <a:bodyPr/>
        <a:lstStyle/>
        <a:p>
          <a:endParaRPr lang="de-AT"/>
        </a:p>
      </dgm:t>
    </dgm:pt>
    <dgm:pt modelId="{7C237466-21CD-490B-A7EF-DE74FA5827D1}" type="sibTrans" cxnId="{8A9A9D9E-BF50-4A1C-8FBF-62E071AACCB0}">
      <dgm:prSet/>
      <dgm:spPr/>
      <dgm:t>
        <a:bodyPr/>
        <a:lstStyle/>
        <a:p>
          <a:endParaRPr lang="de-AT"/>
        </a:p>
      </dgm:t>
    </dgm:pt>
    <dgm:pt modelId="{463FCDB4-C7CC-4546-8C5E-31BD92933F27}" type="pres">
      <dgm:prSet presAssocID="{46A12CF2-102D-48A1-BDBE-C144DF8E46C2}" presName="linearFlow" presStyleCnt="0">
        <dgm:presLayoutVars>
          <dgm:dir/>
          <dgm:animLvl val="lvl"/>
          <dgm:resizeHandles/>
        </dgm:presLayoutVars>
      </dgm:prSet>
      <dgm:spPr/>
    </dgm:pt>
    <dgm:pt modelId="{B19D1401-D5D5-4DD8-9271-E355645B0455}" type="pres">
      <dgm:prSet presAssocID="{23DD76AD-664A-4301-B525-CDA37B3EDEDE}" presName="compositeNode" presStyleCnt="0">
        <dgm:presLayoutVars>
          <dgm:bulletEnabled val="1"/>
        </dgm:presLayoutVars>
      </dgm:prSet>
      <dgm:spPr/>
    </dgm:pt>
    <dgm:pt modelId="{0D738745-F9D4-4CD7-8857-2AE83CB41358}" type="pres">
      <dgm:prSet presAssocID="{23DD76AD-664A-4301-B525-CDA37B3EDEDE}" presName="image" presStyleLbl="fgImgPlace1" presStyleIdx="0" presStyleCnt="1" custScaleX="47294" custScaleY="56952"/>
      <dgm:spPr>
        <a:solidFill>
          <a:schemeClr val="accent6">
            <a:lumMod val="60000"/>
            <a:lumOff val="40000"/>
          </a:schemeClr>
        </a:solidFill>
      </dgm:spPr>
    </dgm:pt>
    <dgm:pt modelId="{60C679B9-23C8-4DCC-A284-F16ED9C4DD33}" type="pres">
      <dgm:prSet presAssocID="{23DD76AD-664A-4301-B525-CDA37B3EDEDE}" presName="childNode" presStyleLbl="node1" presStyleIdx="0" presStyleCnt="1" custScaleY="125715">
        <dgm:presLayoutVars>
          <dgm:bulletEnabled val="1"/>
        </dgm:presLayoutVars>
      </dgm:prSet>
      <dgm:spPr/>
    </dgm:pt>
    <dgm:pt modelId="{295513B9-C5F7-4D7A-A6CB-B68959BB2AF3}" type="pres">
      <dgm:prSet presAssocID="{23DD76AD-664A-4301-B525-CDA37B3EDEDE}" presName="parentNode" presStyleLbl="revTx" presStyleIdx="0" presStyleCnt="1">
        <dgm:presLayoutVars>
          <dgm:chMax val="0"/>
          <dgm:bulletEnabled val="1"/>
        </dgm:presLayoutVars>
      </dgm:prSet>
      <dgm:spPr/>
    </dgm:pt>
  </dgm:ptLst>
  <dgm:cxnLst>
    <dgm:cxn modelId="{A437E008-086C-460D-8FB7-F11BEAED4438}" type="presOf" srcId="{A71DC241-8B33-4B28-96CA-3879D43FCD97}" destId="{60C679B9-23C8-4DCC-A284-F16ED9C4DD33}" srcOrd="0" destOrd="9" presId="urn:microsoft.com/office/officeart/2005/8/layout/hList2"/>
    <dgm:cxn modelId="{714FD60A-7D2A-495F-A4EA-8F28A2A9F4B1}" type="presOf" srcId="{C88C03F8-3B3D-4879-9596-53CBE9109A32}" destId="{60C679B9-23C8-4DCC-A284-F16ED9C4DD33}" srcOrd="0" destOrd="5" presId="urn:microsoft.com/office/officeart/2005/8/layout/hList2"/>
    <dgm:cxn modelId="{E570E50B-1581-457F-96E0-FD13CFA1C16F}" srcId="{ADCEB3B1-A3C4-475E-8823-936568CAC343}" destId="{DB7D95FE-EBE6-4164-9235-C5E778DABD36}" srcOrd="0" destOrd="0" parTransId="{E7E70401-1F1B-4881-B158-F8B6C23B50AF}" sibTransId="{80A181AF-2252-425C-9094-65F0148B1F90}"/>
    <dgm:cxn modelId="{ADBAD02A-C64E-4BB3-90D8-F5030F97452D}" srcId="{46A12CF2-102D-48A1-BDBE-C144DF8E46C2}" destId="{23DD76AD-664A-4301-B525-CDA37B3EDEDE}" srcOrd="0" destOrd="0" parTransId="{816B7D9E-104D-4785-B2BF-4865923FF0E8}" sibTransId="{19CCC13C-E445-496C-A612-994637F8B0A1}"/>
    <dgm:cxn modelId="{59733A37-4ED3-4EC1-B6E4-8B51BD3CB635}" srcId="{23DD76AD-664A-4301-B525-CDA37B3EDEDE}" destId="{D22ED4E6-5EC1-4DF0-A769-6FED05971A77}" srcOrd="0" destOrd="0" parTransId="{AB03C163-719C-4B3A-A47E-51FCA5B106F9}" sibTransId="{94F7F6C6-768E-4E42-AA1B-E5099F928225}"/>
    <dgm:cxn modelId="{B890455B-56B4-4B55-9C4C-2F9708B51330}" type="presOf" srcId="{E1AB68B9-47B5-4E8E-84E1-F8916D40E7B8}" destId="{60C679B9-23C8-4DCC-A284-F16ED9C4DD33}" srcOrd="0" destOrd="7" presId="urn:microsoft.com/office/officeart/2005/8/layout/hList2"/>
    <dgm:cxn modelId="{4DBC125D-1B7E-4322-8AA8-623004550DE5}" srcId="{ADCEB3B1-A3C4-475E-8823-936568CAC343}" destId="{840F134F-8DF5-4560-AECE-53E11C5DF8C8}" srcOrd="2" destOrd="0" parTransId="{CDAF5919-E6BC-40E5-BFF7-381AA75D0742}" sibTransId="{0FA0C9FB-A0C2-4DB4-B302-888ECA3A90B4}"/>
    <dgm:cxn modelId="{5CCDAB42-6183-4536-9286-9224E1D1F068}" type="presOf" srcId="{DB7D95FE-EBE6-4164-9235-C5E778DABD36}" destId="{60C679B9-23C8-4DCC-A284-F16ED9C4DD33}" srcOrd="0" destOrd="2" presId="urn:microsoft.com/office/officeart/2005/8/layout/hList2"/>
    <dgm:cxn modelId="{94500D48-65DB-4516-A62A-8361725ECFF8}" type="presOf" srcId="{ADCEB3B1-A3C4-475E-8823-936568CAC343}" destId="{60C679B9-23C8-4DCC-A284-F16ED9C4DD33}" srcOrd="0" destOrd="1" presId="urn:microsoft.com/office/officeart/2005/8/layout/hList2"/>
    <dgm:cxn modelId="{AB08E74C-7020-43D0-B95B-D9E939C1567C}" srcId="{C88C03F8-3B3D-4879-9596-53CBE9109A32}" destId="{E308044E-2E89-4607-99E9-E8A035E75FA2}" srcOrd="0" destOrd="0" parTransId="{41574EB4-26CD-4BA4-94E2-B5400A71BAEE}" sibTransId="{20FB1E6B-A4EE-43FA-A880-4E020F4BC7B5}"/>
    <dgm:cxn modelId="{9E66344F-C142-4B75-811D-5DDF20AE7897}" type="presOf" srcId="{E308044E-2E89-4607-99E9-E8A035E75FA2}" destId="{60C679B9-23C8-4DCC-A284-F16ED9C4DD33}" srcOrd="0" destOrd="6" presId="urn:microsoft.com/office/officeart/2005/8/layout/hList2"/>
    <dgm:cxn modelId="{8491CA50-B38B-4584-ABB7-DAD04D70D239}" type="presOf" srcId="{09DE1BD6-CDE1-468E-9818-5497EA4435E2}" destId="{60C679B9-23C8-4DCC-A284-F16ED9C4DD33}" srcOrd="0" destOrd="10" presId="urn:microsoft.com/office/officeart/2005/8/layout/hList2"/>
    <dgm:cxn modelId="{B36E7676-2C32-4D1C-BF65-D4D38F4C6FC6}" srcId="{C88C03F8-3B3D-4879-9596-53CBE9109A32}" destId="{E1AB68B9-47B5-4E8E-84E1-F8916D40E7B8}" srcOrd="1" destOrd="0" parTransId="{5EDE2A46-A041-4685-8F41-AB95FC58DBA0}" sibTransId="{5142E5E1-F3B0-49D3-AE81-7E9C8EA040B8}"/>
    <dgm:cxn modelId="{3AE9E559-C79A-45EF-A50F-26181E5C9FA2}" srcId="{23DD76AD-664A-4301-B525-CDA37B3EDEDE}" destId="{09DE1BD6-CDE1-468E-9818-5497EA4435E2}" srcOrd="5" destOrd="0" parTransId="{FD2BBEEA-72E5-41E7-8D92-453BB039C83A}" sibTransId="{6DD54E5E-63F1-484B-90DB-891FCBD36705}"/>
    <dgm:cxn modelId="{BE5B4383-D5E6-4646-B537-72F7530AC709}" srcId="{23DD76AD-664A-4301-B525-CDA37B3EDEDE}" destId="{C88C03F8-3B3D-4879-9596-53CBE9109A32}" srcOrd="2" destOrd="0" parTransId="{5A312561-9BFB-467E-BB2B-251AF4D3A813}" sibTransId="{55EDBA56-22C4-49F6-8217-090A2B8485E8}"/>
    <dgm:cxn modelId="{17C65586-9E9D-47EB-A1D2-3A94999AE31B}" srcId="{23DD76AD-664A-4301-B525-CDA37B3EDEDE}" destId="{ADCEB3B1-A3C4-475E-8823-936568CAC343}" srcOrd="1" destOrd="0" parTransId="{055782C9-6098-4C66-92C7-3EFFA6679B67}" sibTransId="{C5A9CC4B-74A4-4CE8-9B2C-CB3633BE2D95}"/>
    <dgm:cxn modelId="{98C70C90-D0D5-4F6B-8E1C-AF77EB287DA7}" type="presOf" srcId="{F8DEB0F6-B1B2-405C-83D3-03D1F20B5BF3}" destId="{60C679B9-23C8-4DCC-A284-F16ED9C4DD33}" srcOrd="0" destOrd="3" presId="urn:microsoft.com/office/officeart/2005/8/layout/hList2"/>
    <dgm:cxn modelId="{8A9A9D9E-BF50-4A1C-8FBF-62E071AACCB0}" srcId="{23DD76AD-664A-4301-B525-CDA37B3EDEDE}" destId="{A71DC241-8B33-4B28-96CA-3879D43FCD97}" srcOrd="4" destOrd="0" parTransId="{2F38CC00-70F7-4DD0-95AB-A65DB02FDC67}" sibTransId="{7C237466-21CD-490B-A7EF-DE74FA5827D1}"/>
    <dgm:cxn modelId="{F69B59AC-A3ED-4792-B6DB-E1A61A39D895}" type="presOf" srcId="{7396B6EC-4EBC-4DDD-A23E-4B695C215081}" destId="{60C679B9-23C8-4DCC-A284-F16ED9C4DD33}" srcOrd="0" destOrd="8" presId="urn:microsoft.com/office/officeart/2005/8/layout/hList2"/>
    <dgm:cxn modelId="{095848BA-F751-4A13-A46D-69929578CB67}" srcId="{23DD76AD-664A-4301-B525-CDA37B3EDEDE}" destId="{7396B6EC-4EBC-4DDD-A23E-4B695C215081}" srcOrd="3" destOrd="0" parTransId="{9C574A54-13EC-4824-81FE-4096F8926574}" sibTransId="{BB290313-2C45-4151-8A2E-5FF8BA16707E}"/>
    <dgm:cxn modelId="{1C9EC7BC-3E05-41AC-9987-4E45DD7B829E}" srcId="{ADCEB3B1-A3C4-475E-8823-936568CAC343}" destId="{F8DEB0F6-B1B2-405C-83D3-03D1F20B5BF3}" srcOrd="1" destOrd="0" parTransId="{396F654F-BFC5-4B66-B3BC-BC3136C496A0}" sibTransId="{3F899BA2-CE93-4487-B3C5-08E61CDE11D0}"/>
    <dgm:cxn modelId="{B77507C4-3483-489E-B8B7-1B78793CB9C4}" type="presOf" srcId="{46A12CF2-102D-48A1-BDBE-C144DF8E46C2}" destId="{463FCDB4-C7CC-4546-8C5E-31BD92933F27}" srcOrd="0" destOrd="0" presId="urn:microsoft.com/office/officeart/2005/8/layout/hList2"/>
    <dgm:cxn modelId="{B0C1BACB-1238-4EDE-99A1-E6617EFF0048}" type="presOf" srcId="{840F134F-8DF5-4560-AECE-53E11C5DF8C8}" destId="{60C679B9-23C8-4DCC-A284-F16ED9C4DD33}" srcOrd="0" destOrd="4" presId="urn:microsoft.com/office/officeart/2005/8/layout/hList2"/>
    <dgm:cxn modelId="{522080EA-219C-4ED9-8F75-418011DD4427}" type="presOf" srcId="{D22ED4E6-5EC1-4DF0-A769-6FED05971A77}" destId="{60C679B9-23C8-4DCC-A284-F16ED9C4DD33}" srcOrd="0" destOrd="0" presId="urn:microsoft.com/office/officeart/2005/8/layout/hList2"/>
    <dgm:cxn modelId="{0E2F3AFC-F18F-4269-93C0-AA1D8546FF7B}" type="presOf" srcId="{23DD76AD-664A-4301-B525-CDA37B3EDEDE}" destId="{295513B9-C5F7-4D7A-A6CB-B68959BB2AF3}" srcOrd="0" destOrd="0" presId="urn:microsoft.com/office/officeart/2005/8/layout/hList2"/>
    <dgm:cxn modelId="{20A4F794-CD02-4A68-8166-0801BD6F3DCE}" type="presParOf" srcId="{463FCDB4-C7CC-4546-8C5E-31BD92933F27}" destId="{B19D1401-D5D5-4DD8-9271-E355645B0455}" srcOrd="0" destOrd="0" presId="urn:microsoft.com/office/officeart/2005/8/layout/hList2"/>
    <dgm:cxn modelId="{479AC416-91EB-4A74-B145-CD1E7E9306C3}" type="presParOf" srcId="{B19D1401-D5D5-4DD8-9271-E355645B0455}" destId="{0D738745-F9D4-4CD7-8857-2AE83CB41358}" srcOrd="0" destOrd="0" presId="urn:microsoft.com/office/officeart/2005/8/layout/hList2"/>
    <dgm:cxn modelId="{ADE59250-C6B7-4941-8385-4203D86B47E8}" type="presParOf" srcId="{B19D1401-D5D5-4DD8-9271-E355645B0455}" destId="{60C679B9-23C8-4DCC-A284-F16ED9C4DD33}" srcOrd="1" destOrd="0" presId="urn:microsoft.com/office/officeart/2005/8/layout/hList2"/>
    <dgm:cxn modelId="{FD3811F0-67B9-424B-A5B1-55AC04A9403D}" type="presParOf" srcId="{B19D1401-D5D5-4DD8-9271-E355645B0455}" destId="{295513B9-C5F7-4D7A-A6CB-B68959BB2AF3}"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89A070-9770-41B7-A689-3DDD9E585632}" type="doc">
      <dgm:prSet loTypeId="urn:microsoft.com/office/officeart/2005/8/layout/hList3" loCatId="list" qsTypeId="urn:microsoft.com/office/officeart/2005/8/quickstyle/simple1" qsCatId="simple" csTypeId="urn:microsoft.com/office/officeart/2005/8/colors/accent6_4" csCatId="accent6" phldr="1"/>
      <dgm:spPr/>
      <dgm:t>
        <a:bodyPr/>
        <a:lstStyle/>
        <a:p>
          <a:endParaRPr lang="de-AT"/>
        </a:p>
      </dgm:t>
    </dgm:pt>
    <dgm:pt modelId="{A13C667C-7D92-429A-B912-6704967E83D2}">
      <dgm:prSet phldrT="[Text]"/>
      <dgm:spPr/>
      <dgm:t>
        <a:bodyPr/>
        <a:lstStyle/>
        <a:p>
          <a:r>
            <a:rPr lang="de-AT" dirty="0"/>
            <a:t>Kriterien beim Formulieren</a:t>
          </a:r>
        </a:p>
      </dgm:t>
    </dgm:pt>
    <dgm:pt modelId="{4F510AA3-DA4D-4C26-BBEE-26008A8FEC5F}" type="parTrans" cxnId="{8A992EB8-29EF-4509-AC62-EA463D12469D}">
      <dgm:prSet/>
      <dgm:spPr/>
      <dgm:t>
        <a:bodyPr/>
        <a:lstStyle/>
        <a:p>
          <a:endParaRPr lang="de-AT"/>
        </a:p>
      </dgm:t>
    </dgm:pt>
    <dgm:pt modelId="{64DAEC02-8E42-4A4F-8466-E55A81A9CE3E}" type="sibTrans" cxnId="{8A992EB8-29EF-4509-AC62-EA463D12469D}">
      <dgm:prSet/>
      <dgm:spPr/>
      <dgm:t>
        <a:bodyPr/>
        <a:lstStyle/>
        <a:p>
          <a:endParaRPr lang="de-AT"/>
        </a:p>
      </dgm:t>
    </dgm:pt>
    <dgm:pt modelId="{BE055B92-CC3C-424B-89A4-DF4AA898F7F2}">
      <dgm:prSet phldrT="[Text]"/>
      <dgm:spPr/>
      <dgm:t>
        <a:bodyPr/>
        <a:lstStyle/>
        <a:p>
          <a:endParaRPr lang="de-AT" dirty="0"/>
        </a:p>
      </dgm:t>
    </dgm:pt>
    <dgm:pt modelId="{6AEDE4AA-0D8E-4981-997B-3D442411D6B1}" type="parTrans" cxnId="{0C894E76-8F60-4033-8CC7-06A50EE8D959}">
      <dgm:prSet/>
      <dgm:spPr/>
      <dgm:t>
        <a:bodyPr/>
        <a:lstStyle/>
        <a:p>
          <a:endParaRPr lang="de-AT"/>
        </a:p>
      </dgm:t>
    </dgm:pt>
    <dgm:pt modelId="{14A3DE2D-D687-4AA3-A5F9-8A3A0B6B4566}" type="sibTrans" cxnId="{0C894E76-8F60-4033-8CC7-06A50EE8D959}">
      <dgm:prSet/>
      <dgm:spPr/>
      <dgm:t>
        <a:bodyPr/>
        <a:lstStyle/>
        <a:p>
          <a:endParaRPr lang="de-AT"/>
        </a:p>
      </dgm:t>
    </dgm:pt>
    <dgm:pt modelId="{00B8F5C6-90E0-4C23-98C1-60DF44F681BA}">
      <dgm:prSet phldrT="[Text]"/>
      <dgm:spPr/>
      <dgm:t>
        <a:bodyPr/>
        <a:lstStyle/>
        <a:p>
          <a:r>
            <a:rPr lang="de-AT" dirty="0"/>
            <a:t>aussagekräftige Formulierungen</a:t>
          </a:r>
        </a:p>
        <a:p>
          <a:endParaRPr lang="de-AT" dirty="0"/>
        </a:p>
      </dgm:t>
    </dgm:pt>
    <dgm:pt modelId="{B760E8E3-E4B5-4E2A-8F19-7DBA6F495F96}" type="parTrans" cxnId="{AD9D6AF5-18FE-42E7-9332-96C179BBB140}">
      <dgm:prSet/>
      <dgm:spPr/>
      <dgm:t>
        <a:bodyPr/>
        <a:lstStyle/>
        <a:p>
          <a:endParaRPr lang="de-AT"/>
        </a:p>
      </dgm:t>
    </dgm:pt>
    <dgm:pt modelId="{3D0C6CEE-5835-4EFC-AF57-F71C9831ABC8}" type="sibTrans" cxnId="{AD9D6AF5-18FE-42E7-9332-96C179BBB140}">
      <dgm:prSet/>
      <dgm:spPr/>
      <dgm:t>
        <a:bodyPr/>
        <a:lstStyle/>
        <a:p>
          <a:endParaRPr lang="de-AT"/>
        </a:p>
      </dgm:t>
    </dgm:pt>
    <dgm:pt modelId="{835B035E-A392-4587-87D0-BDC39BE95218}">
      <dgm:prSet/>
      <dgm:spPr/>
      <dgm:t>
        <a:bodyPr/>
        <a:lstStyle/>
        <a:p>
          <a:r>
            <a:rPr lang="de-AT"/>
            <a:t>kurze und einfache Sätze</a:t>
          </a:r>
          <a:endParaRPr lang="de-AT" dirty="0"/>
        </a:p>
      </dgm:t>
    </dgm:pt>
    <dgm:pt modelId="{9D58E340-6E4A-4DF7-8E65-113408651019}" type="parTrans" cxnId="{A9A56FB2-FEA7-42C7-BCB9-A5CF1EEBCD9C}">
      <dgm:prSet/>
      <dgm:spPr/>
      <dgm:t>
        <a:bodyPr/>
        <a:lstStyle/>
        <a:p>
          <a:endParaRPr lang="de-AT"/>
        </a:p>
      </dgm:t>
    </dgm:pt>
    <dgm:pt modelId="{3324246C-4A7B-4EAB-91B6-85F2AF2BE2CD}" type="sibTrans" cxnId="{A9A56FB2-FEA7-42C7-BCB9-A5CF1EEBCD9C}">
      <dgm:prSet/>
      <dgm:spPr/>
      <dgm:t>
        <a:bodyPr/>
        <a:lstStyle/>
        <a:p>
          <a:endParaRPr lang="de-AT"/>
        </a:p>
      </dgm:t>
    </dgm:pt>
    <dgm:pt modelId="{288FA26E-5EE0-4A00-A31D-494A5D1C6C4E}">
      <dgm:prSet/>
      <dgm:spPr/>
      <dgm:t>
        <a:bodyPr/>
        <a:lstStyle/>
        <a:p>
          <a:r>
            <a:rPr lang="de-AT" dirty="0" err="1"/>
            <a:t>ehrliche Angaben</a:t>
          </a:r>
        </a:p>
      </dgm:t>
    </dgm:pt>
    <dgm:pt modelId="{E8C17187-B117-48DA-AB54-B069FA4D2B39}" type="parTrans" cxnId="{37C57C79-258F-4E36-8F04-6CBA12A981E2}">
      <dgm:prSet/>
      <dgm:spPr/>
      <dgm:t>
        <a:bodyPr/>
        <a:lstStyle/>
        <a:p>
          <a:endParaRPr lang="de-AT"/>
        </a:p>
      </dgm:t>
    </dgm:pt>
    <dgm:pt modelId="{4E544769-E43F-48AE-BF64-5B85B224542C}" type="sibTrans" cxnId="{37C57C79-258F-4E36-8F04-6CBA12A981E2}">
      <dgm:prSet/>
      <dgm:spPr/>
      <dgm:t>
        <a:bodyPr/>
        <a:lstStyle/>
        <a:p>
          <a:endParaRPr lang="de-AT"/>
        </a:p>
      </dgm:t>
    </dgm:pt>
    <dgm:pt modelId="{5D324F5E-5BF9-4497-AC9F-9A7D84C215C9}">
      <dgm:prSet/>
      <dgm:spPr/>
      <dgm:t>
        <a:bodyPr/>
        <a:lstStyle/>
        <a:p>
          <a:r>
            <a:rPr lang="de-AT" dirty="0" err="1"/>
            <a:t>sachliche, treffende und zukunftsweisende Formulierungen</a:t>
          </a:r>
        </a:p>
      </dgm:t>
    </dgm:pt>
    <dgm:pt modelId="{B9BDF360-E931-40D8-9EFF-A247BF522B7C}" type="parTrans" cxnId="{ECEC5DFA-F1AE-47D1-AC60-3127374D4E35}">
      <dgm:prSet/>
      <dgm:spPr/>
      <dgm:t>
        <a:bodyPr/>
        <a:lstStyle/>
        <a:p>
          <a:endParaRPr lang="de-AT"/>
        </a:p>
      </dgm:t>
    </dgm:pt>
    <dgm:pt modelId="{33702F2D-3F8A-43CB-B8FE-B7EBCBC979D6}" type="sibTrans" cxnId="{ECEC5DFA-F1AE-47D1-AC60-3127374D4E35}">
      <dgm:prSet/>
      <dgm:spPr/>
      <dgm:t>
        <a:bodyPr/>
        <a:lstStyle/>
        <a:p>
          <a:endParaRPr lang="de-AT"/>
        </a:p>
      </dgm:t>
    </dgm:pt>
    <dgm:pt modelId="{D4470EC6-8877-4135-9A8A-7A225F152BA2}">
      <dgm:prSet/>
      <dgm:spPr/>
      <dgm:t>
        <a:bodyPr/>
        <a:lstStyle/>
        <a:p>
          <a:r>
            <a:rPr lang="de-AT" dirty="0" err="1"/>
            <a:t>direkte Ansprache</a:t>
          </a:r>
        </a:p>
      </dgm:t>
    </dgm:pt>
    <dgm:pt modelId="{585CC712-DE24-43BE-9817-5B828A6EC472}" type="parTrans" cxnId="{664CAAED-F02D-4393-BF2D-454451CDBC31}">
      <dgm:prSet/>
      <dgm:spPr/>
      <dgm:t>
        <a:bodyPr/>
        <a:lstStyle/>
        <a:p>
          <a:endParaRPr lang="de-AT"/>
        </a:p>
      </dgm:t>
    </dgm:pt>
    <dgm:pt modelId="{55C16A57-854A-43E8-9AFA-E1E8442B7420}" type="sibTrans" cxnId="{664CAAED-F02D-4393-BF2D-454451CDBC31}">
      <dgm:prSet/>
      <dgm:spPr/>
      <dgm:t>
        <a:bodyPr/>
        <a:lstStyle/>
        <a:p>
          <a:endParaRPr lang="de-AT"/>
        </a:p>
      </dgm:t>
    </dgm:pt>
    <dgm:pt modelId="{2346E7B0-2BF6-4DD7-AB8F-50E7A8B9542F}">
      <dgm:prSet/>
      <dgm:spPr/>
      <dgm:t>
        <a:bodyPr/>
        <a:lstStyle/>
        <a:p>
          <a:r>
            <a:rPr lang="de-AT" dirty="0" err="1"/>
            <a:t>einheitlichen Stil</a:t>
          </a:r>
        </a:p>
      </dgm:t>
    </dgm:pt>
    <dgm:pt modelId="{77A8A54D-C08C-4400-8158-868DFA23A6D7}" type="parTrans" cxnId="{DDA3D7C1-8F8E-4D6C-B37B-1B08EA4B93E2}">
      <dgm:prSet/>
      <dgm:spPr/>
      <dgm:t>
        <a:bodyPr/>
        <a:lstStyle/>
        <a:p>
          <a:endParaRPr lang="de-AT"/>
        </a:p>
      </dgm:t>
    </dgm:pt>
    <dgm:pt modelId="{82B8234C-1731-4541-B2D8-B5308275D270}" type="sibTrans" cxnId="{DDA3D7C1-8F8E-4D6C-B37B-1B08EA4B93E2}">
      <dgm:prSet/>
      <dgm:spPr/>
      <dgm:t>
        <a:bodyPr/>
        <a:lstStyle/>
        <a:p>
          <a:endParaRPr lang="de-AT"/>
        </a:p>
      </dgm:t>
    </dgm:pt>
    <dgm:pt modelId="{DCE8243E-798B-427C-8E88-02757AD95C81}" type="pres">
      <dgm:prSet presAssocID="{D789A070-9770-41B7-A689-3DDD9E585632}" presName="composite" presStyleCnt="0">
        <dgm:presLayoutVars>
          <dgm:chMax val="1"/>
          <dgm:dir/>
          <dgm:resizeHandles val="exact"/>
        </dgm:presLayoutVars>
      </dgm:prSet>
      <dgm:spPr/>
    </dgm:pt>
    <dgm:pt modelId="{5ACE1CF7-45A8-4248-A57C-DE504DE8F4C0}" type="pres">
      <dgm:prSet presAssocID="{A13C667C-7D92-429A-B912-6704967E83D2}" presName="roof" presStyleLbl="dkBgShp" presStyleIdx="0" presStyleCnt="2" custScaleY="70080" custLinFactNeighborY="31746"/>
      <dgm:spPr/>
    </dgm:pt>
    <dgm:pt modelId="{46597521-3360-4528-AA42-A0F9913EECFD}" type="pres">
      <dgm:prSet presAssocID="{A13C667C-7D92-429A-B912-6704967E83D2}" presName="pillars" presStyleCnt="0"/>
      <dgm:spPr/>
    </dgm:pt>
    <dgm:pt modelId="{9BC5D3C1-5567-4987-8FA9-B3B87B2FD5DA}" type="pres">
      <dgm:prSet presAssocID="{A13C667C-7D92-429A-B912-6704967E83D2}" presName="pillar1" presStyleLbl="node1" presStyleIdx="0" presStyleCnt="6">
        <dgm:presLayoutVars>
          <dgm:bulletEnabled val="1"/>
        </dgm:presLayoutVars>
      </dgm:prSet>
      <dgm:spPr/>
    </dgm:pt>
    <dgm:pt modelId="{D5EF8917-5F95-4331-9FFE-8A4B19D59308}" type="pres">
      <dgm:prSet presAssocID="{835B035E-A392-4587-87D0-BDC39BE95218}" presName="pillarX" presStyleLbl="node1" presStyleIdx="1" presStyleCnt="6">
        <dgm:presLayoutVars>
          <dgm:bulletEnabled val="1"/>
        </dgm:presLayoutVars>
      </dgm:prSet>
      <dgm:spPr/>
    </dgm:pt>
    <dgm:pt modelId="{B83B9192-8B97-4A42-A180-5CCEB99E74C5}" type="pres">
      <dgm:prSet presAssocID="{288FA26E-5EE0-4A00-A31D-494A5D1C6C4E}" presName="pillarX" presStyleLbl="node1" presStyleIdx="2" presStyleCnt="6">
        <dgm:presLayoutVars>
          <dgm:bulletEnabled val="1"/>
        </dgm:presLayoutVars>
      </dgm:prSet>
      <dgm:spPr/>
    </dgm:pt>
    <dgm:pt modelId="{0E1C0D8F-F37A-4401-A7E3-F287E7D8D215}" type="pres">
      <dgm:prSet presAssocID="{5D324F5E-5BF9-4497-AC9F-9A7D84C215C9}" presName="pillarX" presStyleLbl="node1" presStyleIdx="3" presStyleCnt="6">
        <dgm:presLayoutVars>
          <dgm:bulletEnabled val="1"/>
        </dgm:presLayoutVars>
      </dgm:prSet>
      <dgm:spPr/>
    </dgm:pt>
    <dgm:pt modelId="{CA745F7D-A825-46EB-8E51-91CB99CB1E13}" type="pres">
      <dgm:prSet presAssocID="{D4470EC6-8877-4135-9A8A-7A225F152BA2}" presName="pillarX" presStyleLbl="node1" presStyleIdx="4" presStyleCnt="6">
        <dgm:presLayoutVars>
          <dgm:bulletEnabled val="1"/>
        </dgm:presLayoutVars>
      </dgm:prSet>
      <dgm:spPr/>
    </dgm:pt>
    <dgm:pt modelId="{52670E04-5511-4EAF-9D5F-6A1BCBFD7D6E}" type="pres">
      <dgm:prSet presAssocID="{2346E7B0-2BF6-4DD7-AB8F-50E7A8B9542F}" presName="pillarX" presStyleLbl="node1" presStyleIdx="5" presStyleCnt="6">
        <dgm:presLayoutVars>
          <dgm:bulletEnabled val="1"/>
        </dgm:presLayoutVars>
      </dgm:prSet>
      <dgm:spPr/>
    </dgm:pt>
    <dgm:pt modelId="{38B847E0-56A9-44F2-BA05-25E7B2F539AC}" type="pres">
      <dgm:prSet presAssocID="{A13C667C-7D92-429A-B912-6704967E83D2}" presName="base" presStyleLbl="dkBgShp" presStyleIdx="1" presStyleCnt="2"/>
      <dgm:spPr/>
    </dgm:pt>
  </dgm:ptLst>
  <dgm:cxnLst>
    <dgm:cxn modelId="{5595E200-3347-474B-A61E-6EB9E1D4587F}" type="presOf" srcId="{00B8F5C6-90E0-4C23-98C1-60DF44F681BA}" destId="{9BC5D3C1-5567-4987-8FA9-B3B87B2FD5DA}" srcOrd="0" destOrd="0" presId="urn:microsoft.com/office/officeart/2005/8/layout/hList3"/>
    <dgm:cxn modelId="{3A683934-A217-4387-9E63-8675083C7D00}" type="presOf" srcId="{D789A070-9770-41B7-A689-3DDD9E585632}" destId="{DCE8243E-798B-427C-8E88-02757AD95C81}" srcOrd="0" destOrd="0" presId="urn:microsoft.com/office/officeart/2005/8/layout/hList3"/>
    <dgm:cxn modelId="{0C894E76-8F60-4033-8CC7-06A50EE8D959}" srcId="{D789A070-9770-41B7-A689-3DDD9E585632}" destId="{BE055B92-CC3C-424B-89A4-DF4AA898F7F2}" srcOrd="1" destOrd="0" parTransId="{6AEDE4AA-0D8E-4981-997B-3D442411D6B1}" sibTransId="{14A3DE2D-D687-4AA3-A5F9-8A3A0B6B4566}"/>
    <dgm:cxn modelId="{37C57C79-258F-4E36-8F04-6CBA12A981E2}" srcId="{A13C667C-7D92-429A-B912-6704967E83D2}" destId="{288FA26E-5EE0-4A00-A31D-494A5D1C6C4E}" srcOrd="2" destOrd="0" parTransId="{E8C17187-B117-48DA-AB54-B069FA4D2B39}" sibTransId="{4E544769-E43F-48AE-BF64-5B85B224542C}"/>
    <dgm:cxn modelId="{67651C7C-4EE4-4858-81CE-08082DC56EE7}" type="presOf" srcId="{A13C667C-7D92-429A-B912-6704967E83D2}" destId="{5ACE1CF7-45A8-4248-A57C-DE504DE8F4C0}" srcOrd="0" destOrd="0" presId="urn:microsoft.com/office/officeart/2005/8/layout/hList3"/>
    <dgm:cxn modelId="{52514584-DE78-4C68-8B6C-E9B10DF39C13}" type="presOf" srcId="{D4470EC6-8877-4135-9A8A-7A225F152BA2}" destId="{CA745F7D-A825-46EB-8E51-91CB99CB1E13}" srcOrd="0" destOrd="0" presId="urn:microsoft.com/office/officeart/2005/8/layout/hList3"/>
    <dgm:cxn modelId="{67B1D0AC-BCC8-4E3B-9032-C951AF446BD3}" type="presOf" srcId="{5D324F5E-5BF9-4497-AC9F-9A7D84C215C9}" destId="{0E1C0D8F-F37A-4401-A7E3-F287E7D8D215}" srcOrd="0" destOrd="0" presId="urn:microsoft.com/office/officeart/2005/8/layout/hList3"/>
    <dgm:cxn modelId="{A9A56FB2-FEA7-42C7-BCB9-A5CF1EEBCD9C}" srcId="{A13C667C-7D92-429A-B912-6704967E83D2}" destId="{835B035E-A392-4587-87D0-BDC39BE95218}" srcOrd="1" destOrd="0" parTransId="{9D58E340-6E4A-4DF7-8E65-113408651019}" sibTransId="{3324246C-4A7B-4EAB-91B6-85F2AF2BE2CD}"/>
    <dgm:cxn modelId="{8A992EB8-29EF-4509-AC62-EA463D12469D}" srcId="{D789A070-9770-41B7-A689-3DDD9E585632}" destId="{A13C667C-7D92-429A-B912-6704967E83D2}" srcOrd="0" destOrd="0" parTransId="{4F510AA3-DA4D-4C26-BBEE-26008A8FEC5F}" sibTransId="{64DAEC02-8E42-4A4F-8466-E55A81A9CE3E}"/>
    <dgm:cxn modelId="{DDA3D7C1-8F8E-4D6C-B37B-1B08EA4B93E2}" srcId="{A13C667C-7D92-429A-B912-6704967E83D2}" destId="{2346E7B0-2BF6-4DD7-AB8F-50E7A8B9542F}" srcOrd="5" destOrd="0" parTransId="{77A8A54D-C08C-4400-8158-868DFA23A6D7}" sibTransId="{82B8234C-1731-4541-B2D8-B5308275D270}"/>
    <dgm:cxn modelId="{C70628C8-C20C-44C3-A6DC-0096B84E7617}" type="presOf" srcId="{2346E7B0-2BF6-4DD7-AB8F-50E7A8B9542F}" destId="{52670E04-5511-4EAF-9D5F-6A1BCBFD7D6E}" srcOrd="0" destOrd="0" presId="urn:microsoft.com/office/officeart/2005/8/layout/hList3"/>
    <dgm:cxn modelId="{EDFF98CF-41EE-482A-921D-2D78FB20C12E}" type="presOf" srcId="{835B035E-A392-4587-87D0-BDC39BE95218}" destId="{D5EF8917-5F95-4331-9FFE-8A4B19D59308}" srcOrd="0" destOrd="0" presId="urn:microsoft.com/office/officeart/2005/8/layout/hList3"/>
    <dgm:cxn modelId="{664CAAED-F02D-4393-BF2D-454451CDBC31}" srcId="{A13C667C-7D92-429A-B912-6704967E83D2}" destId="{D4470EC6-8877-4135-9A8A-7A225F152BA2}" srcOrd="4" destOrd="0" parTransId="{585CC712-DE24-43BE-9817-5B828A6EC472}" sibTransId="{55C16A57-854A-43E8-9AFA-E1E8442B7420}"/>
    <dgm:cxn modelId="{AD9D6AF5-18FE-42E7-9332-96C179BBB140}" srcId="{A13C667C-7D92-429A-B912-6704967E83D2}" destId="{00B8F5C6-90E0-4C23-98C1-60DF44F681BA}" srcOrd="0" destOrd="0" parTransId="{B760E8E3-E4B5-4E2A-8F19-7DBA6F495F96}" sibTransId="{3D0C6CEE-5835-4EFC-AF57-F71C9831ABC8}"/>
    <dgm:cxn modelId="{BB067DF8-34C6-4D7F-A792-D494BD3C5BF4}" type="presOf" srcId="{288FA26E-5EE0-4A00-A31D-494A5D1C6C4E}" destId="{B83B9192-8B97-4A42-A180-5CCEB99E74C5}" srcOrd="0" destOrd="0" presId="urn:microsoft.com/office/officeart/2005/8/layout/hList3"/>
    <dgm:cxn modelId="{ECEC5DFA-F1AE-47D1-AC60-3127374D4E35}" srcId="{A13C667C-7D92-429A-B912-6704967E83D2}" destId="{5D324F5E-5BF9-4497-AC9F-9A7D84C215C9}" srcOrd="3" destOrd="0" parTransId="{B9BDF360-E931-40D8-9EFF-A247BF522B7C}" sibTransId="{33702F2D-3F8A-43CB-B8FE-B7EBCBC979D6}"/>
    <dgm:cxn modelId="{2447E554-4BC8-40DB-A01D-A051EAD2D9F1}" type="presParOf" srcId="{DCE8243E-798B-427C-8E88-02757AD95C81}" destId="{5ACE1CF7-45A8-4248-A57C-DE504DE8F4C0}" srcOrd="0" destOrd="0" presId="urn:microsoft.com/office/officeart/2005/8/layout/hList3"/>
    <dgm:cxn modelId="{B129D221-73BB-4AAC-B2B3-C250274C3CF9}" type="presParOf" srcId="{DCE8243E-798B-427C-8E88-02757AD95C81}" destId="{46597521-3360-4528-AA42-A0F9913EECFD}" srcOrd="1" destOrd="0" presId="urn:microsoft.com/office/officeart/2005/8/layout/hList3"/>
    <dgm:cxn modelId="{4D518320-0331-4318-9261-52E0FDE724EA}" type="presParOf" srcId="{46597521-3360-4528-AA42-A0F9913EECFD}" destId="{9BC5D3C1-5567-4987-8FA9-B3B87B2FD5DA}" srcOrd="0" destOrd="0" presId="urn:microsoft.com/office/officeart/2005/8/layout/hList3"/>
    <dgm:cxn modelId="{D2F0620F-D18B-4C5B-9C8D-F76275DEF425}" type="presParOf" srcId="{46597521-3360-4528-AA42-A0F9913EECFD}" destId="{D5EF8917-5F95-4331-9FFE-8A4B19D59308}" srcOrd="1" destOrd="0" presId="urn:microsoft.com/office/officeart/2005/8/layout/hList3"/>
    <dgm:cxn modelId="{110B8A54-4F9D-493F-A3CB-96FF5C4D1866}" type="presParOf" srcId="{46597521-3360-4528-AA42-A0F9913EECFD}" destId="{B83B9192-8B97-4A42-A180-5CCEB99E74C5}" srcOrd="2" destOrd="0" presId="urn:microsoft.com/office/officeart/2005/8/layout/hList3"/>
    <dgm:cxn modelId="{05723E8A-1602-49A7-86A8-BE3EBF178E3B}" type="presParOf" srcId="{46597521-3360-4528-AA42-A0F9913EECFD}" destId="{0E1C0D8F-F37A-4401-A7E3-F287E7D8D215}" srcOrd="3" destOrd="0" presId="urn:microsoft.com/office/officeart/2005/8/layout/hList3"/>
    <dgm:cxn modelId="{8C56411F-52A1-4DDA-8D89-81E8E560B2AB}" type="presParOf" srcId="{46597521-3360-4528-AA42-A0F9913EECFD}" destId="{CA745F7D-A825-46EB-8E51-91CB99CB1E13}" srcOrd="4" destOrd="0" presId="urn:microsoft.com/office/officeart/2005/8/layout/hList3"/>
    <dgm:cxn modelId="{582461E6-F25A-4DCA-A368-A99C93314359}" type="presParOf" srcId="{46597521-3360-4528-AA42-A0F9913EECFD}" destId="{52670E04-5511-4EAF-9D5F-6A1BCBFD7D6E}" srcOrd="5" destOrd="0" presId="urn:microsoft.com/office/officeart/2005/8/layout/hList3"/>
    <dgm:cxn modelId="{BED0A86A-5EBE-4A8A-BD4E-4310E2E1C3C4}" type="presParOf" srcId="{DCE8243E-798B-427C-8E88-02757AD95C81}" destId="{38B847E0-56A9-44F2-BA05-25E7B2F539AC}"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DFB243-8B13-4120-BA1A-43C8173D4BDB}" type="doc">
      <dgm:prSet loTypeId="urn:microsoft.com/office/officeart/2005/8/layout/list1" loCatId="list" qsTypeId="urn:microsoft.com/office/officeart/2005/8/quickstyle/simple3" qsCatId="simple" csTypeId="urn:microsoft.com/office/officeart/2005/8/colors/accent6_2" csCatId="accent6" phldr="1"/>
      <dgm:spPr/>
      <dgm:t>
        <a:bodyPr/>
        <a:lstStyle/>
        <a:p>
          <a:endParaRPr lang="de-AT"/>
        </a:p>
      </dgm:t>
    </dgm:pt>
    <dgm:pt modelId="{86487114-3D39-4D6B-A6C5-C7C2A3D84E92}">
      <dgm:prSet custT="1"/>
      <dgm:spPr/>
      <dgm:t>
        <a:bodyPr/>
        <a:lstStyle/>
        <a:p>
          <a:r>
            <a:rPr lang="de-AT" sz="2400" dirty="0"/>
            <a:t>Werte:</a:t>
          </a:r>
        </a:p>
      </dgm:t>
    </dgm:pt>
    <dgm:pt modelId="{47E3C782-455A-4D09-B0F2-E82A9150492C}" type="parTrans" cxnId="{E0D417B7-BC51-46EE-AF32-AE2630E535E5}">
      <dgm:prSet/>
      <dgm:spPr/>
      <dgm:t>
        <a:bodyPr/>
        <a:lstStyle/>
        <a:p>
          <a:endParaRPr lang="de-AT" sz="1100"/>
        </a:p>
      </dgm:t>
    </dgm:pt>
    <dgm:pt modelId="{546FF01C-FDEB-4B54-A7FB-A782C6CCB363}" type="sibTrans" cxnId="{E0D417B7-BC51-46EE-AF32-AE2630E535E5}">
      <dgm:prSet/>
      <dgm:spPr/>
      <dgm:t>
        <a:bodyPr/>
        <a:lstStyle/>
        <a:p>
          <a:endParaRPr lang="de-AT" sz="1100"/>
        </a:p>
      </dgm:t>
    </dgm:pt>
    <dgm:pt modelId="{9CBD013A-2E2E-45A9-853B-54411282F62E}">
      <dgm:prSet custT="1"/>
      <dgm:spPr/>
      <dgm:t>
        <a:bodyPr/>
        <a:lstStyle/>
        <a:p>
          <a:r>
            <a:rPr lang="de-AT" sz="2400" dirty="0"/>
            <a:t>Kunden:</a:t>
          </a:r>
        </a:p>
      </dgm:t>
    </dgm:pt>
    <dgm:pt modelId="{726289B5-06E9-4F7E-9F0F-1EB16349AE23}" type="parTrans" cxnId="{1B897662-1724-40C2-B152-F1367CB4A1B1}">
      <dgm:prSet/>
      <dgm:spPr/>
      <dgm:t>
        <a:bodyPr/>
        <a:lstStyle/>
        <a:p>
          <a:endParaRPr lang="de-AT" sz="1100"/>
        </a:p>
      </dgm:t>
    </dgm:pt>
    <dgm:pt modelId="{B49B1339-FD46-4AE3-B4C6-63705DD3B4DD}" type="sibTrans" cxnId="{1B897662-1724-40C2-B152-F1367CB4A1B1}">
      <dgm:prSet/>
      <dgm:spPr/>
      <dgm:t>
        <a:bodyPr/>
        <a:lstStyle/>
        <a:p>
          <a:endParaRPr lang="de-AT" sz="1100"/>
        </a:p>
      </dgm:t>
    </dgm:pt>
    <dgm:pt modelId="{885F1A18-C8A3-4906-A4B2-0D7F4CB28924}">
      <dgm:prSet custT="1"/>
      <dgm:spPr/>
      <dgm:t>
        <a:bodyPr/>
        <a:lstStyle/>
        <a:p>
          <a:r>
            <a:rPr lang="de-AT" sz="1600" dirty="0"/>
            <a:t>Wofür stehen wir?</a:t>
          </a:r>
        </a:p>
      </dgm:t>
    </dgm:pt>
    <dgm:pt modelId="{FBBE9494-46B8-4DC4-92FB-C5615732FC02}" type="parTrans" cxnId="{825E389A-0CF3-4BA5-849C-2F09C60FC1A9}">
      <dgm:prSet/>
      <dgm:spPr/>
      <dgm:t>
        <a:bodyPr/>
        <a:lstStyle/>
        <a:p>
          <a:endParaRPr lang="de-AT" sz="1100"/>
        </a:p>
      </dgm:t>
    </dgm:pt>
    <dgm:pt modelId="{F53AB1B4-43C1-4FFA-9181-9227C13AEF35}" type="sibTrans" cxnId="{825E389A-0CF3-4BA5-849C-2F09C60FC1A9}">
      <dgm:prSet/>
      <dgm:spPr/>
      <dgm:t>
        <a:bodyPr/>
        <a:lstStyle/>
        <a:p>
          <a:endParaRPr lang="de-AT" sz="1100"/>
        </a:p>
      </dgm:t>
    </dgm:pt>
    <dgm:pt modelId="{A2F69864-BEC3-4DF2-AEA7-38F7F66D0B36}">
      <dgm:prSet custT="1"/>
      <dgm:spPr/>
      <dgm:t>
        <a:bodyPr/>
        <a:lstStyle/>
        <a:p>
          <a:r>
            <a:rPr lang="de-AT" sz="1600" dirty="0"/>
            <a:t>Wer ist unsere Schülerklientel?</a:t>
          </a:r>
        </a:p>
      </dgm:t>
    </dgm:pt>
    <dgm:pt modelId="{3524491C-DF19-4341-A115-5EE14CA08CCF}" type="parTrans" cxnId="{48DFA224-5B41-4C1D-A7A6-CD81D0FF848C}">
      <dgm:prSet/>
      <dgm:spPr/>
      <dgm:t>
        <a:bodyPr/>
        <a:lstStyle/>
        <a:p>
          <a:endParaRPr lang="de-AT" sz="1100"/>
        </a:p>
      </dgm:t>
    </dgm:pt>
    <dgm:pt modelId="{C4CD3384-97FF-44B2-AB5B-1A4A88DB9C19}" type="sibTrans" cxnId="{48DFA224-5B41-4C1D-A7A6-CD81D0FF848C}">
      <dgm:prSet/>
      <dgm:spPr/>
      <dgm:t>
        <a:bodyPr/>
        <a:lstStyle/>
        <a:p>
          <a:endParaRPr lang="de-AT" sz="1100"/>
        </a:p>
      </dgm:t>
    </dgm:pt>
    <dgm:pt modelId="{E15440D2-AA91-42EF-AC85-40B6AEB195DF}">
      <dgm:prSet custT="1"/>
      <dgm:spPr/>
      <dgm:t>
        <a:bodyPr/>
        <a:lstStyle/>
        <a:p>
          <a:r>
            <a:rPr lang="de-AT" sz="2400" dirty="0"/>
            <a:t> Identität und Auftrag:</a:t>
          </a:r>
        </a:p>
      </dgm:t>
    </dgm:pt>
    <dgm:pt modelId="{B94D787A-EE3A-4804-A786-8EB193AC9BF6}" type="parTrans" cxnId="{A2F8119D-1ED8-44B2-A477-668E57565820}">
      <dgm:prSet/>
      <dgm:spPr/>
      <dgm:t>
        <a:bodyPr/>
        <a:lstStyle/>
        <a:p>
          <a:endParaRPr lang="de-AT"/>
        </a:p>
      </dgm:t>
    </dgm:pt>
    <dgm:pt modelId="{88443B28-FE8A-4581-A479-D49BDAF1FB31}" type="sibTrans" cxnId="{A2F8119D-1ED8-44B2-A477-668E57565820}">
      <dgm:prSet/>
      <dgm:spPr/>
      <dgm:t>
        <a:bodyPr/>
        <a:lstStyle/>
        <a:p>
          <a:endParaRPr lang="de-AT"/>
        </a:p>
      </dgm:t>
    </dgm:pt>
    <dgm:pt modelId="{A45E2966-71B5-4427-8E84-33E0D671461E}">
      <dgm:prSet custT="1"/>
      <dgm:spPr/>
      <dgm:t>
        <a:bodyPr/>
        <a:lstStyle/>
        <a:p>
          <a:r>
            <a:rPr lang="de-AT" sz="1600" dirty="0"/>
            <a:t> Wer sind wir?</a:t>
          </a:r>
        </a:p>
      </dgm:t>
    </dgm:pt>
    <dgm:pt modelId="{7AEDD426-ED84-4913-A357-87FE33B7E133}" type="parTrans" cxnId="{EBAFF922-FEE4-4EFF-9101-BE4243703E56}">
      <dgm:prSet/>
      <dgm:spPr/>
      <dgm:t>
        <a:bodyPr/>
        <a:lstStyle/>
        <a:p>
          <a:endParaRPr lang="de-AT"/>
        </a:p>
      </dgm:t>
    </dgm:pt>
    <dgm:pt modelId="{BABA74F2-047C-4E75-8319-87CAE9EBA618}" type="sibTrans" cxnId="{EBAFF922-FEE4-4EFF-9101-BE4243703E56}">
      <dgm:prSet/>
      <dgm:spPr/>
      <dgm:t>
        <a:bodyPr/>
        <a:lstStyle/>
        <a:p>
          <a:endParaRPr lang="de-AT"/>
        </a:p>
      </dgm:t>
    </dgm:pt>
    <dgm:pt modelId="{BF63EBAD-F3F7-4753-86F0-02CFA6E38385}">
      <dgm:prSet custT="1"/>
      <dgm:spPr/>
      <dgm:t>
        <a:bodyPr/>
        <a:lstStyle/>
        <a:p>
          <a:r>
            <a:rPr lang="de-AT" sz="1600" dirty="0"/>
            <a:t>Was ist unser selbst gewählter und/oder schulspezifischer Auftrag? </a:t>
          </a:r>
        </a:p>
      </dgm:t>
    </dgm:pt>
    <dgm:pt modelId="{5649030E-737C-4384-8EE7-85DFB83E245D}" type="parTrans" cxnId="{0E311DA1-F5E6-4369-80D1-6D49FC6753BC}">
      <dgm:prSet/>
      <dgm:spPr/>
      <dgm:t>
        <a:bodyPr/>
        <a:lstStyle/>
        <a:p>
          <a:endParaRPr lang="de-AT"/>
        </a:p>
      </dgm:t>
    </dgm:pt>
    <dgm:pt modelId="{355B6BD5-FB50-4B2C-8AED-F2E96501DEC8}" type="sibTrans" cxnId="{0E311DA1-F5E6-4369-80D1-6D49FC6753BC}">
      <dgm:prSet/>
      <dgm:spPr/>
      <dgm:t>
        <a:bodyPr/>
        <a:lstStyle/>
        <a:p>
          <a:endParaRPr lang="de-AT"/>
        </a:p>
      </dgm:t>
    </dgm:pt>
    <dgm:pt modelId="{B78F213D-4B8A-4025-A041-B78BBA94B414}">
      <dgm:prSet custT="1"/>
      <dgm:spPr/>
      <dgm:t>
        <a:bodyPr/>
        <a:lstStyle/>
        <a:p>
          <a:r>
            <a:rPr lang="de-AT" sz="1600" dirty="0"/>
            <a:t>Welche Werte leiten unser Handeln?</a:t>
          </a:r>
        </a:p>
      </dgm:t>
    </dgm:pt>
    <dgm:pt modelId="{065F0F0C-7F75-4648-B934-A5D78124E0D2}" type="parTrans" cxnId="{4453EF6A-A8A8-4547-B98E-05205BDF4F00}">
      <dgm:prSet/>
      <dgm:spPr/>
      <dgm:t>
        <a:bodyPr/>
        <a:lstStyle/>
        <a:p>
          <a:endParaRPr lang="de-AT"/>
        </a:p>
      </dgm:t>
    </dgm:pt>
    <dgm:pt modelId="{233C8780-3D4A-4CD0-986E-377A2CA7ABCB}" type="sibTrans" cxnId="{4453EF6A-A8A8-4547-B98E-05205BDF4F00}">
      <dgm:prSet/>
      <dgm:spPr/>
      <dgm:t>
        <a:bodyPr/>
        <a:lstStyle/>
        <a:p>
          <a:endParaRPr lang="de-AT"/>
        </a:p>
      </dgm:t>
    </dgm:pt>
    <dgm:pt modelId="{A004A826-9F32-4E04-8ED7-D4491517F8D5}">
      <dgm:prSet custT="1"/>
      <dgm:spPr/>
      <dgm:t>
        <a:bodyPr/>
        <a:lstStyle/>
        <a:p>
          <a:r>
            <a:rPr lang="de-AT" sz="1600" dirty="0"/>
            <a:t>Wer sind unsere Zielgruppen und Kooperationspartner?</a:t>
          </a:r>
        </a:p>
      </dgm:t>
    </dgm:pt>
    <dgm:pt modelId="{DEDEEDE1-A4C6-4631-995E-5D1F8A3523A8}" type="parTrans" cxnId="{9FE63F4C-14D1-4A43-B60E-81821B8096A5}">
      <dgm:prSet/>
      <dgm:spPr/>
      <dgm:t>
        <a:bodyPr/>
        <a:lstStyle/>
        <a:p>
          <a:endParaRPr lang="de-AT"/>
        </a:p>
      </dgm:t>
    </dgm:pt>
    <dgm:pt modelId="{C7A4054C-54E2-41F5-8698-7C3D887294E8}" type="sibTrans" cxnId="{9FE63F4C-14D1-4A43-B60E-81821B8096A5}">
      <dgm:prSet/>
      <dgm:spPr/>
      <dgm:t>
        <a:bodyPr/>
        <a:lstStyle/>
        <a:p>
          <a:endParaRPr lang="de-AT"/>
        </a:p>
      </dgm:t>
    </dgm:pt>
    <dgm:pt modelId="{645719B3-16B0-415A-9AD0-B7F0BB1DC54F}" type="pres">
      <dgm:prSet presAssocID="{10DFB243-8B13-4120-BA1A-43C8173D4BDB}" presName="linear" presStyleCnt="0">
        <dgm:presLayoutVars>
          <dgm:dir/>
          <dgm:animLvl val="lvl"/>
          <dgm:resizeHandles val="exact"/>
        </dgm:presLayoutVars>
      </dgm:prSet>
      <dgm:spPr/>
    </dgm:pt>
    <dgm:pt modelId="{F267B797-0300-4ECE-902F-E374517A35D9}" type="pres">
      <dgm:prSet presAssocID="{E15440D2-AA91-42EF-AC85-40B6AEB195DF}" presName="parentLin" presStyleCnt="0"/>
      <dgm:spPr/>
    </dgm:pt>
    <dgm:pt modelId="{733A2D91-EBAF-4F70-9DD8-4A7E53B2993E}" type="pres">
      <dgm:prSet presAssocID="{E15440D2-AA91-42EF-AC85-40B6AEB195DF}" presName="parentLeftMargin" presStyleLbl="node1" presStyleIdx="0" presStyleCnt="3"/>
      <dgm:spPr/>
    </dgm:pt>
    <dgm:pt modelId="{E94AF717-B384-43E4-AC80-09EAA326B0BC}" type="pres">
      <dgm:prSet presAssocID="{E15440D2-AA91-42EF-AC85-40B6AEB195DF}" presName="parentText" presStyleLbl="node1" presStyleIdx="0" presStyleCnt="3" custScaleY="72653">
        <dgm:presLayoutVars>
          <dgm:chMax val="0"/>
          <dgm:bulletEnabled val="1"/>
        </dgm:presLayoutVars>
      </dgm:prSet>
      <dgm:spPr/>
    </dgm:pt>
    <dgm:pt modelId="{86DD387C-68CD-42AE-84C2-A85235502D3B}" type="pres">
      <dgm:prSet presAssocID="{E15440D2-AA91-42EF-AC85-40B6AEB195DF}" presName="negativeSpace" presStyleCnt="0"/>
      <dgm:spPr/>
    </dgm:pt>
    <dgm:pt modelId="{E27D1A3C-3636-47C2-B16F-B223D9B51A97}" type="pres">
      <dgm:prSet presAssocID="{E15440D2-AA91-42EF-AC85-40B6AEB195DF}" presName="childText" presStyleLbl="conFgAcc1" presStyleIdx="0" presStyleCnt="3" custLinFactY="3448" custLinFactNeighborY="100000">
        <dgm:presLayoutVars>
          <dgm:bulletEnabled val="1"/>
        </dgm:presLayoutVars>
      </dgm:prSet>
      <dgm:spPr/>
    </dgm:pt>
    <dgm:pt modelId="{6D88180B-B952-408E-8E67-8C823224EA9C}" type="pres">
      <dgm:prSet presAssocID="{88443B28-FE8A-4581-A479-D49BDAF1FB31}" presName="spaceBetweenRectangles" presStyleCnt="0"/>
      <dgm:spPr/>
    </dgm:pt>
    <dgm:pt modelId="{ED3ECFA8-A0E7-4391-B35B-927117A45CBF}" type="pres">
      <dgm:prSet presAssocID="{86487114-3D39-4D6B-A6C5-C7C2A3D84E92}" presName="parentLin" presStyleCnt="0"/>
      <dgm:spPr/>
    </dgm:pt>
    <dgm:pt modelId="{AC869A14-22FE-4B04-B904-0311B2F55F10}" type="pres">
      <dgm:prSet presAssocID="{86487114-3D39-4D6B-A6C5-C7C2A3D84E92}" presName="parentLeftMargin" presStyleLbl="node1" presStyleIdx="0" presStyleCnt="3"/>
      <dgm:spPr/>
    </dgm:pt>
    <dgm:pt modelId="{4DBD9BC0-F489-4C25-A61A-8837660F1CBE}" type="pres">
      <dgm:prSet presAssocID="{86487114-3D39-4D6B-A6C5-C7C2A3D84E92}" presName="parentText" presStyleLbl="node1" presStyleIdx="1" presStyleCnt="3" custScaleY="72653">
        <dgm:presLayoutVars>
          <dgm:chMax val="0"/>
          <dgm:bulletEnabled val="1"/>
        </dgm:presLayoutVars>
      </dgm:prSet>
      <dgm:spPr/>
    </dgm:pt>
    <dgm:pt modelId="{EBE41999-CABA-4627-9FDF-A13DC0200207}" type="pres">
      <dgm:prSet presAssocID="{86487114-3D39-4D6B-A6C5-C7C2A3D84E92}" presName="negativeSpace" presStyleCnt="0"/>
      <dgm:spPr/>
    </dgm:pt>
    <dgm:pt modelId="{4EE35134-F4FB-4272-B60E-445E18153982}" type="pres">
      <dgm:prSet presAssocID="{86487114-3D39-4D6B-A6C5-C7C2A3D84E92}" presName="childText" presStyleLbl="conFgAcc1" presStyleIdx="1" presStyleCnt="3">
        <dgm:presLayoutVars>
          <dgm:bulletEnabled val="1"/>
        </dgm:presLayoutVars>
      </dgm:prSet>
      <dgm:spPr/>
    </dgm:pt>
    <dgm:pt modelId="{C2FD06B7-0A72-4CDB-9D55-6CAF94015D84}" type="pres">
      <dgm:prSet presAssocID="{546FF01C-FDEB-4B54-A7FB-A782C6CCB363}" presName="spaceBetweenRectangles" presStyleCnt="0"/>
      <dgm:spPr/>
    </dgm:pt>
    <dgm:pt modelId="{2E0E5F79-8ACF-446C-A208-A22A67BF5609}" type="pres">
      <dgm:prSet presAssocID="{9CBD013A-2E2E-45A9-853B-54411282F62E}" presName="parentLin" presStyleCnt="0"/>
      <dgm:spPr/>
    </dgm:pt>
    <dgm:pt modelId="{3709EF8D-CAEF-4CD4-9DD1-AB0025BC817F}" type="pres">
      <dgm:prSet presAssocID="{9CBD013A-2E2E-45A9-853B-54411282F62E}" presName="parentLeftMargin" presStyleLbl="node1" presStyleIdx="1" presStyleCnt="3"/>
      <dgm:spPr/>
    </dgm:pt>
    <dgm:pt modelId="{3CBB727F-F99D-43E1-ABF1-90BCB35CCC5B}" type="pres">
      <dgm:prSet presAssocID="{9CBD013A-2E2E-45A9-853B-54411282F62E}" presName="parentText" presStyleLbl="node1" presStyleIdx="2" presStyleCnt="3" custScaleY="72653">
        <dgm:presLayoutVars>
          <dgm:chMax val="0"/>
          <dgm:bulletEnabled val="1"/>
        </dgm:presLayoutVars>
      </dgm:prSet>
      <dgm:spPr/>
    </dgm:pt>
    <dgm:pt modelId="{B0F631AB-818E-4EBC-A544-D0534421896C}" type="pres">
      <dgm:prSet presAssocID="{9CBD013A-2E2E-45A9-853B-54411282F62E}" presName="negativeSpace" presStyleCnt="0"/>
      <dgm:spPr/>
    </dgm:pt>
    <dgm:pt modelId="{C5756615-6E78-4BD8-9456-46607FC2EDE5}" type="pres">
      <dgm:prSet presAssocID="{9CBD013A-2E2E-45A9-853B-54411282F62E}" presName="childText" presStyleLbl="conFgAcc1" presStyleIdx="2" presStyleCnt="3">
        <dgm:presLayoutVars>
          <dgm:bulletEnabled val="1"/>
        </dgm:presLayoutVars>
      </dgm:prSet>
      <dgm:spPr/>
    </dgm:pt>
  </dgm:ptLst>
  <dgm:cxnLst>
    <dgm:cxn modelId="{9B330F09-B145-442F-928E-03578F5A65D5}" type="presOf" srcId="{A45E2966-71B5-4427-8E84-33E0D671461E}" destId="{E27D1A3C-3636-47C2-B16F-B223D9B51A97}" srcOrd="0" destOrd="0" presId="urn:microsoft.com/office/officeart/2005/8/layout/list1"/>
    <dgm:cxn modelId="{22F5C10C-0B3D-4E5E-B302-C514147C2B33}" type="presOf" srcId="{A004A826-9F32-4E04-8ED7-D4491517F8D5}" destId="{C5756615-6E78-4BD8-9456-46607FC2EDE5}" srcOrd="0" destOrd="1" presId="urn:microsoft.com/office/officeart/2005/8/layout/list1"/>
    <dgm:cxn modelId="{035C8A22-72D4-4B97-B324-9382E3BF70CC}" type="presOf" srcId="{A2F69864-BEC3-4DF2-AEA7-38F7F66D0B36}" destId="{C5756615-6E78-4BD8-9456-46607FC2EDE5}" srcOrd="0" destOrd="0" presId="urn:microsoft.com/office/officeart/2005/8/layout/list1"/>
    <dgm:cxn modelId="{EBAFF922-FEE4-4EFF-9101-BE4243703E56}" srcId="{E15440D2-AA91-42EF-AC85-40B6AEB195DF}" destId="{A45E2966-71B5-4427-8E84-33E0D671461E}" srcOrd="0" destOrd="0" parTransId="{7AEDD426-ED84-4913-A357-87FE33B7E133}" sibTransId="{BABA74F2-047C-4E75-8319-87CAE9EBA618}"/>
    <dgm:cxn modelId="{48DFA224-5B41-4C1D-A7A6-CD81D0FF848C}" srcId="{9CBD013A-2E2E-45A9-853B-54411282F62E}" destId="{A2F69864-BEC3-4DF2-AEA7-38F7F66D0B36}" srcOrd="0" destOrd="0" parTransId="{3524491C-DF19-4341-A115-5EE14CA08CCF}" sibTransId="{C4CD3384-97FF-44B2-AB5B-1A4A88DB9C19}"/>
    <dgm:cxn modelId="{D4B5565C-7991-4292-8CBC-4073AF32788B}" type="presOf" srcId="{E15440D2-AA91-42EF-AC85-40B6AEB195DF}" destId="{E94AF717-B384-43E4-AC80-09EAA326B0BC}" srcOrd="1" destOrd="0" presId="urn:microsoft.com/office/officeart/2005/8/layout/list1"/>
    <dgm:cxn modelId="{1B897662-1724-40C2-B152-F1367CB4A1B1}" srcId="{10DFB243-8B13-4120-BA1A-43C8173D4BDB}" destId="{9CBD013A-2E2E-45A9-853B-54411282F62E}" srcOrd="2" destOrd="0" parTransId="{726289B5-06E9-4F7E-9F0F-1EB16349AE23}" sibTransId="{B49B1339-FD46-4AE3-B4C6-63705DD3B4DD}"/>
    <dgm:cxn modelId="{35276543-AB37-4EC6-A57E-825237585AB7}" type="presOf" srcId="{10DFB243-8B13-4120-BA1A-43C8173D4BDB}" destId="{645719B3-16B0-415A-9AD0-B7F0BB1DC54F}" srcOrd="0" destOrd="0" presId="urn:microsoft.com/office/officeart/2005/8/layout/list1"/>
    <dgm:cxn modelId="{4453EF6A-A8A8-4547-B98E-05205BDF4F00}" srcId="{86487114-3D39-4D6B-A6C5-C7C2A3D84E92}" destId="{B78F213D-4B8A-4025-A041-B78BBA94B414}" srcOrd="1" destOrd="0" parTransId="{065F0F0C-7F75-4648-B934-A5D78124E0D2}" sibTransId="{233C8780-3D4A-4CD0-986E-377A2CA7ABCB}"/>
    <dgm:cxn modelId="{9FE63F4C-14D1-4A43-B60E-81821B8096A5}" srcId="{9CBD013A-2E2E-45A9-853B-54411282F62E}" destId="{A004A826-9F32-4E04-8ED7-D4491517F8D5}" srcOrd="1" destOrd="0" parTransId="{DEDEEDE1-A4C6-4631-995E-5D1F8A3523A8}" sibTransId="{C7A4054C-54E2-41F5-8698-7C3D887294E8}"/>
    <dgm:cxn modelId="{73BEBA7F-F7EB-40FA-9185-5C96BC975B07}" type="presOf" srcId="{9CBD013A-2E2E-45A9-853B-54411282F62E}" destId="{3709EF8D-CAEF-4CD4-9DD1-AB0025BC817F}" srcOrd="0" destOrd="0" presId="urn:microsoft.com/office/officeart/2005/8/layout/list1"/>
    <dgm:cxn modelId="{CDF5F07F-213B-47F5-8ED2-C9C6661835A6}" type="presOf" srcId="{885F1A18-C8A3-4906-A4B2-0D7F4CB28924}" destId="{4EE35134-F4FB-4272-B60E-445E18153982}" srcOrd="0" destOrd="0" presId="urn:microsoft.com/office/officeart/2005/8/layout/list1"/>
    <dgm:cxn modelId="{825E389A-0CF3-4BA5-849C-2F09C60FC1A9}" srcId="{86487114-3D39-4D6B-A6C5-C7C2A3D84E92}" destId="{885F1A18-C8A3-4906-A4B2-0D7F4CB28924}" srcOrd="0" destOrd="0" parTransId="{FBBE9494-46B8-4DC4-92FB-C5615732FC02}" sibTransId="{F53AB1B4-43C1-4FFA-9181-9227C13AEF35}"/>
    <dgm:cxn modelId="{A2F8119D-1ED8-44B2-A477-668E57565820}" srcId="{10DFB243-8B13-4120-BA1A-43C8173D4BDB}" destId="{E15440D2-AA91-42EF-AC85-40B6AEB195DF}" srcOrd="0" destOrd="0" parTransId="{B94D787A-EE3A-4804-A786-8EB193AC9BF6}" sibTransId="{88443B28-FE8A-4581-A479-D49BDAF1FB31}"/>
    <dgm:cxn modelId="{0E311DA1-F5E6-4369-80D1-6D49FC6753BC}" srcId="{E15440D2-AA91-42EF-AC85-40B6AEB195DF}" destId="{BF63EBAD-F3F7-4753-86F0-02CFA6E38385}" srcOrd="1" destOrd="0" parTransId="{5649030E-737C-4384-8EE7-85DFB83E245D}" sibTransId="{355B6BD5-FB50-4B2C-8AED-F2E96501DEC8}"/>
    <dgm:cxn modelId="{69E5B1AC-4B5F-4FF0-9C4C-4EA9C0ABB508}" type="presOf" srcId="{86487114-3D39-4D6B-A6C5-C7C2A3D84E92}" destId="{AC869A14-22FE-4B04-B904-0311B2F55F10}" srcOrd="0" destOrd="0" presId="urn:microsoft.com/office/officeart/2005/8/layout/list1"/>
    <dgm:cxn modelId="{E0D417B7-BC51-46EE-AF32-AE2630E535E5}" srcId="{10DFB243-8B13-4120-BA1A-43C8173D4BDB}" destId="{86487114-3D39-4D6B-A6C5-C7C2A3D84E92}" srcOrd="1" destOrd="0" parTransId="{47E3C782-455A-4D09-B0F2-E82A9150492C}" sibTransId="{546FF01C-FDEB-4B54-A7FB-A782C6CCB363}"/>
    <dgm:cxn modelId="{A92C00CB-EE76-4C29-89A9-A5E7F95D1CB5}" type="presOf" srcId="{B78F213D-4B8A-4025-A041-B78BBA94B414}" destId="{4EE35134-F4FB-4272-B60E-445E18153982}" srcOrd="0" destOrd="1" presId="urn:microsoft.com/office/officeart/2005/8/layout/list1"/>
    <dgm:cxn modelId="{3E7BB7D9-F58F-4CDA-9F2B-A65953944B34}" type="presOf" srcId="{BF63EBAD-F3F7-4753-86F0-02CFA6E38385}" destId="{E27D1A3C-3636-47C2-B16F-B223D9B51A97}" srcOrd="0" destOrd="1" presId="urn:microsoft.com/office/officeart/2005/8/layout/list1"/>
    <dgm:cxn modelId="{83FDCEE2-EC3B-4DAB-B264-950A0A7A8756}" type="presOf" srcId="{86487114-3D39-4D6B-A6C5-C7C2A3D84E92}" destId="{4DBD9BC0-F489-4C25-A61A-8837660F1CBE}" srcOrd="1" destOrd="0" presId="urn:microsoft.com/office/officeart/2005/8/layout/list1"/>
    <dgm:cxn modelId="{ABEBA2E9-7B4E-4C98-85C5-96C03FC0D9EE}" type="presOf" srcId="{E15440D2-AA91-42EF-AC85-40B6AEB195DF}" destId="{733A2D91-EBAF-4F70-9DD8-4A7E53B2993E}" srcOrd="0" destOrd="0" presId="urn:microsoft.com/office/officeart/2005/8/layout/list1"/>
    <dgm:cxn modelId="{961D39FC-296E-4382-890B-734CD185A696}" type="presOf" srcId="{9CBD013A-2E2E-45A9-853B-54411282F62E}" destId="{3CBB727F-F99D-43E1-ABF1-90BCB35CCC5B}" srcOrd="1" destOrd="0" presId="urn:microsoft.com/office/officeart/2005/8/layout/list1"/>
    <dgm:cxn modelId="{40FB49F3-E5EF-4CE4-BAE8-2AD512063C9E}" type="presParOf" srcId="{645719B3-16B0-415A-9AD0-B7F0BB1DC54F}" destId="{F267B797-0300-4ECE-902F-E374517A35D9}" srcOrd="0" destOrd="0" presId="urn:microsoft.com/office/officeart/2005/8/layout/list1"/>
    <dgm:cxn modelId="{7F219099-1636-47F0-A41D-098A5006164A}" type="presParOf" srcId="{F267B797-0300-4ECE-902F-E374517A35D9}" destId="{733A2D91-EBAF-4F70-9DD8-4A7E53B2993E}" srcOrd="0" destOrd="0" presId="urn:microsoft.com/office/officeart/2005/8/layout/list1"/>
    <dgm:cxn modelId="{9C27DA57-8AF6-41A6-A03F-2093F54033B2}" type="presParOf" srcId="{F267B797-0300-4ECE-902F-E374517A35D9}" destId="{E94AF717-B384-43E4-AC80-09EAA326B0BC}" srcOrd="1" destOrd="0" presId="urn:microsoft.com/office/officeart/2005/8/layout/list1"/>
    <dgm:cxn modelId="{3687F1C4-80E2-413E-9204-4CCDFBF0B90D}" type="presParOf" srcId="{645719B3-16B0-415A-9AD0-B7F0BB1DC54F}" destId="{86DD387C-68CD-42AE-84C2-A85235502D3B}" srcOrd="1" destOrd="0" presId="urn:microsoft.com/office/officeart/2005/8/layout/list1"/>
    <dgm:cxn modelId="{1895CBDB-FB53-40C0-9B51-F661CFCF392C}" type="presParOf" srcId="{645719B3-16B0-415A-9AD0-B7F0BB1DC54F}" destId="{E27D1A3C-3636-47C2-B16F-B223D9B51A97}" srcOrd="2" destOrd="0" presId="urn:microsoft.com/office/officeart/2005/8/layout/list1"/>
    <dgm:cxn modelId="{E7C5F5AC-76F8-4E89-ADB2-684A83632EC7}" type="presParOf" srcId="{645719B3-16B0-415A-9AD0-B7F0BB1DC54F}" destId="{6D88180B-B952-408E-8E67-8C823224EA9C}" srcOrd="3" destOrd="0" presId="urn:microsoft.com/office/officeart/2005/8/layout/list1"/>
    <dgm:cxn modelId="{6555E2B4-2774-4253-9590-7DCA39A0C69E}" type="presParOf" srcId="{645719B3-16B0-415A-9AD0-B7F0BB1DC54F}" destId="{ED3ECFA8-A0E7-4391-B35B-927117A45CBF}" srcOrd="4" destOrd="0" presId="urn:microsoft.com/office/officeart/2005/8/layout/list1"/>
    <dgm:cxn modelId="{0774C8C2-E0E9-4709-B9E3-5BFC478BDAAA}" type="presParOf" srcId="{ED3ECFA8-A0E7-4391-B35B-927117A45CBF}" destId="{AC869A14-22FE-4B04-B904-0311B2F55F10}" srcOrd="0" destOrd="0" presId="urn:microsoft.com/office/officeart/2005/8/layout/list1"/>
    <dgm:cxn modelId="{337B8A83-FD08-4661-8854-CB0E818ED09E}" type="presParOf" srcId="{ED3ECFA8-A0E7-4391-B35B-927117A45CBF}" destId="{4DBD9BC0-F489-4C25-A61A-8837660F1CBE}" srcOrd="1" destOrd="0" presId="urn:microsoft.com/office/officeart/2005/8/layout/list1"/>
    <dgm:cxn modelId="{68DCD12B-C3F1-4F04-91F6-3BC4171692FE}" type="presParOf" srcId="{645719B3-16B0-415A-9AD0-B7F0BB1DC54F}" destId="{EBE41999-CABA-4627-9FDF-A13DC0200207}" srcOrd="5" destOrd="0" presId="urn:microsoft.com/office/officeart/2005/8/layout/list1"/>
    <dgm:cxn modelId="{E48818C2-4BB2-45B6-9FDD-E8DE38EE88B6}" type="presParOf" srcId="{645719B3-16B0-415A-9AD0-B7F0BB1DC54F}" destId="{4EE35134-F4FB-4272-B60E-445E18153982}" srcOrd="6" destOrd="0" presId="urn:microsoft.com/office/officeart/2005/8/layout/list1"/>
    <dgm:cxn modelId="{0C788439-30FA-43B4-ACA8-4989E118348B}" type="presParOf" srcId="{645719B3-16B0-415A-9AD0-B7F0BB1DC54F}" destId="{C2FD06B7-0A72-4CDB-9D55-6CAF94015D84}" srcOrd="7" destOrd="0" presId="urn:microsoft.com/office/officeart/2005/8/layout/list1"/>
    <dgm:cxn modelId="{7ABC209E-76B2-4B09-ACD6-93A5E7FF0ACD}" type="presParOf" srcId="{645719B3-16B0-415A-9AD0-B7F0BB1DC54F}" destId="{2E0E5F79-8ACF-446C-A208-A22A67BF5609}" srcOrd="8" destOrd="0" presId="urn:microsoft.com/office/officeart/2005/8/layout/list1"/>
    <dgm:cxn modelId="{824BCEFE-821F-4FD1-8F8B-C4981D5E5BDB}" type="presParOf" srcId="{2E0E5F79-8ACF-446C-A208-A22A67BF5609}" destId="{3709EF8D-CAEF-4CD4-9DD1-AB0025BC817F}" srcOrd="0" destOrd="0" presId="urn:microsoft.com/office/officeart/2005/8/layout/list1"/>
    <dgm:cxn modelId="{8176EE83-DFD3-4469-AC77-922BC31EF92E}" type="presParOf" srcId="{2E0E5F79-8ACF-446C-A208-A22A67BF5609}" destId="{3CBB727F-F99D-43E1-ABF1-90BCB35CCC5B}" srcOrd="1" destOrd="0" presId="urn:microsoft.com/office/officeart/2005/8/layout/list1"/>
    <dgm:cxn modelId="{83845084-1E2C-4A5F-9F40-B4183A37DB0C}" type="presParOf" srcId="{645719B3-16B0-415A-9AD0-B7F0BB1DC54F}" destId="{B0F631AB-818E-4EBC-A544-D0534421896C}" srcOrd="9" destOrd="0" presId="urn:microsoft.com/office/officeart/2005/8/layout/list1"/>
    <dgm:cxn modelId="{EC0DFE11-65A1-4335-B7F4-551104A737C6}" type="presParOf" srcId="{645719B3-16B0-415A-9AD0-B7F0BB1DC54F}" destId="{C5756615-6E78-4BD8-9456-46607FC2EDE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DFB243-8B13-4120-BA1A-43C8173D4BDB}" type="doc">
      <dgm:prSet loTypeId="urn:microsoft.com/office/officeart/2005/8/layout/list1" loCatId="list" qsTypeId="urn:microsoft.com/office/officeart/2005/8/quickstyle/simple3" qsCatId="simple" csTypeId="urn:microsoft.com/office/officeart/2005/8/colors/accent6_2" csCatId="accent6" phldr="1"/>
      <dgm:spPr/>
      <dgm:t>
        <a:bodyPr/>
        <a:lstStyle/>
        <a:p>
          <a:endParaRPr lang="de-AT"/>
        </a:p>
      </dgm:t>
    </dgm:pt>
    <dgm:pt modelId="{86487114-3D39-4D6B-A6C5-C7C2A3D84E92}">
      <dgm:prSet custT="1"/>
      <dgm:spPr/>
      <dgm:t>
        <a:bodyPr/>
        <a:lstStyle/>
        <a:p>
          <a:r>
            <a:rPr lang="de-AT" sz="2400" dirty="0"/>
            <a:t>Fähigkeiten:</a:t>
          </a:r>
        </a:p>
      </dgm:t>
    </dgm:pt>
    <dgm:pt modelId="{47E3C782-455A-4D09-B0F2-E82A9150492C}" type="parTrans" cxnId="{E0D417B7-BC51-46EE-AF32-AE2630E535E5}">
      <dgm:prSet/>
      <dgm:spPr/>
      <dgm:t>
        <a:bodyPr/>
        <a:lstStyle/>
        <a:p>
          <a:endParaRPr lang="de-AT" sz="1100"/>
        </a:p>
      </dgm:t>
    </dgm:pt>
    <dgm:pt modelId="{546FF01C-FDEB-4B54-A7FB-A782C6CCB363}" type="sibTrans" cxnId="{E0D417B7-BC51-46EE-AF32-AE2630E535E5}">
      <dgm:prSet/>
      <dgm:spPr/>
      <dgm:t>
        <a:bodyPr/>
        <a:lstStyle/>
        <a:p>
          <a:endParaRPr lang="de-AT" sz="1100"/>
        </a:p>
      </dgm:t>
    </dgm:pt>
    <dgm:pt modelId="{9CBD013A-2E2E-45A9-853B-54411282F62E}">
      <dgm:prSet custT="1"/>
      <dgm:spPr/>
      <dgm:t>
        <a:bodyPr/>
        <a:lstStyle/>
        <a:p>
          <a:r>
            <a:rPr lang="de-AT" sz="2400" dirty="0"/>
            <a:t>Leistungen:</a:t>
          </a:r>
        </a:p>
      </dgm:t>
    </dgm:pt>
    <dgm:pt modelId="{726289B5-06E9-4F7E-9F0F-1EB16349AE23}" type="parTrans" cxnId="{1B897662-1724-40C2-B152-F1367CB4A1B1}">
      <dgm:prSet/>
      <dgm:spPr/>
      <dgm:t>
        <a:bodyPr/>
        <a:lstStyle/>
        <a:p>
          <a:endParaRPr lang="de-AT" sz="1100"/>
        </a:p>
      </dgm:t>
    </dgm:pt>
    <dgm:pt modelId="{B49B1339-FD46-4AE3-B4C6-63705DD3B4DD}" type="sibTrans" cxnId="{1B897662-1724-40C2-B152-F1367CB4A1B1}">
      <dgm:prSet/>
      <dgm:spPr/>
      <dgm:t>
        <a:bodyPr/>
        <a:lstStyle/>
        <a:p>
          <a:endParaRPr lang="de-AT" sz="1100"/>
        </a:p>
      </dgm:t>
    </dgm:pt>
    <dgm:pt modelId="{885F1A18-C8A3-4906-A4B2-0D7F4CB28924}">
      <dgm:prSet custT="1"/>
      <dgm:spPr/>
      <dgm:t>
        <a:bodyPr/>
        <a:lstStyle/>
        <a:p>
          <a:r>
            <a:rPr lang="de-AT" sz="1600" dirty="0"/>
            <a:t>Was können wir?</a:t>
          </a:r>
        </a:p>
      </dgm:t>
    </dgm:pt>
    <dgm:pt modelId="{FBBE9494-46B8-4DC4-92FB-C5615732FC02}" type="parTrans" cxnId="{825E389A-0CF3-4BA5-849C-2F09C60FC1A9}">
      <dgm:prSet/>
      <dgm:spPr/>
      <dgm:t>
        <a:bodyPr/>
        <a:lstStyle/>
        <a:p>
          <a:endParaRPr lang="de-AT" sz="1100"/>
        </a:p>
      </dgm:t>
    </dgm:pt>
    <dgm:pt modelId="{F53AB1B4-43C1-4FFA-9181-9227C13AEF35}" type="sibTrans" cxnId="{825E389A-0CF3-4BA5-849C-2F09C60FC1A9}">
      <dgm:prSet/>
      <dgm:spPr/>
      <dgm:t>
        <a:bodyPr/>
        <a:lstStyle/>
        <a:p>
          <a:endParaRPr lang="de-AT" sz="1100"/>
        </a:p>
      </dgm:t>
    </dgm:pt>
    <dgm:pt modelId="{A2F69864-BEC3-4DF2-AEA7-38F7F66D0B36}">
      <dgm:prSet custT="1"/>
      <dgm:spPr/>
      <dgm:t>
        <a:bodyPr/>
        <a:lstStyle/>
        <a:p>
          <a:r>
            <a:rPr lang="de-AT" sz="1600" dirty="0"/>
            <a:t>Was bieten wir?</a:t>
          </a:r>
        </a:p>
      </dgm:t>
    </dgm:pt>
    <dgm:pt modelId="{3524491C-DF19-4341-A115-5EE14CA08CCF}" type="parTrans" cxnId="{48DFA224-5B41-4C1D-A7A6-CD81D0FF848C}">
      <dgm:prSet/>
      <dgm:spPr/>
      <dgm:t>
        <a:bodyPr/>
        <a:lstStyle/>
        <a:p>
          <a:endParaRPr lang="de-AT" sz="1100"/>
        </a:p>
      </dgm:t>
    </dgm:pt>
    <dgm:pt modelId="{C4CD3384-97FF-44B2-AB5B-1A4A88DB9C19}" type="sibTrans" cxnId="{48DFA224-5B41-4C1D-A7A6-CD81D0FF848C}">
      <dgm:prSet/>
      <dgm:spPr/>
      <dgm:t>
        <a:bodyPr/>
        <a:lstStyle/>
        <a:p>
          <a:endParaRPr lang="de-AT" sz="1100"/>
        </a:p>
      </dgm:t>
    </dgm:pt>
    <dgm:pt modelId="{E15440D2-AA91-42EF-AC85-40B6AEB195DF}">
      <dgm:prSet custT="1"/>
      <dgm:spPr/>
      <dgm:t>
        <a:bodyPr/>
        <a:lstStyle/>
        <a:p>
          <a:r>
            <a:rPr lang="de-AT" sz="2400" dirty="0"/>
            <a:t>Allgemeine Organisationsziele:</a:t>
          </a:r>
        </a:p>
      </dgm:t>
    </dgm:pt>
    <dgm:pt modelId="{B94D787A-EE3A-4804-A786-8EB193AC9BF6}" type="parTrans" cxnId="{A2F8119D-1ED8-44B2-A477-668E57565820}">
      <dgm:prSet/>
      <dgm:spPr/>
      <dgm:t>
        <a:bodyPr/>
        <a:lstStyle/>
        <a:p>
          <a:endParaRPr lang="de-AT"/>
        </a:p>
      </dgm:t>
    </dgm:pt>
    <dgm:pt modelId="{88443B28-FE8A-4581-A479-D49BDAF1FB31}" type="sibTrans" cxnId="{A2F8119D-1ED8-44B2-A477-668E57565820}">
      <dgm:prSet/>
      <dgm:spPr/>
      <dgm:t>
        <a:bodyPr/>
        <a:lstStyle/>
        <a:p>
          <a:endParaRPr lang="de-AT"/>
        </a:p>
      </dgm:t>
    </dgm:pt>
    <dgm:pt modelId="{A45E2966-71B5-4427-8E84-33E0D671461E}">
      <dgm:prSet custT="1"/>
      <dgm:spPr/>
      <dgm:t>
        <a:bodyPr/>
        <a:lstStyle/>
        <a:p>
          <a:r>
            <a:rPr lang="de-AT" sz="1600" dirty="0"/>
            <a:t>Was ist unser Organisationszweck?</a:t>
          </a:r>
        </a:p>
      </dgm:t>
    </dgm:pt>
    <dgm:pt modelId="{7AEDD426-ED84-4913-A357-87FE33B7E133}" type="parTrans" cxnId="{EBAFF922-FEE4-4EFF-9101-BE4243703E56}">
      <dgm:prSet/>
      <dgm:spPr/>
      <dgm:t>
        <a:bodyPr/>
        <a:lstStyle/>
        <a:p>
          <a:endParaRPr lang="de-AT"/>
        </a:p>
      </dgm:t>
    </dgm:pt>
    <dgm:pt modelId="{BABA74F2-047C-4E75-8319-87CAE9EBA618}" type="sibTrans" cxnId="{EBAFF922-FEE4-4EFF-9101-BE4243703E56}">
      <dgm:prSet/>
      <dgm:spPr/>
      <dgm:t>
        <a:bodyPr/>
        <a:lstStyle/>
        <a:p>
          <a:endParaRPr lang="de-AT"/>
        </a:p>
      </dgm:t>
    </dgm:pt>
    <dgm:pt modelId="{DA23B79D-4B04-45B2-A4BC-7BA9F7A6A86C}">
      <dgm:prSet custT="1"/>
      <dgm:spPr/>
      <dgm:t>
        <a:bodyPr/>
        <a:lstStyle/>
        <a:p>
          <a:r>
            <a:rPr lang="de-AT" sz="1600" dirty="0"/>
            <a:t>Welche allgemeinen Ziele verfolgen wir? </a:t>
          </a:r>
        </a:p>
      </dgm:t>
    </dgm:pt>
    <dgm:pt modelId="{999CCDC6-8D74-4A76-B11E-EE2CF99A9B13}" type="parTrans" cxnId="{4E24C942-89A2-47D6-8962-EB0D4DF0F2E2}">
      <dgm:prSet/>
      <dgm:spPr/>
    </dgm:pt>
    <dgm:pt modelId="{E07F939B-56C9-4227-AF49-02A4C8E3209F}" type="sibTrans" cxnId="{4E24C942-89A2-47D6-8962-EB0D4DF0F2E2}">
      <dgm:prSet/>
      <dgm:spPr/>
    </dgm:pt>
    <dgm:pt modelId="{E0FDBAAC-391E-4A73-91A4-BCE37A84186D}">
      <dgm:prSet custT="1"/>
      <dgm:spPr/>
      <dgm:t>
        <a:bodyPr/>
        <a:lstStyle/>
        <a:p>
          <a:r>
            <a:rPr lang="de-AT" sz="1600" dirty="0"/>
            <a:t>Über welches Know-how verfügen wir?</a:t>
          </a:r>
        </a:p>
      </dgm:t>
    </dgm:pt>
    <dgm:pt modelId="{1A98AC0A-1E1B-4D8C-BE26-77A33AFE6A51}" type="parTrans" cxnId="{2CDC0925-2A08-4177-9805-4F90E15BA06E}">
      <dgm:prSet/>
      <dgm:spPr/>
    </dgm:pt>
    <dgm:pt modelId="{5F5818A5-5CFC-4688-8DE5-B7456C1EEEA4}" type="sibTrans" cxnId="{2CDC0925-2A08-4177-9805-4F90E15BA06E}">
      <dgm:prSet/>
      <dgm:spPr/>
    </dgm:pt>
    <dgm:pt modelId="{C03D6A7B-EEEB-4301-9F1D-31A5BD268074}">
      <dgm:prSet custT="1"/>
      <dgm:spPr/>
      <dgm:t>
        <a:bodyPr/>
        <a:lstStyle/>
        <a:p>
          <a:r>
            <a:rPr lang="de-AT" sz="1600" dirty="0"/>
            <a:t>Wo liegen unsere Stärken</a:t>
          </a:r>
        </a:p>
      </dgm:t>
    </dgm:pt>
    <dgm:pt modelId="{7301470D-84D9-481F-BE5F-C17C81407045}" type="parTrans" cxnId="{96BF51D3-1C40-4A9D-95B1-A670AE55A0A5}">
      <dgm:prSet/>
      <dgm:spPr/>
    </dgm:pt>
    <dgm:pt modelId="{4195072C-C83A-4F88-BB43-CA022C806472}" type="sibTrans" cxnId="{96BF51D3-1C40-4A9D-95B1-A670AE55A0A5}">
      <dgm:prSet/>
      <dgm:spPr/>
    </dgm:pt>
    <dgm:pt modelId="{DCACD83F-28F7-410C-A56E-1E69CD543FB2}">
      <dgm:prSet custT="1"/>
      <dgm:spPr/>
      <dgm:t>
        <a:bodyPr/>
        <a:lstStyle/>
        <a:p>
          <a:r>
            <a:rPr lang="de-AT" sz="1600" dirty="0"/>
            <a:t>Welche besonderen Angebote machen wir?</a:t>
          </a:r>
        </a:p>
      </dgm:t>
    </dgm:pt>
    <dgm:pt modelId="{1C9E46E3-EC68-41BB-856C-CC515CD2A0BE}" type="parTrans" cxnId="{BFF62B63-86CC-4A92-B471-A3E987D0D6F8}">
      <dgm:prSet/>
      <dgm:spPr/>
    </dgm:pt>
    <dgm:pt modelId="{09F90D23-7BD7-44F0-B716-67AC1458BB4A}" type="sibTrans" cxnId="{BFF62B63-86CC-4A92-B471-A3E987D0D6F8}">
      <dgm:prSet/>
      <dgm:spPr/>
    </dgm:pt>
    <dgm:pt modelId="{645719B3-16B0-415A-9AD0-B7F0BB1DC54F}" type="pres">
      <dgm:prSet presAssocID="{10DFB243-8B13-4120-BA1A-43C8173D4BDB}" presName="linear" presStyleCnt="0">
        <dgm:presLayoutVars>
          <dgm:dir/>
          <dgm:animLvl val="lvl"/>
          <dgm:resizeHandles val="exact"/>
        </dgm:presLayoutVars>
      </dgm:prSet>
      <dgm:spPr/>
    </dgm:pt>
    <dgm:pt modelId="{F267B797-0300-4ECE-902F-E374517A35D9}" type="pres">
      <dgm:prSet presAssocID="{E15440D2-AA91-42EF-AC85-40B6AEB195DF}" presName="parentLin" presStyleCnt="0"/>
      <dgm:spPr/>
    </dgm:pt>
    <dgm:pt modelId="{733A2D91-EBAF-4F70-9DD8-4A7E53B2993E}" type="pres">
      <dgm:prSet presAssocID="{E15440D2-AA91-42EF-AC85-40B6AEB195DF}" presName="parentLeftMargin" presStyleLbl="node1" presStyleIdx="0" presStyleCnt="3"/>
      <dgm:spPr/>
    </dgm:pt>
    <dgm:pt modelId="{E94AF717-B384-43E4-AC80-09EAA326B0BC}" type="pres">
      <dgm:prSet presAssocID="{E15440D2-AA91-42EF-AC85-40B6AEB195DF}" presName="parentText" presStyleLbl="node1" presStyleIdx="0" presStyleCnt="3" custScaleY="72653">
        <dgm:presLayoutVars>
          <dgm:chMax val="0"/>
          <dgm:bulletEnabled val="1"/>
        </dgm:presLayoutVars>
      </dgm:prSet>
      <dgm:spPr/>
    </dgm:pt>
    <dgm:pt modelId="{86DD387C-68CD-42AE-84C2-A85235502D3B}" type="pres">
      <dgm:prSet presAssocID="{E15440D2-AA91-42EF-AC85-40B6AEB195DF}" presName="negativeSpace" presStyleCnt="0"/>
      <dgm:spPr/>
    </dgm:pt>
    <dgm:pt modelId="{E27D1A3C-3636-47C2-B16F-B223D9B51A97}" type="pres">
      <dgm:prSet presAssocID="{E15440D2-AA91-42EF-AC85-40B6AEB195DF}" presName="childText" presStyleLbl="conFgAcc1" presStyleIdx="0" presStyleCnt="3" custLinFactY="3448" custLinFactNeighborY="100000">
        <dgm:presLayoutVars>
          <dgm:bulletEnabled val="1"/>
        </dgm:presLayoutVars>
      </dgm:prSet>
      <dgm:spPr/>
    </dgm:pt>
    <dgm:pt modelId="{6D88180B-B952-408E-8E67-8C823224EA9C}" type="pres">
      <dgm:prSet presAssocID="{88443B28-FE8A-4581-A479-D49BDAF1FB31}" presName="spaceBetweenRectangles" presStyleCnt="0"/>
      <dgm:spPr/>
    </dgm:pt>
    <dgm:pt modelId="{ED3ECFA8-A0E7-4391-B35B-927117A45CBF}" type="pres">
      <dgm:prSet presAssocID="{86487114-3D39-4D6B-A6C5-C7C2A3D84E92}" presName="parentLin" presStyleCnt="0"/>
      <dgm:spPr/>
    </dgm:pt>
    <dgm:pt modelId="{AC869A14-22FE-4B04-B904-0311B2F55F10}" type="pres">
      <dgm:prSet presAssocID="{86487114-3D39-4D6B-A6C5-C7C2A3D84E92}" presName="parentLeftMargin" presStyleLbl="node1" presStyleIdx="0" presStyleCnt="3"/>
      <dgm:spPr/>
    </dgm:pt>
    <dgm:pt modelId="{4DBD9BC0-F489-4C25-A61A-8837660F1CBE}" type="pres">
      <dgm:prSet presAssocID="{86487114-3D39-4D6B-A6C5-C7C2A3D84E92}" presName="parentText" presStyleLbl="node1" presStyleIdx="1" presStyleCnt="3" custScaleY="72653">
        <dgm:presLayoutVars>
          <dgm:chMax val="0"/>
          <dgm:bulletEnabled val="1"/>
        </dgm:presLayoutVars>
      </dgm:prSet>
      <dgm:spPr/>
    </dgm:pt>
    <dgm:pt modelId="{EBE41999-CABA-4627-9FDF-A13DC0200207}" type="pres">
      <dgm:prSet presAssocID="{86487114-3D39-4D6B-A6C5-C7C2A3D84E92}" presName="negativeSpace" presStyleCnt="0"/>
      <dgm:spPr/>
    </dgm:pt>
    <dgm:pt modelId="{4EE35134-F4FB-4272-B60E-445E18153982}" type="pres">
      <dgm:prSet presAssocID="{86487114-3D39-4D6B-A6C5-C7C2A3D84E92}" presName="childText" presStyleLbl="conFgAcc1" presStyleIdx="1" presStyleCnt="3">
        <dgm:presLayoutVars>
          <dgm:bulletEnabled val="1"/>
        </dgm:presLayoutVars>
      </dgm:prSet>
      <dgm:spPr/>
    </dgm:pt>
    <dgm:pt modelId="{C2FD06B7-0A72-4CDB-9D55-6CAF94015D84}" type="pres">
      <dgm:prSet presAssocID="{546FF01C-FDEB-4B54-A7FB-A782C6CCB363}" presName="spaceBetweenRectangles" presStyleCnt="0"/>
      <dgm:spPr/>
    </dgm:pt>
    <dgm:pt modelId="{2E0E5F79-8ACF-446C-A208-A22A67BF5609}" type="pres">
      <dgm:prSet presAssocID="{9CBD013A-2E2E-45A9-853B-54411282F62E}" presName="parentLin" presStyleCnt="0"/>
      <dgm:spPr/>
    </dgm:pt>
    <dgm:pt modelId="{3709EF8D-CAEF-4CD4-9DD1-AB0025BC817F}" type="pres">
      <dgm:prSet presAssocID="{9CBD013A-2E2E-45A9-853B-54411282F62E}" presName="parentLeftMargin" presStyleLbl="node1" presStyleIdx="1" presStyleCnt="3"/>
      <dgm:spPr/>
    </dgm:pt>
    <dgm:pt modelId="{3CBB727F-F99D-43E1-ABF1-90BCB35CCC5B}" type="pres">
      <dgm:prSet presAssocID="{9CBD013A-2E2E-45A9-853B-54411282F62E}" presName="parentText" presStyleLbl="node1" presStyleIdx="2" presStyleCnt="3" custScaleY="72653">
        <dgm:presLayoutVars>
          <dgm:chMax val="0"/>
          <dgm:bulletEnabled val="1"/>
        </dgm:presLayoutVars>
      </dgm:prSet>
      <dgm:spPr/>
    </dgm:pt>
    <dgm:pt modelId="{B0F631AB-818E-4EBC-A544-D0534421896C}" type="pres">
      <dgm:prSet presAssocID="{9CBD013A-2E2E-45A9-853B-54411282F62E}" presName="negativeSpace" presStyleCnt="0"/>
      <dgm:spPr/>
    </dgm:pt>
    <dgm:pt modelId="{C5756615-6E78-4BD8-9456-46607FC2EDE5}" type="pres">
      <dgm:prSet presAssocID="{9CBD013A-2E2E-45A9-853B-54411282F62E}" presName="childText" presStyleLbl="conFgAcc1" presStyleIdx="2" presStyleCnt="3">
        <dgm:presLayoutVars>
          <dgm:bulletEnabled val="1"/>
        </dgm:presLayoutVars>
      </dgm:prSet>
      <dgm:spPr/>
    </dgm:pt>
  </dgm:ptLst>
  <dgm:cxnLst>
    <dgm:cxn modelId="{9B330F09-B145-442F-928E-03578F5A65D5}" type="presOf" srcId="{A45E2966-71B5-4427-8E84-33E0D671461E}" destId="{E27D1A3C-3636-47C2-B16F-B223D9B51A97}" srcOrd="0" destOrd="0" presId="urn:microsoft.com/office/officeart/2005/8/layout/list1"/>
    <dgm:cxn modelId="{2ED33310-78A3-41E6-9420-16AC6724049F}" type="presOf" srcId="{C03D6A7B-EEEB-4301-9F1D-31A5BD268074}" destId="{4EE35134-F4FB-4272-B60E-445E18153982}" srcOrd="0" destOrd="2" presId="urn:microsoft.com/office/officeart/2005/8/layout/list1"/>
    <dgm:cxn modelId="{035C8A22-72D4-4B97-B324-9382E3BF70CC}" type="presOf" srcId="{A2F69864-BEC3-4DF2-AEA7-38F7F66D0B36}" destId="{C5756615-6E78-4BD8-9456-46607FC2EDE5}" srcOrd="0" destOrd="0" presId="urn:microsoft.com/office/officeart/2005/8/layout/list1"/>
    <dgm:cxn modelId="{EBAFF922-FEE4-4EFF-9101-BE4243703E56}" srcId="{E15440D2-AA91-42EF-AC85-40B6AEB195DF}" destId="{A45E2966-71B5-4427-8E84-33E0D671461E}" srcOrd="0" destOrd="0" parTransId="{7AEDD426-ED84-4913-A357-87FE33B7E133}" sibTransId="{BABA74F2-047C-4E75-8319-87CAE9EBA618}"/>
    <dgm:cxn modelId="{48DFA224-5B41-4C1D-A7A6-CD81D0FF848C}" srcId="{9CBD013A-2E2E-45A9-853B-54411282F62E}" destId="{A2F69864-BEC3-4DF2-AEA7-38F7F66D0B36}" srcOrd="0" destOrd="0" parTransId="{3524491C-DF19-4341-A115-5EE14CA08CCF}" sibTransId="{C4CD3384-97FF-44B2-AB5B-1A4A88DB9C19}"/>
    <dgm:cxn modelId="{2CDC0925-2A08-4177-9805-4F90E15BA06E}" srcId="{86487114-3D39-4D6B-A6C5-C7C2A3D84E92}" destId="{E0FDBAAC-391E-4A73-91A4-BCE37A84186D}" srcOrd="1" destOrd="0" parTransId="{1A98AC0A-1E1B-4D8C-BE26-77A33AFE6A51}" sibTransId="{5F5818A5-5CFC-4688-8DE5-B7456C1EEEA4}"/>
    <dgm:cxn modelId="{D4B5565C-7991-4292-8CBC-4073AF32788B}" type="presOf" srcId="{E15440D2-AA91-42EF-AC85-40B6AEB195DF}" destId="{E94AF717-B384-43E4-AC80-09EAA326B0BC}" srcOrd="1" destOrd="0" presId="urn:microsoft.com/office/officeart/2005/8/layout/list1"/>
    <dgm:cxn modelId="{1B897662-1724-40C2-B152-F1367CB4A1B1}" srcId="{10DFB243-8B13-4120-BA1A-43C8173D4BDB}" destId="{9CBD013A-2E2E-45A9-853B-54411282F62E}" srcOrd="2" destOrd="0" parTransId="{726289B5-06E9-4F7E-9F0F-1EB16349AE23}" sibTransId="{B49B1339-FD46-4AE3-B4C6-63705DD3B4DD}"/>
    <dgm:cxn modelId="{4E24C942-89A2-47D6-8962-EB0D4DF0F2E2}" srcId="{E15440D2-AA91-42EF-AC85-40B6AEB195DF}" destId="{DA23B79D-4B04-45B2-A4BC-7BA9F7A6A86C}" srcOrd="1" destOrd="0" parTransId="{999CCDC6-8D74-4A76-B11E-EE2CF99A9B13}" sibTransId="{E07F939B-56C9-4227-AF49-02A4C8E3209F}"/>
    <dgm:cxn modelId="{BFF62B63-86CC-4A92-B471-A3E987D0D6F8}" srcId="{9CBD013A-2E2E-45A9-853B-54411282F62E}" destId="{DCACD83F-28F7-410C-A56E-1E69CD543FB2}" srcOrd="1" destOrd="0" parTransId="{1C9E46E3-EC68-41BB-856C-CC515CD2A0BE}" sibTransId="{09F90D23-7BD7-44F0-B716-67AC1458BB4A}"/>
    <dgm:cxn modelId="{35276543-AB37-4EC6-A57E-825237585AB7}" type="presOf" srcId="{10DFB243-8B13-4120-BA1A-43C8173D4BDB}" destId="{645719B3-16B0-415A-9AD0-B7F0BB1DC54F}" srcOrd="0" destOrd="0" presId="urn:microsoft.com/office/officeart/2005/8/layout/list1"/>
    <dgm:cxn modelId="{75397E70-54A6-444B-BB69-9B0BBA6BDC5C}" type="presOf" srcId="{DA23B79D-4B04-45B2-A4BC-7BA9F7A6A86C}" destId="{E27D1A3C-3636-47C2-B16F-B223D9B51A97}" srcOrd="0" destOrd="1" presId="urn:microsoft.com/office/officeart/2005/8/layout/list1"/>
    <dgm:cxn modelId="{73BEBA7F-F7EB-40FA-9185-5C96BC975B07}" type="presOf" srcId="{9CBD013A-2E2E-45A9-853B-54411282F62E}" destId="{3709EF8D-CAEF-4CD4-9DD1-AB0025BC817F}" srcOrd="0" destOrd="0" presId="urn:microsoft.com/office/officeart/2005/8/layout/list1"/>
    <dgm:cxn modelId="{CDF5F07F-213B-47F5-8ED2-C9C6661835A6}" type="presOf" srcId="{885F1A18-C8A3-4906-A4B2-0D7F4CB28924}" destId="{4EE35134-F4FB-4272-B60E-445E18153982}" srcOrd="0" destOrd="0" presId="urn:microsoft.com/office/officeart/2005/8/layout/list1"/>
    <dgm:cxn modelId="{825E389A-0CF3-4BA5-849C-2F09C60FC1A9}" srcId="{86487114-3D39-4D6B-A6C5-C7C2A3D84E92}" destId="{885F1A18-C8A3-4906-A4B2-0D7F4CB28924}" srcOrd="0" destOrd="0" parTransId="{FBBE9494-46B8-4DC4-92FB-C5615732FC02}" sibTransId="{F53AB1B4-43C1-4FFA-9181-9227C13AEF35}"/>
    <dgm:cxn modelId="{A2F8119D-1ED8-44B2-A477-668E57565820}" srcId="{10DFB243-8B13-4120-BA1A-43C8173D4BDB}" destId="{E15440D2-AA91-42EF-AC85-40B6AEB195DF}" srcOrd="0" destOrd="0" parTransId="{B94D787A-EE3A-4804-A786-8EB193AC9BF6}" sibTransId="{88443B28-FE8A-4581-A479-D49BDAF1FB31}"/>
    <dgm:cxn modelId="{69E5B1AC-4B5F-4FF0-9C4C-4EA9C0ABB508}" type="presOf" srcId="{86487114-3D39-4D6B-A6C5-C7C2A3D84E92}" destId="{AC869A14-22FE-4B04-B904-0311B2F55F10}" srcOrd="0" destOrd="0" presId="urn:microsoft.com/office/officeart/2005/8/layout/list1"/>
    <dgm:cxn modelId="{E0D417B7-BC51-46EE-AF32-AE2630E535E5}" srcId="{10DFB243-8B13-4120-BA1A-43C8173D4BDB}" destId="{86487114-3D39-4D6B-A6C5-C7C2A3D84E92}" srcOrd="1" destOrd="0" parTransId="{47E3C782-455A-4D09-B0F2-E82A9150492C}" sibTransId="{546FF01C-FDEB-4B54-A7FB-A782C6CCB363}"/>
    <dgm:cxn modelId="{0E5D10B8-A6AC-42FC-84CE-94AE942B82EE}" type="presOf" srcId="{DCACD83F-28F7-410C-A56E-1E69CD543FB2}" destId="{C5756615-6E78-4BD8-9456-46607FC2EDE5}" srcOrd="0" destOrd="1" presId="urn:microsoft.com/office/officeart/2005/8/layout/list1"/>
    <dgm:cxn modelId="{96BF51D3-1C40-4A9D-95B1-A670AE55A0A5}" srcId="{86487114-3D39-4D6B-A6C5-C7C2A3D84E92}" destId="{C03D6A7B-EEEB-4301-9F1D-31A5BD268074}" srcOrd="2" destOrd="0" parTransId="{7301470D-84D9-481F-BE5F-C17C81407045}" sibTransId="{4195072C-C83A-4F88-BB43-CA022C806472}"/>
    <dgm:cxn modelId="{095701DE-4359-4CF8-A1FF-CFCEC4BD885E}" type="presOf" srcId="{E0FDBAAC-391E-4A73-91A4-BCE37A84186D}" destId="{4EE35134-F4FB-4272-B60E-445E18153982}" srcOrd="0" destOrd="1" presId="urn:microsoft.com/office/officeart/2005/8/layout/list1"/>
    <dgm:cxn modelId="{83FDCEE2-EC3B-4DAB-B264-950A0A7A8756}" type="presOf" srcId="{86487114-3D39-4D6B-A6C5-C7C2A3D84E92}" destId="{4DBD9BC0-F489-4C25-A61A-8837660F1CBE}" srcOrd="1" destOrd="0" presId="urn:microsoft.com/office/officeart/2005/8/layout/list1"/>
    <dgm:cxn modelId="{ABEBA2E9-7B4E-4C98-85C5-96C03FC0D9EE}" type="presOf" srcId="{E15440D2-AA91-42EF-AC85-40B6AEB195DF}" destId="{733A2D91-EBAF-4F70-9DD8-4A7E53B2993E}" srcOrd="0" destOrd="0" presId="urn:microsoft.com/office/officeart/2005/8/layout/list1"/>
    <dgm:cxn modelId="{961D39FC-296E-4382-890B-734CD185A696}" type="presOf" srcId="{9CBD013A-2E2E-45A9-853B-54411282F62E}" destId="{3CBB727F-F99D-43E1-ABF1-90BCB35CCC5B}" srcOrd="1" destOrd="0" presId="urn:microsoft.com/office/officeart/2005/8/layout/list1"/>
    <dgm:cxn modelId="{40FB49F3-E5EF-4CE4-BAE8-2AD512063C9E}" type="presParOf" srcId="{645719B3-16B0-415A-9AD0-B7F0BB1DC54F}" destId="{F267B797-0300-4ECE-902F-E374517A35D9}" srcOrd="0" destOrd="0" presId="urn:microsoft.com/office/officeart/2005/8/layout/list1"/>
    <dgm:cxn modelId="{7F219099-1636-47F0-A41D-098A5006164A}" type="presParOf" srcId="{F267B797-0300-4ECE-902F-E374517A35D9}" destId="{733A2D91-EBAF-4F70-9DD8-4A7E53B2993E}" srcOrd="0" destOrd="0" presId="urn:microsoft.com/office/officeart/2005/8/layout/list1"/>
    <dgm:cxn modelId="{9C27DA57-8AF6-41A6-A03F-2093F54033B2}" type="presParOf" srcId="{F267B797-0300-4ECE-902F-E374517A35D9}" destId="{E94AF717-B384-43E4-AC80-09EAA326B0BC}" srcOrd="1" destOrd="0" presId="urn:microsoft.com/office/officeart/2005/8/layout/list1"/>
    <dgm:cxn modelId="{3687F1C4-80E2-413E-9204-4CCDFBF0B90D}" type="presParOf" srcId="{645719B3-16B0-415A-9AD0-B7F0BB1DC54F}" destId="{86DD387C-68CD-42AE-84C2-A85235502D3B}" srcOrd="1" destOrd="0" presId="urn:microsoft.com/office/officeart/2005/8/layout/list1"/>
    <dgm:cxn modelId="{1895CBDB-FB53-40C0-9B51-F661CFCF392C}" type="presParOf" srcId="{645719B3-16B0-415A-9AD0-B7F0BB1DC54F}" destId="{E27D1A3C-3636-47C2-B16F-B223D9B51A97}" srcOrd="2" destOrd="0" presId="urn:microsoft.com/office/officeart/2005/8/layout/list1"/>
    <dgm:cxn modelId="{E7C5F5AC-76F8-4E89-ADB2-684A83632EC7}" type="presParOf" srcId="{645719B3-16B0-415A-9AD0-B7F0BB1DC54F}" destId="{6D88180B-B952-408E-8E67-8C823224EA9C}" srcOrd="3" destOrd="0" presId="urn:microsoft.com/office/officeart/2005/8/layout/list1"/>
    <dgm:cxn modelId="{6555E2B4-2774-4253-9590-7DCA39A0C69E}" type="presParOf" srcId="{645719B3-16B0-415A-9AD0-B7F0BB1DC54F}" destId="{ED3ECFA8-A0E7-4391-B35B-927117A45CBF}" srcOrd="4" destOrd="0" presId="urn:microsoft.com/office/officeart/2005/8/layout/list1"/>
    <dgm:cxn modelId="{0774C8C2-E0E9-4709-B9E3-5BFC478BDAAA}" type="presParOf" srcId="{ED3ECFA8-A0E7-4391-B35B-927117A45CBF}" destId="{AC869A14-22FE-4B04-B904-0311B2F55F10}" srcOrd="0" destOrd="0" presId="urn:microsoft.com/office/officeart/2005/8/layout/list1"/>
    <dgm:cxn modelId="{337B8A83-FD08-4661-8854-CB0E818ED09E}" type="presParOf" srcId="{ED3ECFA8-A0E7-4391-B35B-927117A45CBF}" destId="{4DBD9BC0-F489-4C25-A61A-8837660F1CBE}" srcOrd="1" destOrd="0" presId="urn:microsoft.com/office/officeart/2005/8/layout/list1"/>
    <dgm:cxn modelId="{68DCD12B-C3F1-4F04-91F6-3BC4171692FE}" type="presParOf" srcId="{645719B3-16B0-415A-9AD0-B7F0BB1DC54F}" destId="{EBE41999-CABA-4627-9FDF-A13DC0200207}" srcOrd="5" destOrd="0" presId="urn:microsoft.com/office/officeart/2005/8/layout/list1"/>
    <dgm:cxn modelId="{E48818C2-4BB2-45B6-9FDD-E8DE38EE88B6}" type="presParOf" srcId="{645719B3-16B0-415A-9AD0-B7F0BB1DC54F}" destId="{4EE35134-F4FB-4272-B60E-445E18153982}" srcOrd="6" destOrd="0" presId="urn:microsoft.com/office/officeart/2005/8/layout/list1"/>
    <dgm:cxn modelId="{0C788439-30FA-43B4-ACA8-4989E118348B}" type="presParOf" srcId="{645719B3-16B0-415A-9AD0-B7F0BB1DC54F}" destId="{C2FD06B7-0A72-4CDB-9D55-6CAF94015D84}" srcOrd="7" destOrd="0" presId="urn:microsoft.com/office/officeart/2005/8/layout/list1"/>
    <dgm:cxn modelId="{7ABC209E-76B2-4B09-ACD6-93A5E7FF0ACD}" type="presParOf" srcId="{645719B3-16B0-415A-9AD0-B7F0BB1DC54F}" destId="{2E0E5F79-8ACF-446C-A208-A22A67BF5609}" srcOrd="8" destOrd="0" presId="urn:microsoft.com/office/officeart/2005/8/layout/list1"/>
    <dgm:cxn modelId="{824BCEFE-821F-4FD1-8F8B-C4981D5E5BDB}" type="presParOf" srcId="{2E0E5F79-8ACF-446C-A208-A22A67BF5609}" destId="{3709EF8D-CAEF-4CD4-9DD1-AB0025BC817F}" srcOrd="0" destOrd="0" presId="urn:microsoft.com/office/officeart/2005/8/layout/list1"/>
    <dgm:cxn modelId="{8176EE83-DFD3-4469-AC77-922BC31EF92E}" type="presParOf" srcId="{2E0E5F79-8ACF-446C-A208-A22A67BF5609}" destId="{3CBB727F-F99D-43E1-ABF1-90BCB35CCC5B}" srcOrd="1" destOrd="0" presId="urn:microsoft.com/office/officeart/2005/8/layout/list1"/>
    <dgm:cxn modelId="{83845084-1E2C-4A5F-9F40-B4183A37DB0C}" type="presParOf" srcId="{645719B3-16B0-415A-9AD0-B7F0BB1DC54F}" destId="{B0F631AB-818E-4EBC-A544-D0534421896C}" srcOrd="9" destOrd="0" presId="urn:microsoft.com/office/officeart/2005/8/layout/list1"/>
    <dgm:cxn modelId="{EC0DFE11-65A1-4335-B7F4-551104A737C6}" type="presParOf" srcId="{645719B3-16B0-415A-9AD0-B7F0BB1DC54F}" destId="{C5756615-6E78-4BD8-9456-46607FC2EDE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0DFB243-8B13-4120-BA1A-43C8173D4BDB}" type="doc">
      <dgm:prSet loTypeId="urn:microsoft.com/office/officeart/2005/8/layout/list1" loCatId="list" qsTypeId="urn:microsoft.com/office/officeart/2005/8/quickstyle/simple3" qsCatId="simple" csTypeId="urn:microsoft.com/office/officeart/2005/8/colors/accent6_2" csCatId="accent6" phldr="1"/>
      <dgm:spPr/>
      <dgm:t>
        <a:bodyPr/>
        <a:lstStyle/>
        <a:p>
          <a:endParaRPr lang="de-AT"/>
        </a:p>
      </dgm:t>
    </dgm:pt>
    <dgm:pt modelId="{86487114-3D39-4D6B-A6C5-C7C2A3D84E92}">
      <dgm:prSet custT="1"/>
      <dgm:spPr/>
      <dgm:t>
        <a:bodyPr/>
        <a:lstStyle/>
        <a:p>
          <a:r>
            <a:rPr lang="de-AT" sz="2400" dirty="0"/>
            <a:t>Definition gelungenen Lernens:</a:t>
          </a:r>
        </a:p>
      </dgm:t>
    </dgm:pt>
    <dgm:pt modelId="{47E3C782-455A-4D09-B0F2-E82A9150492C}" type="parTrans" cxnId="{E0D417B7-BC51-46EE-AF32-AE2630E535E5}">
      <dgm:prSet/>
      <dgm:spPr/>
      <dgm:t>
        <a:bodyPr/>
        <a:lstStyle/>
        <a:p>
          <a:endParaRPr lang="de-AT" sz="1100"/>
        </a:p>
      </dgm:t>
    </dgm:pt>
    <dgm:pt modelId="{546FF01C-FDEB-4B54-A7FB-A782C6CCB363}" type="sibTrans" cxnId="{E0D417B7-BC51-46EE-AF32-AE2630E535E5}">
      <dgm:prSet/>
      <dgm:spPr/>
      <dgm:t>
        <a:bodyPr/>
        <a:lstStyle/>
        <a:p>
          <a:endParaRPr lang="de-AT" sz="1100"/>
        </a:p>
      </dgm:t>
    </dgm:pt>
    <dgm:pt modelId="{885F1A18-C8A3-4906-A4B2-0D7F4CB28924}">
      <dgm:prSet custT="1"/>
      <dgm:spPr/>
      <dgm:t>
        <a:bodyPr/>
        <a:lstStyle/>
        <a:p>
          <a:r>
            <a:rPr lang="de-AT" sz="1600" dirty="0"/>
            <a:t>Was bedeutet für uns gelungenes Lernen</a:t>
          </a:r>
          <a:r>
            <a:rPr lang="en-US" sz="1600" dirty="0"/>
            <a:t>?</a:t>
          </a:r>
          <a:endParaRPr lang="de-AT" sz="1600" dirty="0"/>
        </a:p>
      </dgm:t>
    </dgm:pt>
    <dgm:pt modelId="{FBBE9494-46B8-4DC4-92FB-C5615732FC02}" type="parTrans" cxnId="{825E389A-0CF3-4BA5-849C-2F09C60FC1A9}">
      <dgm:prSet/>
      <dgm:spPr/>
      <dgm:t>
        <a:bodyPr/>
        <a:lstStyle/>
        <a:p>
          <a:endParaRPr lang="de-AT" sz="1100"/>
        </a:p>
      </dgm:t>
    </dgm:pt>
    <dgm:pt modelId="{F53AB1B4-43C1-4FFA-9181-9227C13AEF35}" type="sibTrans" cxnId="{825E389A-0CF3-4BA5-849C-2F09C60FC1A9}">
      <dgm:prSet/>
      <dgm:spPr/>
      <dgm:t>
        <a:bodyPr/>
        <a:lstStyle/>
        <a:p>
          <a:endParaRPr lang="de-AT" sz="1100"/>
        </a:p>
      </dgm:t>
    </dgm:pt>
    <dgm:pt modelId="{E15440D2-AA91-42EF-AC85-40B6AEB195DF}">
      <dgm:prSet custT="1"/>
      <dgm:spPr/>
      <dgm:t>
        <a:bodyPr/>
        <a:lstStyle/>
        <a:p>
          <a:r>
            <a:rPr lang="de-AT" sz="2400" dirty="0"/>
            <a:t>Ressourcen:</a:t>
          </a:r>
        </a:p>
      </dgm:t>
    </dgm:pt>
    <dgm:pt modelId="{B94D787A-EE3A-4804-A786-8EB193AC9BF6}" type="parTrans" cxnId="{A2F8119D-1ED8-44B2-A477-668E57565820}">
      <dgm:prSet/>
      <dgm:spPr/>
      <dgm:t>
        <a:bodyPr/>
        <a:lstStyle/>
        <a:p>
          <a:endParaRPr lang="de-AT"/>
        </a:p>
      </dgm:t>
    </dgm:pt>
    <dgm:pt modelId="{88443B28-FE8A-4581-A479-D49BDAF1FB31}" type="sibTrans" cxnId="{A2F8119D-1ED8-44B2-A477-668E57565820}">
      <dgm:prSet/>
      <dgm:spPr/>
      <dgm:t>
        <a:bodyPr/>
        <a:lstStyle/>
        <a:p>
          <a:endParaRPr lang="de-AT"/>
        </a:p>
      </dgm:t>
    </dgm:pt>
    <dgm:pt modelId="{A45E2966-71B5-4427-8E84-33E0D671461E}">
      <dgm:prSet custT="1"/>
      <dgm:spPr/>
      <dgm:t>
        <a:bodyPr/>
        <a:lstStyle/>
        <a:p>
          <a:r>
            <a:rPr lang="de-AT" sz="1600" dirty="0"/>
            <a:t> Woraus schöpfen wir unsere Kraft?</a:t>
          </a:r>
        </a:p>
      </dgm:t>
    </dgm:pt>
    <dgm:pt modelId="{7AEDD426-ED84-4913-A357-87FE33B7E133}" type="parTrans" cxnId="{EBAFF922-FEE4-4EFF-9101-BE4243703E56}">
      <dgm:prSet/>
      <dgm:spPr/>
      <dgm:t>
        <a:bodyPr/>
        <a:lstStyle/>
        <a:p>
          <a:endParaRPr lang="de-AT"/>
        </a:p>
      </dgm:t>
    </dgm:pt>
    <dgm:pt modelId="{BABA74F2-047C-4E75-8319-87CAE9EBA618}" type="sibTrans" cxnId="{EBAFF922-FEE4-4EFF-9101-BE4243703E56}">
      <dgm:prSet/>
      <dgm:spPr/>
      <dgm:t>
        <a:bodyPr/>
        <a:lstStyle/>
        <a:p>
          <a:endParaRPr lang="de-AT"/>
        </a:p>
      </dgm:t>
    </dgm:pt>
    <dgm:pt modelId="{17A8431E-7B63-4BF3-9FC1-D2D610E4E032}">
      <dgm:prSet custT="1"/>
      <dgm:spPr/>
      <dgm:t>
        <a:bodyPr/>
        <a:lstStyle/>
        <a:p>
          <a:r>
            <a:rPr lang="de-AT" sz="1600" dirty="0"/>
            <a:t>Welche besonderen Hilfsquellen haben wir für unsere Arbeit zur Verfügung?</a:t>
          </a:r>
        </a:p>
      </dgm:t>
    </dgm:pt>
    <dgm:pt modelId="{F2361574-6DD1-4649-AE08-BE0727B43D58}" type="parTrans" cxnId="{1E145522-EC44-4A5E-B067-1DF1708B4F11}">
      <dgm:prSet/>
      <dgm:spPr/>
    </dgm:pt>
    <dgm:pt modelId="{A3AD9B59-E78A-483A-ABC2-1D11069B1891}" type="sibTrans" cxnId="{1E145522-EC44-4A5E-B067-1DF1708B4F11}">
      <dgm:prSet/>
      <dgm:spPr/>
    </dgm:pt>
    <dgm:pt modelId="{F075F711-20ED-49A0-B2A2-27A5A92312AD}">
      <dgm:prSet custT="1"/>
      <dgm:spPr/>
      <dgm:t>
        <a:bodyPr/>
        <a:lstStyle/>
        <a:p>
          <a:r>
            <a:rPr lang="de-AT" sz="1600" dirty="0"/>
            <a:t>Worauf können wir zurückgreifen? </a:t>
          </a:r>
        </a:p>
      </dgm:t>
    </dgm:pt>
    <dgm:pt modelId="{D18B64AE-EE88-4345-BBC8-6F50D513EF85}" type="parTrans" cxnId="{646612BE-5B0F-462C-8B0D-F6E243CEC793}">
      <dgm:prSet/>
      <dgm:spPr/>
    </dgm:pt>
    <dgm:pt modelId="{4CA3084D-694C-43DB-827E-46EC4941C568}" type="sibTrans" cxnId="{646612BE-5B0F-462C-8B0D-F6E243CEC793}">
      <dgm:prSet/>
      <dgm:spPr/>
    </dgm:pt>
    <dgm:pt modelId="{645719B3-16B0-415A-9AD0-B7F0BB1DC54F}" type="pres">
      <dgm:prSet presAssocID="{10DFB243-8B13-4120-BA1A-43C8173D4BDB}" presName="linear" presStyleCnt="0">
        <dgm:presLayoutVars>
          <dgm:dir/>
          <dgm:animLvl val="lvl"/>
          <dgm:resizeHandles val="exact"/>
        </dgm:presLayoutVars>
      </dgm:prSet>
      <dgm:spPr/>
    </dgm:pt>
    <dgm:pt modelId="{F267B797-0300-4ECE-902F-E374517A35D9}" type="pres">
      <dgm:prSet presAssocID="{E15440D2-AA91-42EF-AC85-40B6AEB195DF}" presName="parentLin" presStyleCnt="0"/>
      <dgm:spPr/>
    </dgm:pt>
    <dgm:pt modelId="{733A2D91-EBAF-4F70-9DD8-4A7E53B2993E}" type="pres">
      <dgm:prSet presAssocID="{E15440D2-AA91-42EF-AC85-40B6AEB195DF}" presName="parentLeftMargin" presStyleLbl="node1" presStyleIdx="0" presStyleCnt="2"/>
      <dgm:spPr/>
    </dgm:pt>
    <dgm:pt modelId="{E94AF717-B384-43E4-AC80-09EAA326B0BC}" type="pres">
      <dgm:prSet presAssocID="{E15440D2-AA91-42EF-AC85-40B6AEB195DF}" presName="parentText" presStyleLbl="node1" presStyleIdx="0" presStyleCnt="2" custScaleY="72653">
        <dgm:presLayoutVars>
          <dgm:chMax val="0"/>
          <dgm:bulletEnabled val="1"/>
        </dgm:presLayoutVars>
      </dgm:prSet>
      <dgm:spPr/>
    </dgm:pt>
    <dgm:pt modelId="{86DD387C-68CD-42AE-84C2-A85235502D3B}" type="pres">
      <dgm:prSet presAssocID="{E15440D2-AA91-42EF-AC85-40B6AEB195DF}" presName="negativeSpace" presStyleCnt="0"/>
      <dgm:spPr/>
    </dgm:pt>
    <dgm:pt modelId="{E27D1A3C-3636-47C2-B16F-B223D9B51A97}" type="pres">
      <dgm:prSet presAssocID="{E15440D2-AA91-42EF-AC85-40B6AEB195DF}" presName="childText" presStyleLbl="conFgAcc1" presStyleIdx="0" presStyleCnt="2" custLinFactY="3448" custLinFactNeighborY="100000">
        <dgm:presLayoutVars>
          <dgm:bulletEnabled val="1"/>
        </dgm:presLayoutVars>
      </dgm:prSet>
      <dgm:spPr/>
    </dgm:pt>
    <dgm:pt modelId="{6D88180B-B952-408E-8E67-8C823224EA9C}" type="pres">
      <dgm:prSet presAssocID="{88443B28-FE8A-4581-A479-D49BDAF1FB31}" presName="spaceBetweenRectangles" presStyleCnt="0"/>
      <dgm:spPr/>
    </dgm:pt>
    <dgm:pt modelId="{ED3ECFA8-A0E7-4391-B35B-927117A45CBF}" type="pres">
      <dgm:prSet presAssocID="{86487114-3D39-4D6B-A6C5-C7C2A3D84E92}" presName="parentLin" presStyleCnt="0"/>
      <dgm:spPr/>
    </dgm:pt>
    <dgm:pt modelId="{AC869A14-22FE-4B04-B904-0311B2F55F10}" type="pres">
      <dgm:prSet presAssocID="{86487114-3D39-4D6B-A6C5-C7C2A3D84E92}" presName="parentLeftMargin" presStyleLbl="node1" presStyleIdx="0" presStyleCnt="2"/>
      <dgm:spPr/>
    </dgm:pt>
    <dgm:pt modelId="{4DBD9BC0-F489-4C25-A61A-8837660F1CBE}" type="pres">
      <dgm:prSet presAssocID="{86487114-3D39-4D6B-A6C5-C7C2A3D84E92}" presName="parentText" presStyleLbl="node1" presStyleIdx="1" presStyleCnt="2" custScaleY="72653">
        <dgm:presLayoutVars>
          <dgm:chMax val="0"/>
          <dgm:bulletEnabled val="1"/>
        </dgm:presLayoutVars>
      </dgm:prSet>
      <dgm:spPr/>
    </dgm:pt>
    <dgm:pt modelId="{EBE41999-CABA-4627-9FDF-A13DC0200207}" type="pres">
      <dgm:prSet presAssocID="{86487114-3D39-4D6B-A6C5-C7C2A3D84E92}" presName="negativeSpace" presStyleCnt="0"/>
      <dgm:spPr/>
    </dgm:pt>
    <dgm:pt modelId="{4EE35134-F4FB-4272-B60E-445E18153982}" type="pres">
      <dgm:prSet presAssocID="{86487114-3D39-4D6B-A6C5-C7C2A3D84E92}" presName="childText" presStyleLbl="conFgAcc1" presStyleIdx="1" presStyleCnt="2">
        <dgm:presLayoutVars>
          <dgm:bulletEnabled val="1"/>
        </dgm:presLayoutVars>
      </dgm:prSet>
      <dgm:spPr/>
    </dgm:pt>
  </dgm:ptLst>
  <dgm:cxnLst>
    <dgm:cxn modelId="{9B330F09-B145-442F-928E-03578F5A65D5}" type="presOf" srcId="{A45E2966-71B5-4427-8E84-33E0D671461E}" destId="{E27D1A3C-3636-47C2-B16F-B223D9B51A97}" srcOrd="0" destOrd="0" presId="urn:microsoft.com/office/officeart/2005/8/layout/list1"/>
    <dgm:cxn modelId="{1E145522-EC44-4A5E-B067-1DF1708B4F11}" srcId="{E15440D2-AA91-42EF-AC85-40B6AEB195DF}" destId="{17A8431E-7B63-4BF3-9FC1-D2D610E4E032}" srcOrd="1" destOrd="0" parTransId="{F2361574-6DD1-4649-AE08-BE0727B43D58}" sibTransId="{A3AD9B59-E78A-483A-ABC2-1D11069B1891}"/>
    <dgm:cxn modelId="{EBAFF922-FEE4-4EFF-9101-BE4243703E56}" srcId="{E15440D2-AA91-42EF-AC85-40B6AEB195DF}" destId="{A45E2966-71B5-4427-8E84-33E0D671461E}" srcOrd="0" destOrd="0" parTransId="{7AEDD426-ED84-4913-A357-87FE33B7E133}" sibTransId="{BABA74F2-047C-4E75-8319-87CAE9EBA618}"/>
    <dgm:cxn modelId="{D4B5565C-7991-4292-8CBC-4073AF32788B}" type="presOf" srcId="{E15440D2-AA91-42EF-AC85-40B6AEB195DF}" destId="{E94AF717-B384-43E4-AC80-09EAA326B0BC}" srcOrd="1" destOrd="0" presId="urn:microsoft.com/office/officeart/2005/8/layout/list1"/>
    <dgm:cxn modelId="{35276543-AB37-4EC6-A57E-825237585AB7}" type="presOf" srcId="{10DFB243-8B13-4120-BA1A-43C8173D4BDB}" destId="{645719B3-16B0-415A-9AD0-B7F0BB1DC54F}" srcOrd="0" destOrd="0" presId="urn:microsoft.com/office/officeart/2005/8/layout/list1"/>
    <dgm:cxn modelId="{CDF5F07F-213B-47F5-8ED2-C9C6661835A6}" type="presOf" srcId="{885F1A18-C8A3-4906-A4B2-0D7F4CB28924}" destId="{4EE35134-F4FB-4272-B60E-445E18153982}" srcOrd="0" destOrd="0" presId="urn:microsoft.com/office/officeart/2005/8/layout/list1"/>
    <dgm:cxn modelId="{825E389A-0CF3-4BA5-849C-2F09C60FC1A9}" srcId="{86487114-3D39-4D6B-A6C5-C7C2A3D84E92}" destId="{885F1A18-C8A3-4906-A4B2-0D7F4CB28924}" srcOrd="0" destOrd="0" parTransId="{FBBE9494-46B8-4DC4-92FB-C5615732FC02}" sibTransId="{F53AB1B4-43C1-4FFA-9181-9227C13AEF35}"/>
    <dgm:cxn modelId="{A2F8119D-1ED8-44B2-A477-668E57565820}" srcId="{10DFB243-8B13-4120-BA1A-43C8173D4BDB}" destId="{E15440D2-AA91-42EF-AC85-40B6AEB195DF}" srcOrd="0" destOrd="0" parTransId="{B94D787A-EE3A-4804-A786-8EB193AC9BF6}" sibTransId="{88443B28-FE8A-4581-A479-D49BDAF1FB31}"/>
    <dgm:cxn modelId="{8C764BA8-16B3-43A9-9434-A88FBA831081}" type="presOf" srcId="{17A8431E-7B63-4BF3-9FC1-D2D610E4E032}" destId="{E27D1A3C-3636-47C2-B16F-B223D9B51A97}" srcOrd="0" destOrd="1" presId="urn:microsoft.com/office/officeart/2005/8/layout/list1"/>
    <dgm:cxn modelId="{2D0D9CAA-51CE-4D58-857E-3E641EF4E8C1}" type="presOf" srcId="{F075F711-20ED-49A0-B2A2-27A5A92312AD}" destId="{E27D1A3C-3636-47C2-B16F-B223D9B51A97}" srcOrd="0" destOrd="2" presId="urn:microsoft.com/office/officeart/2005/8/layout/list1"/>
    <dgm:cxn modelId="{69E5B1AC-4B5F-4FF0-9C4C-4EA9C0ABB508}" type="presOf" srcId="{86487114-3D39-4D6B-A6C5-C7C2A3D84E92}" destId="{AC869A14-22FE-4B04-B904-0311B2F55F10}" srcOrd="0" destOrd="0" presId="urn:microsoft.com/office/officeart/2005/8/layout/list1"/>
    <dgm:cxn modelId="{E0D417B7-BC51-46EE-AF32-AE2630E535E5}" srcId="{10DFB243-8B13-4120-BA1A-43C8173D4BDB}" destId="{86487114-3D39-4D6B-A6C5-C7C2A3D84E92}" srcOrd="1" destOrd="0" parTransId="{47E3C782-455A-4D09-B0F2-E82A9150492C}" sibTransId="{546FF01C-FDEB-4B54-A7FB-A782C6CCB363}"/>
    <dgm:cxn modelId="{646612BE-5B0F-462C-8B0D-F6E243CEC793}" srcId="{E15440D2-AA91-42EF-AC85-40B6AEB195DF}" destId="{F075F711-20ED-49A0-B2A2-27A5A92312AD}" srcOrd="2" destOrd="0" parTransId="{D18B64AE-EE88-4345-BBC8-6F50D513EF85}" sibTransId="{4CA3084D-694C-43DB-827E-46EC4941C568}"/>
    <dgm:cxn modelId="{83FDCEE2-EC3B-4DAB-B264-950A0A7A8756}" type="presOf" srcId="{86487114-3D39-4D6B-A6C5-C7C2A3D84E92}" destId="{4DBD9BC0-F489-4C25-A61A-8837660F1CBE}" srcOrd="1" destOrd="0" presId="urn:microsoft.com/office/officeart/2005/8/layout/list1"/>
    <dgm:cxn modelId="{ABEBA2E9-7B4E-4C98-85C5-96C03FC0D9EE}" type="presOf" srcId="{E15440D2-AA91-42EF-AC85-40B6AEB195DF}" destId="{733A2D91-EBAF-4F70-9DD8-4A7E53B2993E}" srcOrd="0" destOrd="0" presId="urn:microsoft.com/office/officeart/2005/8/layout/list1"/>
    <dgm:cxn modelId="{40FB49F3-E5EF-4CE4-BAE8-2AD512063C9E}" type="presParOf" srcId="{645719B3-16B0-415A-9AD0-B7F0BB1DC54F}" destId="{F267B797-0300-4ECE-902F-E374517A35D9}" srcOrd="0" destOrd="0" presId="urn:microsoft.com/office/officeart/2005/8/layout/list1"/>
    <dgm:cxn modelId="{7F219099-1636-47F0-A41D-098A5006164A}" type="presParOf" srcId="{F267B797-0300-4ECE-902F-E374517A35D9}" destId="{733A2D91-EBAF-4F70-9DD8-4A7E53B2993E}" srcOrd="0" destOrd="0" presId="urn:microsoft.com/office/officeart/2005/8/layout/list1"/>
    <dgm:cxn modelId="{9C27DA57-8AF6-41A6-A03F-2093F54033B2}" type="presParOf" srcId="{F267B797-0300-4ECE-902F-E374517A35D9}" destId="{E94AF717-B384-43E4-AC80-09EAA326B0BC}" srcOrd="1" destOrd="0" presId="urn:microsoft.com/office/officeart/2005/8/layout/list1"/>
    <dgm:cxn modelId="{3687F1C4-80E2-413E-9204-4CCDFBF0B90D}" type="presParOf" srcId="{645719B3-16B0-415A-9AD0-B7F0BB1DC54F}" destId="{86DD387C-68CD-42AE-84C2-A85235502D3B}" srcOrd="1" destOrd="0" presId="urn:microsoft.com/office/officeart/2005/8/layout/list1"/>
    <dgm:cxn modelId="{1895CBDB-FB53-40C0-9B51-F661CFCF392C}" type="presParOf" srcId="{645719B3-16B0-415A-9AD0-B7F0BB1DC54F}" destId="{E27D1A3C-3636-47C2-B16F-B223D9B51A97}" srcOrd="2" destOrd="0" presId="urn:microsoft.com/office/officeart/2005/8/layout/list1"/>
    <dgm:cxn modelId="{E7C5F5AC-76F8-4E89-ADB2-684A83632EC7}" type="presParOf" srcId="{645719B3-16B0-415A-9AD0-B7F0BB1DC54F}" destId="{6D88180B-B952-408E-8E67-8C823224EA9C}" srcOrd="3" destOrd="0" presId="urn:microsoft.com/office/officeart/2005/8/layout/list1"/>
    <dgm:cxn modelId="{6555E2B4-2774-4253-9590-7DCA39A0C69E}" type="presParOf" srcId="{645719B3-16B0-415A-9AD0-B7F0BB1DC54F}" destId="{ED3ECFA8-A0E7-4391-B35B-927117A45CBF}" srcOrd="4" destOrd="0" presId="urn:microsoft.com/office/officeart/2005/8/layout/list1"/>
    <dgm:cxn modelId="{0774C8C2-E0E9-4709-B9E3-5BFC478BDAAA}" type="presParOf" srcId="{ED3ECFA8-A0E7-4391-B35B-927117A45CBF}" destId="{AC869A14-22FE-4B04-B904-0311B2F55F10}" srcOrd="0" destOrd="0" presId="urn:microsoft.com/office/officeart/2005/8/layout/list1"/>
    <dgm:cxn modelId="{337B8A83-FD08-4661-8854-CB0E818ED09E}" type="presParOf" srcId="{ED3ECFA8-A0E7-4391-B35B-927117A45CBF}" destId="{4DBD9BC0-F489-4C25-A61A-8837660F1CBE}" srcOrd="1" destOrd="0" presId="urn:microsoft.com/office/officeart/2005/8/layout/list1"/>
    <dgm:cxn modelId="{68DCD12B-C3F1-4F04-91F6-3BC4171692FE}" type="presParOf" srcId="{645719B3-16B0-415A-9AD0-B7F0BB1DC54F}" destId="{EBE41999-CABA-4627-9FDF-A13DC0200207}" srcOrd="5" destOrd="0" presId="urn:microsoft.com/office/officeart/2005/8/layout/list1"/>
    <dgm:cxn modelId="{E48818C2-4BB2-45B6-9FDD-E8DE38EE88B6}" type="presParOf" srcId="{645719B3-16B0-415A-9AD0-B7F0BB1DC54F}" destId="{4EE35134-F4FB-4272-B60E-445E18153982}"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676B91B-6F44-462C-B28D-A1362C06549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de-AT"/>
        </a:p>
      </dgm:t>
    </dgm:pt>
    <dgm:pt modelId="{503C44E2-2CAA-4E6A-B633-D24D38A601A9}">
      <dgm:prSet phldrT="[Text]" custT="1"/>
      <dgm:spPr/>
      <dgm:t>
        <a:bodyPr/>
        <a:lstStyle/>
        <a:p>
          <a:r>
            <a:rPr lang="de-AT" sz="1800" dirty="0"/>
            <a:t>Durch Mitteilen und Teilen der eigenen Überlegungen, Erfahrungen und Motive mit anderen verringert sich der Aufwand, der für die Geheimhaltung betrieben werden musste.</a:t>
          </a:r>
        </a:p>
      </dgm:t>
    </dgm:pt>
    <dgm:pt modelId="{DC960747-40CD-4CB5-B45B-85BF80DF861D}" type="parTrans" cxnId="{3AA4B6D7-BDDD-4C6C-B68F-7922C79E8159}">
      <dgm:prSet/>
      <dgm:spPr/>
      <dgm:t>
        <a:bodyPr/>
        <a:lstStyle/>
        <a:p>
          <a:endParaRPr lang="de-AT" sz="1800"/>
        </a:p>
      </dgm:t>
    </dgm:pt>
    <dgm:pt modelId="{80B770DE-0425-41F3-9386-745E851E146E}" type="sibTrans" cxnId="{3AA4B6D7-BDDD-4C6C-B68F-7922C79E8159}">
      <dgm:prSet/>
      <dgm:spPr/>
      <dgm:t>
        <a:bodyPr/>
        <a:lstStyle/>
        <a:p>
          <a:endParaRPr lang="de-AT" sz="1800"/>
        </a:p>
      </dgm:t>
    </dgm:pt>
    <dgm:pt modelId="{F9AA0059-392A-4FCE-AD29-4D24C309146F}">
      <dgm:prSet custT="1"/>
      <dgm:spPr/>
      <dgm:t>
        <a:bodyPr/>
        <a:lstStyle/>
        <a:p>
          <a:r>
            <a:rPr lang="de-AT" sz="1800" dirty="0"/>
            <a:t>Dadurch vergrößert sich die Freiheit und der Handlungsspielraum jedes/r Einzelnen in der Öffentlichkeit.</a:t>
          </a:r>
        </a:p>
      </dgm:t>
    </dgm:pt>
    <dgm:pt modelId="{35B2E236-A77D-41BE-BB21-89B69FD497BE}" type="parTrans" cxnId="{F141477B-8E49-4CE5-A72F-E7272B87053B}">
      <dgm:prSet/>
      <dgm:spPr/>
      <dgm:t>
        <a:bodyPr/>
        <a:lstStyle/>
        <a:p>
          <a:endParaRPr lang="de-AT"/>
        </a:p>
      </dgm:t>
    </dgm:pt>
    <dgm:pt modelId="{90BE67F5-13A9-4192-9CB8-7675177A1FA4}" type="sibTrans" cxnId="{F141477B-8E49-4CE5-A72F-E7272B87053B}">
      <dgm:prSet/>
      <dgm:spPr/>
      <dgm:t>
        <a:bodyPr/>
        <a:lstStyle/>
        <a:p>
          <a:endParaRPr lang="de-AT"/>
        </a:p>
      </dgm:t>
    </dgm:pt>
    <dgm:pt modelId="{3E19A665-CEF1-4901-B31B-68B41B84E339}" type="pres">
      <dgm:prSet presAssocID="{6676B91B-6F44-462C-B28D-A1362C065492}" presName="linear" presStyleCnt="0">
        <dgm:presLayoutVars>
          <dgm:dir/>
          <dgm:animLvl val="lvl"/>
          <dgm:resizeHandles val="exact"/>
        </dgm:presLayoutVars>
      </dgm:prSet>
      <dgm:spPr/>
    </dgm:pt>
    <dgm:pt modelId="{609E70B8-6F67-47B8-AC30-F2DB32B6EACF}" type="pres">
      <dgm:prSet presAssocID="{503C44E2-2CAA-4E6A-B633-D24D38A601A9}" presName="parentLin" presStyleCnt="0"/>
      <dgm:spPr/>
    </dgm:pt>
    <dgm:pt modelId="{63CD0BFE-8F5B-4851-895A-5421344E3C4B}" type="pres">
      <dgm:prSet presAssocID="{503C44E2-2CAA-4E6A-B633-D24D38A601A9}" presName="parentLeftMargin" presStyleLbl="node1" presStyleIdx="0" presStyleCnt="2"/>
      <dgm:spPr/>
    </dgm:pt>
    <dgm:pt modelId="{98461710-72A7-4DD2-84D4-079E88094CA0}" type="pres">
      <dgm:prSet presAssocID="{503C44E2-2CAA-4E6A-B633-D24D38A601A9}" presName="parentText" presStyleLbl="node1" presStyleIdx="0" presStyleCnt="2" custScaleX="131292">
        <dgm:presLayoutVars>
          <dgm:chMax val="0"/>
          <dgm:bulletEnabled val="1"/>
        </dgm:presLayoutVars>
      </dgm:prSet>
      <dgm:spPr/>
    </dgm:pt>
    <dgm:pt modelId="{76D27DDF-6CCD-4D5F-BA31-55F1DC3C58E3}" type="pres">
      <dgm:prSet presAssocID="{503C44E2-2CAA-4E6A-B633-D24D38A601A9}" presName="negativeSpace" presStyleCnt="0"/>
      <dgm:spPr/>
    </dgm:pt>
    <dgm:pt modelId="{DC7FF4F8-5D39-4968-9295-664BDCE787F6}" type="pres">
      <dgm:prSet presAssocID="{503C44E2-2CAA-4E6A-B633-D24D38A601A9}" presName="childText" presStyleLbl="conFgAcc1" presStyleIdx="0" presStyleCnt="2">
        <dgm:presLayoutVars>
          <dgm:bulletEnabled val="1"/>
        </dgm:presLayoutVars>
      </dgm:prSet>
      <dgm:spPr/>
    </dgm:pt>
    <dgm:pt modelId="{75083DE3-CC6D-458A-AA22-A7FFFFC5EC14}" type="pres">
      <dgm:prSet presAssocID="{80B770DE-0425-41F3-9386-745E851E146E}" presName="spaceBetweenRectangles" presStyleCnt="0"/>
      <dgm:spPr/>
    </dgm:pt>
    <dgm:pt modelId="{0BFEC4C5-DD9B-42ED-9244-C2AE3192105A}" type="pres">
      <dgm:prSet presAssocID="{F9AA0059-392A-4FCE-AD29-4D24C309146F}" presName="parentLin" presStyleCnt="0"/>
      <dgm:spPr/>
    </dgm:pt>
    <dgm:pt modelId="{5ACF7DDB-888C-4F78-B334-15824B9FBC19}" type="pres">
      <dgm:prSet presAssocID="{F9AA0059-392A-4FCE-AD29-4D24C309146F}" presName="parentLeftMargin" presStyleLbl="node1" presStyleIdx="0" presStyleCnt="2"/>
      <dgm:spPr/>
    </dgm:pt>
    <dgm:pt modelId="{7FE3A2D2-38E4-4838-84E5-B02C545C2CE2}" type="pres">
      <dgm:prSet presAssocID="{F9AA0059-392A-4FCE-AD29-4D24C309146F}" presName="parentText" presStyleLbl="node1" presStyleIdx="1" presStyleCnt="2" custScaleX="131120">
        <dgm:presLayoutVars>
          <dgm:chMax val="0"/>
          <dgm:bulletEnabled val="1"/>
        </dgm:presLayoutVars>
      </dgm:prSet>
      <dgm:spPr/>
    </dgm:pt>
    <dgm:pt modelId="{B5F5A7FA-D9CB-4656-B54B-BCCA780AC15D}" type="pres">
      <dgm:prSet presAssocID="{F9AA0059-392A-4FCE-AD29-4D24C309146F}" presName="negativeSpace" presStyleCnt="0"/>
      <dgm:spPr/>
    </dgm:pt>
    <dgm:pt modelId="{70EE16BA-8C28-42CE-BE07-F8F9A287674C}" type="pres">
      <dgm:prSet presAssocID="{F9AA0059-392A-4FCE-AD29-4D24C309146F}" presName="childText" presStyleLbl="conFgAcc1" presStyleIdx="1" presStyleCnt="2">
        <dgm:presLayoutVars>
          <dgm:bulletEnabled val="1"/>
        </dgm:presLayoutVars>
      </dgm:prSet>
      <dgm:spPr/>
    </dgm:pt>
  </dgm:ptLst>
  <dgm:cxnLst>
    <dgm:cxn modelId="{2B7CDE0D-79D0-46CF-97C0-1D40813097D3}" type="presOf" srcId="{6676B91B-6F44-462C-B28D-A1362C065492}" destId="{3E19A665-CEF1-4901-B31B-68B41B84E339}" srcOrd="0" destOrd="0" presId="urn:microsoft.com/office/officeart/2005/8/layout/list1"/>
    <dgm:cxn modelId="{4206EF13-A715-4A42-B81C-394A2231333E}" type="presOf" srcId="{503C44E2-2CAA-4E6A-B633-D24D38A601A9}" destId="{98461710-72A7-4DD2-84D4-079E88094CA0}" srcOrd="1" destOrd="0" presId="urn:microsoft.com/office/officeart/2005/8/layout/list1"/>
    <dgm:cxn modelId="{F141477B-8E49-4CE5-A72F-E7272B87053B}" srcId="{6676B91B-6F44-462C-B28D-A1362C065492}" destId="{F9AA0059-392A-4FCE-AD29-4D24C309146F}" srcOrd="1" destOrd="0" parTransId="{35B2E236-A77D-41BE-BB21-89B69FD497BE}" sibTransId="{90BE67F5-13A9-4192-9CB8-7675177A1FA4}"/>
    <dgm:cxn modelId="{9D7D8EBC-B60B-4E2A-8267-A823E242611E}" type="presOf" srcId="{F9AA0059-392A-4FCE-AD29-4D24C309146F}" destId="{5ACF7DDB-888C-4F78-B334-15824B9FBC19}" srcOrd="0" destOrd="0" presId="urn:microsoft.com/office/officeart/2005/8/layout/list1"/>
    <dgm:cxn modelId="{3AA4B6D7-BDDD-4C6C-B68F-7922C79E8159}" srcId="{6676B91B-6F44-462C-B28D-A1362C065492}" destId="{503C44E2-2CAA-4E6A-B633-D24D38A601A9}" srcOrd="0" destOrd="0" parTransId="{DC960747-40CD-4CB5-B45B-85BF80DF861D}" sibTransId="{80B770DE-0425-41F3-9386-745E851E146E}"/>
    <dgm:cxn modelId="{083E2BD9-95BC-4CC5-902F-55DCC63F2113}" type="presOf" srcId="{503C44E2-2CAA-4E6A-B633-D24D38A601A9}" destId="{63CD0BFE-8F5B-4851-895A-5421344E3C4B}" srcOrd="0" destOrd="0" presId="urn:microsoft.com/office/officeart/2005/8/layout/list1"/>
    <dgm:cxn modelId="{E2C989F6-FDD6-4C9D-98F0-2144BC6947D6}" type="presOf" srcId="{F9AA0059-392A-4FCE-AD29-4D24C309146F}" destId="{7FE3A2D2-38E4-4838-84E5-B02C545C2CE2}" srcOrd="1" destOrd="0" presId="urn:microsoft.com/office/officeart/2005/8/layout/list1"/>
    <dgm:cxn modelId="{CED33D31-DBB0-4A81-A59F-D8C0D092B46B}" type="presParOf" srcId="{3E19A665-CEF1-4901-B31B-68B41B84E339}" destId="{609E70B8-6F67-47B8-AC30-F2DB32B6EACF}" srcOrd="0" destOrd="0" presId="urn:microsoft.com/office/officeart/2005/8/layout/list1"/>
    <dgm:cxn modelId="{2C3B8E53-0151-4F1E-A93D-37BE7ECAA082}" type="presParOf" srcId="{609E70B8-6F67-47B8-AC30-F2DB32B6EACF}" destId="{63CD0BFE-8F5B-4851-895A-5421344E3C4B}" srcOrd="0" destOrd="0" presId="urn:microsoft.com/office/officeart/2005/8/layout/list1"/>
    <dgm:cxn modelId="{DF6626A8-304E-4B37-9C08-5E641AAD9DF9}" type="presParOf" srcId="{609E70B8-6F67-47B8-AC30-F2DB32B6EACF}" destId="{98461710-72A7-4DD2-84D4-079E88094CA0}" srcOrd="1" destOrd="0" presId="urn:microsoft.com/office/officeart/2005/8/layout/list1"/>
    <dgm:cxn modelId="{86A89042-28D9-44FC-957D-0A7A4CC5586E}" type="presParOf" srcId="{3E19A665-CEF1-4901-B31B-68B41B84E339}" destId="{76D27DDF-6CCD-4D5F-BA31-55F1DC3C58E3}" srcOrd="1" destOrd="0" presId="urn:microsoft.com/office/officeart/2005/8/layout/list1"/>
    <dgm:cxn modelId="{CFBA075F-5163-421F-B174-1B54E57B0884}" type="presParOf" srcId="{3E19A665-CEF1-4901-B31B-68B41B84E339}" destId="{DC7FF4F8-5D39-4968-9295-664BDCE787F6}" srcOrd="2" destOrd="0" presId="urn:microsoft.com/office/officeart/2005/8/layout/list1"/>
    <dgm:cxn modelId="{415177BA-57D5-44B2-8665-85F2E58ED9B4}" type="presParOf" srcId="{3E19A665-CEF1-4901-B31B-68B41B84E339}" destId="{75083DE3-CC6D-458A-AA22-A7FFFFC5EC14}" srcOrd="3" destOrd="0" presId="urn:microsoft.com/office/officeart/2005/8/layout/list1"/>
    <dgm:cxn modelId="{3FB300B4-EC5C-4753-97FD-5AAD762A1ABD}" type="presParOf" srcId="{3E19A665-CEF1-4901-B31B-68B41B84E339}" destId="{0BFEC4C5-DD9B-42ED-9244-C2AE3192105A}" srcOrd="4" destOrd="0" presId="urn:microsoft.com/office/officeart/2005/8/layout/list1"/>
    <dgm:cxn modelId="{27EDE5FA-71D7-4AD7-BDBC-3834AD63C963}" type="presParOf" srcId="{0BFEC4C5-DD9B-42ED-9244-C2AE3192105A}" destId="{5ACF7DDB-888C-4F78-B334-15824B9FBC19}" srcOrd="0" destOrd="0" presId="urn:microsoft.com/office/officeart/2005/8/layout/list1"/>
    <dgm:cxn modelId="{333240BD-9A0A-4109-AE66-D1F66B5C3A4B}" type="presParOf" srcId="{0BFEC4C5-DD9B-42ED-9244-C2AE3192105A}" destId="{7FE3A2D2-38E4-4838-84E5-B02C545C2CE2}" srcOrd="1" destOrd="0" presId="urn:microsoft.com/office/officeart/2005/8/layout/list1"/>
    <dgm:cxn modelId="{391F6799-AE42-4256-9E6F-30931B181537}" type="presParOf" srcId="{3E19A665-CEF1-4901-B31B-68B41B84E339}" destId="{B5F5A7FA-D9CB-4656-B54B-BCCA780AC15D}" srcOrd="5" destOrd="0" presId="urn:microsoft.com/office/officeart/2005/8/layout/list1"/>
    <dgm:cxn modelId="{52CBD69F-8C16-451C-8E65-49A527DAE609}" type="presParOf" srcId="{3E19A665-CEF1-4901-B31B-68B41B84E339}" destId="{70EE16BA-8C28-42CE-BE07-F8F9A287674C}"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B98D7F8-3F20-481C-8CCB-C27B6461B928}" type="doc">
      <dgm:prSet loTypeId="urn:microsoft.com/office/officeart/2005/8/layout/list1" loCatId="list" qsTypeId="urn:microsoft.com/office/officeart/2005/8/quickstyle/simple1" qsCatId="simple" csTypeId="urn:microsoft.com/office/officeart/2005/8/colors/accent6_2" csCatId="accent6" phldr="1"/>
      <dgm:spPr/>
      <dgm:t>
        <a:bodyPr/>
        <a:lstStyle/>
        <a:p>
          <a:endParaRPr lang="de-AT"/>
        </a:p>
      </dgm:t>
    </dgm:pt>
    <dgm:pt modelId="{78181372-0FEE-4BDE-B40D-7C7B18FBDFEA}">
      <dgm:prSet phldrT="[Text]" custT="1"/>
      <dgm:spPr/>
      <dgm:t>
        <a:bodyPr/>
        <a:lstStyle/>
        <a:p>
          <a:r>
            <a:rPr lang="de-AT" sz="1800" dirty="0"/>
            <a:t>Durch Mitteilen von Beobachtungen über blinde Flecken direkt an Betroffene (Feedback) gewinnen diese Erkenntnisse über sich selbst!</a:t>
          </a:r>
        </a:p>
      </dgm:t>
    </dgm:pt>
    <dgm:pt modelId="{8BEDD542-3762-4AD6-8F48-0E3112158274}" type="parTrans" cxnId="{C5AE73F0-3211-45CE-97D2-5C9238BF6D2B}">
      <dgm:prSet/>
      <dgm:spPr/>
      <dgm:t>
        <a:bodyPr/>
        <a:lstStyle/>
        <a:p>
          <a:endParaRPr lang="de-AT" sz="1800"/>
        </a:p>
      </dgm:t>
    </dgm:pt>
    <dgm:pt modelId="{8CA603BE-0DAA-40FA-B617-C8A6066790AB}" type="sibTrans" cxnId="{C5AE73F0-3211-45CE-97D2-5C9238BF6D2B}">
      <dgm:prSet/>
      <dgm:spPr/>
      <dgm:t>
        <a:bodyPr/>
        <a:lstStyle/>
        <a:p>
          <a:endParaRPr lang="de-AT" sz="1800"/>
        </a:p>
      </dgm:t>
    </dgm:pt>
    <dgm:pt modelId="{FD6753E6-4B1A-4B14-A5B3-AACB74548312}">
      <dgm:prSet custT="1"/>
      <dgm:spPr/>
      <dgm:t>
        <a:bodyPr/>
        <a:lstStyle/>
        <a:p>
          <a:r>
            <a:rPr lang="de-AT" sz="1800" dirty="0"/>
            <a:t>Dadurch kann er/sie seinen privaten und öffentlichen Handlungsspielraum bewusster wahrnehmen und ausfüllen.</a:t>
          </a:r>
        </a:p>
      </dgm:t>
    </dgm:pt>
    <dgm:pt modelId="{AF5C84D6-7552-479A-ACF4-C196BF63265B}" type="parTrans" cxnId="{1E74F9D8-3CE6-4FF6-8392-DF2D8BBA30F9}">
      <dgm:prSet/>
      <dgm:spPr/>
      <dgm:t>
        <a:bodyPr/>
        <a:lstStyle/>
        <a:p>
          <a:endParaRPr lang="de-AT"/>
        </a:p>
      </dgm:t>
    </dgm:pt>
    <dgm:pt modelId="{3BF55767-B3BF-47D8-A1DC-6B8C2E585E6A}" type="sibTrans" cxnId="{1E74F9D8-3CE6-4FF6-8392-DF2D8BBA30F9}">
      <dgm:prSet/>
      <dgm:spPr/>
      <dgm:t>
        <a:bodyPr/>
        <a:lstStyle/>
        <a:p>
          <a:endParaRPr lang="de-AT"/>
        </a:p>
      </dgm:t>
    </dgm:pt>
    <dgm:pt modelId="{F3F2BE72-EDC7-4980-95E5-3E333162C5BE}" type="pres">
      <dgm:prSet presAssocID="{8B98D7F8-3F20-481C-8CCB-C27B6461B928}" presName="linear" presStyleCnt="0">
        <dgm:presLayoutVars>
          <dgm:dir/>
          <dgm:animLvl val="lvl"/>
          <dgm:resizeHandles val="exact"/>
        </dgm:presLayoutVars>
      </dgm:prSet>
      <dgm:spPr/>
    </dgm:pt>
    <dgm:pt modelId="{28F22620-45F9-47CA-8AD1-24260C7BEA90}" type="pres">
      <dgm:prSet presAssocID="{78181372-0FEE-4BDE-B40D-7C7B18FBDFEA}" presName="parentLin" presStyleCnt="0"/>
      <dgm:spPr/>
    </dgm:pt>
    <dgm:pt modelId="{09CD62E0-D6BD-480E-97A6-242A1AB403EA}" type="pres">
      <dgm:prSet presAssocID="{78181372-0FEE-4BDE-B40D-7C7B18FBDFEA}" presName="parentLeftMargin" presStyleLbl="node1" presStyleIdx="0" presStyleCnt="2"/>
      <dgm:spPr/>
    </dgm:pt>
    <dgm:pt modelId="{65A75A44-70B6-45C4-B6CC-D3D1D710E5A7}" type="pres">
      <dgm:prSet presAssocID="{78181372-0FEE-4BDE-B40D-7C7B18FBDFEA}" presName="parentText" presStyleLbl="node1" presStyleIdx="0" presStyleCnt="2" custScaleX="123198">
        <dgm:presLayoutVars>
          <dgm:chMax val="0"/>
          <dgm:bulletEnabled val="1"/>
        </dgm:presLayoutVars>
      </dgm:prSet>
      <dgm:spPr/>
    </dgm:pt>
    <dgm:pt modelId="{7D303395-9CFE-412D-874C-A40CF0BCDF8A}" type="pres">
      <dgm:prSet presAssocID="{78181372-0FEE-4BDE-B40D-7C7B18FBDFEA}" presName="negativeSpace" presStyleCnt="0"/>
      <dgm:spPr/>
    </dgm:pt>
    <dgm:pt modelId="{6330FCE4-C8B6-48A0-A743-0186F3F781F8}" type="pres">
      <dgm:prSet presAssocID="{78181372-0FEE-4BDE-B40D-7C7B18FBDFEA}" presName="childText" presStyleLbl="conFgAcc1" presStyleIdx="0" presStyleCnt="2">
        <dgm:presLayoutVars>
          <dgm:bulletEnabled val="1"/>
        </dgm:presLayoutVars>
      </dgm:prSet>
      <dgm:spPr/>
    </dgm:pt>
    <dgm:pt modelId="{221D1113-E90D-4A18-959F-3AD07345EE07}" type="pres">
      <dgm:prSet presAssocID="{8CA603BE-0DAA-40FA-B617-C8A6066790AB}" presName="spaceBetweenRectangles" presStyleCnt="0"/>
      <dgm:spPr/>
    </dgm:pt>
    <dgm:pt modelId="{99C113F0-9DD1-48F0-846B-4E6B875A27A9}" type="pres">
      <dgm:prSet presAssocID="{FD6753E6-4B1A-4B14-A5B3-AACB74548312}" presName="parentLin" presStyleCnt="0"/>
      <dgm:spPr/>
    </dgm:pt>
    <dgm:pt modelId="{D4DB9419-BB16-42BB-AE5F-F4852B910E07}" type="pres">
      <dgm:prSet presAssocID="{FD6753E6-4B1A-4B14-A5B3-AACB74548312}" presName="parentLeftMargin" presStyleLbl="node1" presStyleIdx="0" presStyleCnt="2"/>
      <dgm:spPr/>
    </dgm:pt>
    <dgm:pt modelId="{FFEFE3F5-16F6-46C2-889A-20AD828D1533}" type="pres">
      <dgm:prSet presAssocID="{FD6753E6-4B1A-4B14-A5B3-AACB74548312}" presName="parentText" presStyleLbl="node1" presStyleIdx="1" presStyleCnt="2" custScaleX="123983">
        <dgm:presLayoutVars>
          <dgm:chMax val="0"/>
          <dgm:bulletEnabled val="1"/>
        </dgm:presLayoutVars>
      </dgm:prSet>
      <dgm:spPr/>
    </dgm:pt>
    <dgm:pt modelId="{08101B46-1E9A-49F8-9921-EC2B7FAC74C8}" type="pres">
      <dgm:prSet presAssocID="{FD6753E6-4B1A-4B14-A5B3-AACB74548312}" presName="negativeSpace" presStyleCnt="0"/>
      <dgm:spPr/>
    </dgm:pt>
    <dgm:pt modelId="{8A5B9702-F22D-4B8D-9CAD-74CF7CD83F06}" type="pres">
      <dgm:prSet presAssocID="{FD6753E6-4B1A-4B14-A5B3-AACB74548312}" presName="childText" presStyleLbl="conFgAcc1" presStyleIdx="1" presStyleCnt="2">
        <dgm:presLayoutVars>
          <dgm:bulletEnabled val="1"/>
        </dgm:presLayoutVars>
      </dgm:prSet>
      <dgm:spPr/>
    </dgm:pt>
  </dgm:ptLst>
  <dgm:cxnLst>
    <dgm:cxn modelId="{70E4056B-00E1-4264-82E4-36DDB3B559ED}" type="presOf" srcId="{8B98D7F8-3F20-481C-8CCB-C27B6461B928}" destId="{F3F2BE72-EDC7-4980-95E5-3E333162C5BE}" srcOrd="0" destOrd="0" presId="urn:microsoft.com/office/officeart/2005/8/layout/list1"/>
    <dgm:cxn modelId="{0CAAF96D-DC40-467F-A1B5-515D4A3B8C27}" type="presOf" srcId="{FD6753E6-4B1A-4B14-A5B3-AACB74548312}" destId="{FFEFE3F5-16F6-46C2-889A-20AD828D1533}" srcOrd="1" destOrd="0" presId="urn:microsoft.com/office/officeart/2005/8/layout/list1"/>
    <dgm:cxn modelId="{4B776756-6A83-443D-9CBC-CDE0B5981B0A}" type="presOf" srcId="{78181372-0FEE-4BDE-B40D-7C7B18FBDFEA}" destId="{65A75A44-70B6-45C4-B6CC-D3D1D710E5A7}" srcOrd="1" destOrd="0" presId="urn:microsoft.com/office/officeart/2005/8/layout/list1"/>
    <dgm:cxn modelId="{5C5A5FBC-5446-4BD1-9B1E-563594A81B84}" type="presOf" srcId="{FD6753E6-4B1A-4B14-A5B3-AACB74548312}" destId="{D4DB9419-BB16-42BB-AE5F-F4852B910E07}" srcOrd="0" destOrd="0" presId="urn:microsoft.com/office/officeart/2005/8/layout/list1"/>
    <dgm:cxn modelId="{8A593DC7-B156-4440-9D05-B345C7F4BB0E}" type="presOf" srcId="{78181372-0FEE-4BDE-B40D-7C7B18FBDFEA}" destId="{09CD62E0-D6BD-480E-97A6-242A1AB403EA}" srcOrd="0" destOrd="0" presId="urn:microsoft.com/office/officeart/2005/8/layout/list1"/>
    <dgm:cxn modelId="{1E74F9D8-3CE6-4FF6-8392-DF2D8BBA30F9}" srcId="{8B98D7F8-3F20-481C-8CCB-C27B6461B928}" destId="{FD6753E6-4B1A-4B14-A5B3-AACB74548312}" srcOrd="1" destOrd="0" parTransId="{AF5C84D6-7552-479A-ACF4-C196BF63265B}" sibTransId="{3BF55767-B3BF-47D8-A1DC-6B8C2E585E6A}"/>
    <dgm:cxn modelId="{C5AE73F0-3211-45CE-97D2-5C9238BF6D2B}" srcId="{8B98D7F8-3F20-481C-8CCB-C27B6461B928}" destId="{78181372-0FEE-4BDE-B40D-7C7B18FBDFEA}" srcOrd="0" destOrd="0" parTransId="{8BEDD542-3762-4AD6-8F48-0E3112158274}" sibTransId="{8CA603BE-0DAA-40FA-B617-C8A6066790AB}"/>
    <dgm:cxn modelId="{D4EBEEAA-ABE3-44BE-B7FA-AA8374C93953}" type="presParOf" srcId="{F3F2BE72-EDC7-4980-95E5-3E333162C5BE}" destId="{28F22620-45F9-47CA-8AD1-24260C7BEA90}" srcOrd="0" destOrd="0" presId="urn:microsoft.com/office/officeart/2005/8/layout/list1"/>
    <dgm:cxn modelId="{89A2A235-BABA-4431-8C36-67749FF298A1}" type="presParOf" srcId="{28F22620-45F9-47CA-8AD1-24260C7BEA90}" destId="{09CD62E0-D6BD-480E-97A6-242A1AB403EA}" srcOrd="0" destOrd="0" presId="urn:microsoft.com/office/officeart/2005/8/layout/list1"/>
    <dgm:cxn modelId="{0C08FB56-DC4F-46DE-9AC0-34569DE4D318}" type="presParOf" srcId="{28F22620-45F9-47CA-8AD1-24260C7BEA90}" destId="{65A75A44-70B6-45C4-B6CC-D3D1D710E5A7}" srcOrd="1" destOrd="0" presId="urn:microsoft.com/office/officeart/2005/8/layout/list1"/>
    <dgm:cxn modelId="{478E6EAF-66C8-422F-BF64-08773F724E57}" type="presParOf" srcId="{F3F2BE72-EDC7-4980-95E5-3E333162C5BE}" destId="{7D303395-9CFE-412D-874C-A40CF0BCDF8A}" srcOrd="1" destOrd="0" presId="urn:microsoft.com/office/officeart/2005/8/layout/list1"/>
    <dgm:cxn modelId="{E8CEBA9D-1C61-4A25-87A5-2A63C1F95E4C}" type="presParOf" srcId="{F3F2BE72-EDC7-4980-95E5-3E333162C5BE}" destId="{6330FCE4-C8B6-48A0-A743-0186F3F781F8}" srcOrd="2" destOrd="0" presId="urn:microsoft.com/office/officeart/2005/8/layout/list1"/>
    <dgm:cxn modelId="{FB54F85B-02E9-4912-85FD-E1F1451E564B}" type="presParOf" srcId="{F3F2BE72-EDC7-4980-95E5-3E333162C5BE}" destId="{221D1113-E90D-4A18-959F-3AD07345EE07}" srcOrd="3" destOrd="0" presId="urn:microsoft.com/office/officeart/2005/8/layout/list1"/>
    <dgm:cxn modelId="{F1E27AAD-B962-4D64-A8A5-855C792B2B88}" type="presParOf" srcId="{F3F2BE72-EDC7-4980-95E5-3E333162C5BE}" destId="{99C113F0-9DD1-48F0-846B-4E6B875A27A9}" srcOrd="4" destOrd="0" presId="urn:microsoft.com/office/officeart/2005/8/layout/list1"/>
    <dgm:cxn modelId="{787912E1-6445-4333-9145-7B128D1E15D9}" type="presParOf" srcId="{99C113F0-9DD1-48F0-846B-4E6B875A27A9}" destId="{D4DB9419-BB16-42BB-AE5F-F4852B910E07}" srcOrd="0" destOrd="0" presId="urn:microsoft.com/office/officeart/2005/8/layout/list1"/>
    <dgm:cxn modelId="{803C576D-DE28-4438-8E30-BFC23C7E83D3}" type="presParOf" srcId="{99C113F0-9DD1-48F0-846B-4E6B875A27A9}" destId="{FFEFE3F5-16F6-46C2-889A-20AD828D1533}" srcOrd="1" destOrd="0" presId="urn:microsoft.com/office/officeart/2005/8/layout/list1"/>
    <dgm:cxn modelId="{78A433BC-DCC3-40EA-8F53-73A92659D124}" type="presParOf" srcId="{F3F2BE72-EDC7-4980-95E5-3E333162C5BE}" destId="{08101B46-1E9A-49F8-9921-EC2B7FAC74C8}" srcOrd="5" destOrd="0" presId="urn:microsoft.com/office/officeart/2005/8/layout/list1"/>
    <dgm:cxn modelId="{6AA76400-1F16-4D03-8709-D740EC8116F5}" type="presParOf" srcId="{F3F2BE72-EDC7-4980-95E5-3E333162C5BE}" destId="{8A5B9702-F22D-4B8D-9CAD-74CF7CD83F06}" srcOrd="6"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6D761C6-E241-40D3-A096-A13AC809C3CD}" type="doc">
      <dgm:prSet loTypeId="urn:microsoft.com/office/officeart/2005/8/layout/default" loCatId="list" qsTypeId="urn:microsoft.com/office/officeart/2005/8/quickstyle/simple3" qsCatId="simple" csTypeId="urn:microsoft.com/office/officeart/2005/8/colors/accent1_2" csCatId="accent1" phldr="1"/>
      <dgm:spPr/>
      <dgm:t>
        <a:bodyPr/>
        <a:lstStyle/>
        <a:p>
          <a:endParaRPr lang="de-AT"/>
        </a:p>
      </dgm:t>
    </dgm:pt>
    <dgm:pt modelId="{59E06CEF-FE99-4C83-9F69-A281EC4C8E1E}">
      <dgm:prSet phldrT="[Text]"/>
      <dgm:spPr/>
      <dgm:t>
        <a:bodyPr/>
        <a:lstStyle/>
        <a:p>
          <a:r>
            <a:rPr lang="de-AT" dirty="0"/>
            <a:t>Bewährtes zu erkennen und zu würdigen</a:t>
          </a:r>
        </a:p>
      </dgm:t>
    </dgm:pt>
    <dgm:pt modelId="{A3CD7B16-B9EF-4ABD-9DDC-E1F2750FF21C}" type="parTrans" cxnId="{7F06AB9C-614A-43CA-A667-18078DB8DFF1}">
      <dgm:prSet/>
      <dgm:spPr/>
      <dgm:t>
        <a:bodyPr/>
        <a:lstStyle/>
        <a:p>
          <a:endParaRPr lang="de-AT"/>
        </a:p>
      </dgm:t>
    </dgm:pt>
    <dgm:pt modelId="{07DD7900-ADF5-4265-AFDF-4EE65B8312DD}" type="sibTrans" cxnId="{7F06AB9C-614A-43CA-A667-18078DB8DFF1}">
      <dgm:prSet/>
      <dgm:spPr/>
      <dgm:t>
        <a:bodyPr/>
        <a:lstStyle/>
        <a:p>
          <a:endParaRPr lang="de-AT"/>
        </a:p>
      </dgm:t>
    </dgm:pt>
    <dgm:pt modelId="{BD5D11DE-08BC-4D37-96B0-8827D4BE9187}">
      <dgm:prSet/>
      <dgm:spPr/>
      <dgm:t>
        <a:bodyPr/>
        <a:lstStyle/>
        <a:p>
          <a:r>
            <a:rPr lang="de-AT" dirty="0"/>
            <a:t>Veränderungsbedarf festzustellen</a:t>
          </a:r>
        </a:p>
      </dgm:t>
    </dgm:pt>
    <dgm:pt modelId="{5EDB5C1E-8427-4999-A653-6492F9899414}" type="parTrans" cxnId="{1A190EB9-2F54-48F8-9FB6-AE0BC6B37D35}">
      <dgm:prSet/>
      <dgm:spPr/>
      <dgm:t>
        <a:bodyPr/>
        <a:lstStyle/>
        <a:p>
          <a:endParaRPr lang="de-AT"/>
        </a:p>
      </dgm:t>
    </dgm:pt>
    <dgm:pt modelId="{227A9A12-D8AA-4900-A2BF-9985F2959DB9}" type="sibTrans" cxnId="{1A190EB9-2F54-48F8-9FB6-AE0BC6B37D35}">
      <dgm:prSet/>
      <dgm:spPr/>
      <dgm:t>
        <a:bodyPr/>
        <a:lstStyle/>
        <a:p>
          <a:endParaRPr lang="de-AT"/>
        </a:p>
      </dgm:t>
    </dgm:pt>
    <dgm:pt modelId="{BC358B06-2F4A-4843-91EF-A4685AA99D01}" type="pres">
      <dgm:prSet presAssocID="{56D761C6-E241-40D3-A096-A13AC809C3CD}" presName="diagram" presStyleCnt="0">
        <dgm:presLayoutVars>
          <dgm:dir/>
          <dgm:resizeHandles val="exact"/>
        </dgm:presLayoutVars>
      </dgm:prSet>
      <dgm:spPr/>
    </dgm:pt>
    <dgm:pt modelId="{629D0345-9CFB-4C17-9A7C-169A9991D3C5}" type="pres">
      <dgm:prSet presAssocID="{59E06CEF-FE99-4C83-9F69-A281EC4C8E1E}" presName="node" presStyleLbl="node1" presStyleIdx="0" presStyleCnt="2">
        <dgm:presLayoutVars>
          <dgm:bulletEnabled val="1"/>
        </dgm:presLayoutVars>
      </dgm:prSet>
      <dgm:spPr/>
    </dgm:pt>
    <dgm:pt modelId="{B3891346-D7FC-4B4D-94B5-16F565F5D00C}" type="pres">
      <dgm:prSet presAssocID="{07DD7900-ADF5-4265-AFDF-4EE65B8312DD}" presName="sibTrans" presStyleCnt="0"/>
      <dgm:spPr/>
    </dgm:pt>
    <dgm:pt modelId="{A106D20D-347D-4051-814C-954865CA1DBE}" type="pres">
      <dgm:prSet presAssocID="{BD5D11DE-08BC-4D37-96B0-8827D4BE9187}" presName="node" presStyleLbl="node1" presStyleIdx="1" presStyleCnt="2">
        <dgm:presLayoutVars>
          <dgm:bulletEnabled val="1"/>
        </dgm:presLayoutVars>
      </dgm:prSet>
      <dgm:spPr/>
    </dgm:pt>
  </dgm:ptLst>
  <dgm:cxnLst>
    <dgm:cxn modelId="{0FBDB01B-F05E-4E58-9E21-5D3D67DA222B}" type="presOf" srcId="{56D761C6-E241-40D3-A096-A13AC809C3CD}" destId="{BC358B06-2F4A-4843-91EF-A4685AA99D01}" srcOrd="0" destOrd="0" presId="urn:microsoft.com/office/officeart/2005/8/layout/default"/>
    <dgm:cxn modelId="{6D667240-ED0A-473D-B4FA-5ECD248E4B0A}" type="presOf" srcId="{BD5D11DE-08BC-4D37-96B0-8827D4BE9187}" destId="{A106D20D-347D-4051-814C-954865CA1DBE}" srcOrd="0" destOrd="0" presId="urn:microsoft.com/office/officeart/2005/8/layout/default"/>
    <dgm:cxn modelId="{7F06AB9C-614A-43CA-A667-18078DB8DFF1}" srcId="{56D761C6-E241-40D3-A096-A13AC809C3CD}" destId="{59E06CEF-FE99-4C83-9F69-A281EC4C8E1E}" srcOrd="0" destOrd="0" parTransId="{A3CD7B16-B9EF-4ABD-9DDC-E1F2750FF21C}" sibTransId="{07DD7900-ADF5-4265-AFDF-4EE65B8312DD}"/>
    <dgm:cxn modelId="{1A190EB9-2F54-48F8-9FB6-AE0BC6B37D35}" srcId="{56D761C6-E241-40D3-A096-A13AC809C3CD}" destId="{BD5D11DE-08BC-4D37-96B0-8827D4BE9187}" srcOrd="1" destOrd="0" parTransId="{5EDB5C1E-8427-4999-A653-6492F9899414}" sibTransId="{227A9A12-D8AA-4900-A2BF-9985F2959DB9}"/>
    <dgm:cxn modelId="{8E8A13BE-A2E7-4794-8301-FB3CE4129C57}" type="presOf" srcId="{59E06CEF-FE99-4C83-9F69-A281EC4C8E1E}" destId="{629D0345-9CFB-4C17-9A7C-169A9991D3C5}" srcOrd="0" destOrd="0" presId="urn:microsoft.com/office/officeart/2005/8/layout/default"/>
    <dgm:cxn modelId="{14ED7CFD-BCAD-4AD3-9767-13F69378B35A}" type="presParOf" srcId="{BC358B06-2F4A-4843-91EF-A4685AA99D01}" destId="{629D0345-9CFB-4C17-9A7C-169A9991D3C5}" srcOrd="0" destOrd="0" presId="urn:microsoft.com/office/officeart/2005/8/layout/default"/>
    <dgm:cxn modelId="{576A4CB5-4A41-4DD4-897D-EE224480384C}" type="presParOf" srcId="{BC358B06-2F4A-4843-91EF-A4685AA99D01}" destId="{B3891346-D7FC-4B4D-94B5-16F565F5D00C}" srcOrd="1" destOrd="0" presId="urn:microsoft.com/office/officeart/2005/8/layout/default"/>
    <dgm:cxn modelId="{1B0F74FB-81C0-4B0D-8E31-8AD2906E1D0B}" type="presParOf" srcId="{BC358B06-2F4A-4843-91EF-A4685AA99D01}" destId="{A106D20D-347D-4051-814C-954865CA1DBE}"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5513B9-C5F7-4D7A-A6CB-B68959BB2AF3}">
      <dsp:nvSpPr>
        <dsp:cNvPr id="0" name=""/>
        <dsp:cNvSpPr/>
      </dsp:nvSpPr>
      <dsp:spPr>
        <a:xfrm rot="16200000">
          <a:off x="-621247" y="1996500"/>
          <a:ext cx="3533299" cy="747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659191" bIns="0" numCol="1" spcCol="1270" anchor="t" anchorCtr="0">
          <a:noAutofit/>
        </a:bodyPr>
        <a:lstStyle/>
        <a:p>
          <a:pPr marL="0" lvl="0" indent="0" algn="r" defTabSz="1689100">
            <a:lnSpc>
              <a:spcPct val="90000"/>
            </a:lnSpc>
            <a:spcBef>
              <a:spcPct val="0"/>
            </a:spcBef>
            <a:spcAft>
              <a:spcPct val="35000"/>
            </a:spcAft>
            <a:buNone/>
          </a:pPr>
          <a:r>
            <a:rPr lang="de-AT" sz="3800" kern="1200" dirty="0"/>
            <a:t>School Culture</a:t>
          </a:r>
        </a:p>
      </dsp:txBody>
      <dsp:txXfrm>
        <a:off x="-621247" y="1996500"/>
        <a:ext cx="3533299" cy="747428"/>
      </dsp:txXfrm>
    </dsp:sp>
    <dsp:sp modelId="{60C679B9-23C8-4DCC-A284-F16ED9C4DD33}">
      <dsp:nvSpPr>
        <dsp:cNvPr id="0" name=""/>
        <dsp:cNvSpPr/>
      </dsp:nvSpPr>
      <dsp:spPr>
        <a:xfrm>
          <a:off x="1519116" y="149271"/>
          <a:ext cx="8224795" cy="4441887"/>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659191" rIns="227584" bIns="227584" numCol="1" spcCol="1270" anchor="t" anchorCtr="0">
          <a:noAutofit/>
        </a:bodyPr>
        <a:lstStyle/>
        <a:p>
          <a:pPr marL="285750" lvl="1" indent="0" algn="l" defTabSz="1422400">
            <a:lnSpc>
              <a:spcPct val="90000"/>
            </a:lnSpc>
            <a:spcBef>
              <a:spcPct val="0"/>
            </a:spcBef>
            <a:spcAft>
              <a:spcPct val="15000"/>
            </a:spcAft>
            <a:buChar char="•"/>
          </a:pPr>
          <a:r>
            <a:rPr lang="de-AT" sz="3200" kern="1200"/>
            <a:t>Organisationsentwicklung</a:t>
          </a:r>
          <a:endParaRPr lang="de-AT" sz="3200" kern="1200" dirty="0"/>
        </a:p>
        <a:p>
          <a:pPr marL="285750" lvl="1" indent="0" algn="l" defTabSz="1422400">
            <a:lnSpc>
              <a:spcPct val="90000"/>
            </a:lnSpc>
            <a:spcBef>
              <a:spcPct val="0"/>
            </a:spcBef>
            <a:spcAft>
              <a:spcPct val="15000"/>
            </a:spcAft>
            <a:buChar char="•"/>
          </a:pPr>
          <a:r>
            <a:rPr lang="de-AT" sz="3200" kern="1200" dirty="0"/>
            <a:t>Leitbild</a:t>
          </a:r>
        </a:p>
        <a:p>
          <a:pPr marL="457200" lvl="2" indent="0" algn="l" defTabSz="1066800">
            <a:lnSpc>
              <a:spcPct val="90000"/>
            </a:lnSpc>
            <a:spcBef>
              <a:spcPct val="0"/>
            </a:spcBef>
            <a:spcAft>
              <a:spcPct val="15000"/>
            </a:spcAft>
            <a:buChar char="•"/>
          </a:pPr>
          <a:r>
            <a:rPr lang="de-AT" sz="2400" kern="1200" dirty="0">
              <a:solidFill>
                <a:prstClr val="white"/>
              </a:solidFill>
              <a:latin typeface="Calibri" panose="020F0502020204030204"/>
              <a:ea typeface="+mn-ea"/>
              <a:cs typeface="+mn-cs"/>
            </a:rPr>
            <a:t>Grundsätze und Erläuterungen</a:t>
          </a:r>
        </a:p>
        <a:p>
          <a:pPr marL="457200" lvl="2" indent="0" algn="l" defTabSz="1066800">
            <a:lnSpc>
              <a:spcPct val="90000"/>
            </a:lnSpc>
            <a:spcBef>
              <a:spcPct val="0"/>
            </a:spcBef>
            <a:spcAft>
              <a:spcPct val="15000"/>
            </a:spcAft>
            <a:buChar char="•"/>
          </a:pPr>
          <a:r>
            <a:rPr lang="de-AT" sz="2400" kern="1200" dirty="0">
              <a:solidFill>
                <a:prstClr val="white"/>
              </a:solidFill>
              <a:latin typeface="Calibri" panose="020F0502020204030204"/>
              <a:ea typeface="+mn-ea"/>
              <a:cs typeface="+mn-cs"/>
            </a:rPr>
            <a:t>Gemeinsam ein Leitbild entwickeln</a:t>
          </a:r>
        </a:p>
        <a:p>
          <a:pPr marL="457200" lvl="2" indent="0" algn="l" defTabSz="1066800">
            <a:lnSpc>
              <a:spcPct val="90000"/>
            </a:lnSpc>
            <a:spcBef>
              <a:spcPct val="0"/>
            </a:spcBef>
            <a:spcAft>
              <a:spcPct val="15000"/>
            </a:spcAft>
            <a:buChar char="•"/>
          </a:pPr>
          <a:r>
            <a:rPr lang="de-AT" sz="2400" kern="1200" dirty="0">
              <a:solidFill>
                <a:prstClr val="white"/>
              </a:solidFill>
              <a:latin typeface="Calibri" panose="020F0502020204030204"/>
              <a:ea typeface="+mn-ea"/>
              <a:cs typeface="+mn-cs"/>
            </a:rPr>
            <a:t>Schlüsselpunkte für die Erstellung eines Leitbildes für Ihre Schule </a:t>
          </a:r>
        </a:p>
        <a:p>
          <a:pPr marL="285750" lvl="1" indent="0" algn="l" defTabSz="1422400">
            <a:lnSpc>
              <a:spcPct val="90000"/>
            </a:lnSpc>
            <a:spcBef>
              <a:spcPct val="0"/>
            </a:spcBef>
            <a:spcAft>
              <a:spcPct val="15000"/>
            </a:spcAft>
            <a:buChar char="•"/>
          </a:pPr>
          <a:r>
            <a:rPr lang="de-AT" sz="3200" kern="1200" dirty="0"/>
            <a:t>Feedback-Kultur - voneinander lernen</a:t>
          </a:r>
        </a:p>
        <a:p>
          <a:pPr marL="457200" lvl="2" indent="-228600" algn="l" defTabSz="1066800">
            <a:lnSpc>
              <a:spcPct val="90000"/>
            </a:lnSpc>
            <a:spcBef>
              <a:spcPct val="0"/>
            </a:spcBef>
            <a:spcAft>
              <a:spcPct val="15000"/>
            </a:spcAft>
            <a:buChar char="•"/>
          </a:pPr>
          <a:r>
            <a:rPr lang="de-AT" sz="2400" kern="1200" dirty="0">
              <a:solidFill>
                <a:prstClr val="white"/>
              </a:solidFill>
              <a:latin typeface="Calibri" panose="020F0502020204030204"/>
              <a:ea typeface="+mn-ea"/>
              <a:cs typeface="+mn-cs"/>
            </a:rPr>
            <a:t>Das Johari-Fenster</a:t>
          </a:r>
        </a:p>
        <a:p>
          <a:pPr marL="457200" lvl="2" indent="-228600" algn="l" defTabSz="1066800">
            <a:lnSpc>
              <a:spcPct val="90000"/>
            </a:lnSpc>
            <a:spcBef>
              <a:spcPct val="0"/>
            </a:spcBef>
            <a:spcAft>
              <a:spcPct val="15000"/>
            </a:spcAft>
            <a:buChar char="•"/>
          </a:pPr>
          <a:r>
            <a:rPr lang="de-AT" sz="2400" kern="1200" dirty="0">
              <a:solidFill>
                <a:prstClr val="white"/>
              </a:solidFill>
              <a:latin typeface="Calibri" panose="020F0502020204030204"/>
              <a:ea typeface="+mn-ea"/>
              <a:cs typeface="+mn-cs"/>
            </a:rPr>
            <a:t>Feedback-Leitfaden für Arbeitsgruppen</a:t>
          </a:r>
        </a:p>
        <a:p>
          <a:pPr marL="285750" lvl="1" indent="0" algn="l" defTabSz="1422400">
            <a:lnSpc>
              <a:spcPct val="90000"/>
            </a:lnSpc>
            <a:spcBef>
              <a:spcPct val="0"/>
            </a:spcBef>
            <a:spcAft>
              <a:spcPct val="15000"/>
            </a:spcAft>
            <a:buChar char="•"/>
          </a:pPr>
          <a:endParaRPr lang="de-AT" sz="3200" kern="1200" dirty="0"/>
        </a:p>
        <a:p>
          <a:pPr marL="285750" lvl="1" indent="0" algn="l" defTabSz="1422400">
            <a:lnSpc>
              <a:spcPct val="90000"/>
            </a:lnSpc>
            <a:spcBef>
              <a:spcPct val="0"/>
            </a:spcBef>
            <a:spcAft>
              <a:spcPct val="15000"/>
            </a:spcAft>
            <a:buChar char="•"/>
          </a:pPr>
          <a:endParaRPr lang="de-AT" sz="3200" kern="1200" dirty="0"/>
        </a:p>
        <a:p>
          <a:pPr marL="228600" lvl="1" indent="0" algn="l" defTabSz="1066800">
            <a:lnSpc>
              <a:spcPct val="90000"/>
            </a:lnSpc>
            <a:spcBef>
              <a:spcPct val="0"/>
            </a:spcBef>
            <a:spcAft>
              <a:spcPct val="15000"/>
            </a:spcAft>
            <a:buChar char="•"/>
          </a:pPr>
          <a:endParaRPr lang="de-AT" sz="2400" kern="1200" dirty="0">
            <a:solidFill>
              <a:prstClr val="white"/>
            </a:solidFill>
            <a:latin typeface="Calibri" panose="020F0502020204030204"/>
            <a:ea typeface="+mn-ea"/>
            <a:cs typeface="+mn-cs"/>
          </a:endParaRPr>
        </a:p>
      </dsp:txBody>
      <dsp:txXfrm>
        <a:off x="1519116" y="149271"/>
        <a:ext cx="8224795" cy="4441887"/>
      </dsp:txXfrm>
    </dsp:sp>
    <dsp:sp modelId="{0D738745-F9D4-4CD7-8857-2AE83CB41358}">
      <dsp:nvSpPr>
        <dsp:cNvPr id="0" name=""/>
        <dsp:cNvSpPr/>
      </dsp:nvSpPr>
      <dsp:spPr>
        <a:xfrm>
          <a:off x="1165627" y="-61287"/>
          <a:ext cx="706977" cy="851351"/>
        </a:xfrm>
        <a:prstGeom prst="rect">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E1CF7-45A8-4248-A57C-DE504DE8F4C0}">
      <dsp:nvSpPr>
        <dsp:cNvPr id="0" name=""/>
        <dsp:cNvSpPr/>
      </dsp:nvSpPr>
      <dsp:spPr>
        <a:xfrm>
          <a:off x="0" y="485342"/>
          <a:ext cx="10515600" cy="867098"/>
        </a:xfrm>
        <a:prstGeom prst="rect">
          <a:avLst/>
        </a:prstGeom>
        <a:solidFill>
          <a:schemeClr val="accent6">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de-AT" sz="4000" kern="1200" dirty="0"/>
            <a:t>Kriterien beim Formulieren</a:t>
          </a:r>
        </a:p>
      </dsp:txBody>
      <dsp:txXfrm>
        <a:off x="0" y="485342"/>
        <a:ext cx="10515600" cy="867098"/>
      </dsp:txXfrm>
    </dsp:sp>
    <dsp:sp modelId="{9BC5D3C1-5567-4987-8FA9-B3B87B2FD5DA}">
      <dsp:nvSpPr>
        <dsp:cNvPr id="0" name=""/>
        <dsp:cNvSpPr/>
      </dsp:nvSpPr>
      <dsp:spPr>
        <a:xfrm>
          <a:off x="5134" y="1144747"/>
          <a:ext cx="1750888" cy="2598324"/>
        </a:xfrm>
        <a:prstGeom prst="rect">
          <a:avLst/>
        </a:prstGeom>
        <a:solidFill>
          <a:schemeClr val="accent6">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de-AT" sz="1700" kern="1200" dirty="0"/>
            <a:t>aussagekräftige Formulierungen</a:t>
          </a:r>
        </a:p>
        <a:p>
          <a:pPr marL="0" lvl="0" indent="0" algn="ctr" defTabSz="755650">
            <a:lnSpc>
              <a:spcPct val="90000"/>
            </a:lnSpc>
            <a:spcBef>
              <a:spcPct val="0"/>
            </a:spcBef>
            <a:spcAft>
              <a:spcPct val="35000"/>
            </a:spcAft>
            <a:buNone/>
          </a:pPr>
          <a:endParaRPr lang="de-AT" sz="1700" kern="1200" dirty="0"/>
        </a:p>
      </dsp:txBody>
      <dsp:txXfrm>
        <a:off x="5134" y="1144747"/>
        <a:ext cx="1750888" cy="2598324"/>
      </dsp:txXfrm>
    </dsp:sp>
    <dsp:sp modelId="{D5EF8917-5F95-4331-9FFE-8A4B19D59308}">
      <dsp:nvSpPr>
        <dsp:cNvPr id="0" name=""/>
        <dsp:cNvSpPr/>
      </dsp:nvSpPr>
      <dsp:spPr>
        <a:xfrm>
          <a:off x="1756023" y="1144747"/>
          <a:ext cx="1750888" cy="2598324"/>
        </a:xfrm>
        <a:prstGeom prst="rect">
          <a:avLst/>
        </a:prstGeom>
        <a:solidFill>
          <a:schemeClr val="accent6">
            <a:shade val="50000"/>
            <a:hueOff val="122808"/>
            <a:satOff val="-5368"/>
            <a:lumOff val="1465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de-AT" sz="1700" kern="1200"/>
            <a:t>kurze und einfache Sätze</a:t>
          </a:r>
          <a:endParaRPr lang="de-AT" sz="1700" kern="1200" dirty="0"/>
        </a:p>
      </dsp:txBody>
      <dsp:txXfrm>
        <a:off x="1756023" y="1144747"/>
        <a:ext cx="1750888" cy="2598324"/>
      </dsp:txXfrm>
    </dsp:sp>
    <dsp:sp modelId="{B83B9192-8B97-4A42-A180-5CCEB99E74C5}">
      <dsp:nvSpPr>
        <dsp:cNvPr id="0" name=""/>
        <dsp:cNvSpPr/>
      </dsp:nvSpPr>
      <dsp:spPr>
        <a:xfrm>
          <a:off x="3506911" y="1144747"/>
          <a:ext cx="1750888" cy="2598324"/>
        </a:xfrm>
        <a:prstGeom prst="rect">
          <a:avLst/>
        </a:prstGeom>
        <a:solidFill>
          <a:schemeClr val="accent6">
            <a:shade val="50000"/>
            <a:hueOff val="245616"/>
            <a:satOff val="-10737"/>
            <a:lumOff val="29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de-AT" sz="1700" kern="1200" dirty="0" err="1"/>
            <a:t>ehrliche Angaben</a:t>
          </a:r>
        </a:p>
      </dsp:txBody>
      <dsp:txXfrm>
        <a:off x="3506911" y="1144747"/>
        <a:ext cx="1750888" cy="2598324"/>
      </dsp:txXfrm>
    </dsp:sp>
    <dsp:sp modelId="{0E1C0D8F-F37A-4401-A7E3-F287E7D8D215}">
      <dsp:nvSpPr>
        <dsp:cNvPr id="0" name=""/>
        <dsp:cNvSpPr/>
      </dsp:nvSpPr>
      <dsp:spPr>
        <a:xfrm>
          <a:off x="5257800" y="1144747"/>
          <a:ext cx="1750888" cy="2598324"/>
        </a:xfrm>
        <a:prstGeom prst="rect">
          <a:avLst/>
        </a:prstGeom>
        <a:solidFill>
          <a:schemeClr val="accent6">
            <a:shade val="50000"/>
            <a:hueOff val="368424"/>
            <a:satOff val="-16105"/>
            <a:lumOff val="43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de-AT" sz="1700" kern="1200" dirty="0" err="1"/>
            <a:t>sachliche, treffende und zukunftsweisende Formulierungen</a:t>
          </a:r>
        </a:p>
      </dsp:txBody>
      <dsp:txXfrm>
        <a:off x="5257800" y="1144747"/>
        <a:ext cx="1750888" cy="2598324"/>
      </dsp:txXfrm>
    </dsp:sp>
    <dsp:sp modelId="{CA745F7D-A825-46EB-8E51-91CB99CB1E13}">
      <dsp:nvSpPr>
        <dsp:cNvPr id="0" name=""/>
        <dsp:cNvSpPr/>
      </dsp:nvSpPr>
      <dsp:spPr>
        <a:xfrm>
          <a:off x="7008688" y="1144747"/>
          <a:ext cx="1750888" cy="2598324"/>
        </a:xfrm>
        <a:prstGeom prst="rect">
          <a:avLst/>
        </a:prstGeom>
        <a:solidFill>
          <a:schemeClr val="accent6">
            <a:shade val="50000"/>
            <a:hueOff val="245616"/>
            <a:satOff val="-10737"/>
            <a:lumOff val="29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de-AT" sz="1700" kern="1200" dirty="0" err="1"/>
            <a:t>direkte Ansprache</a:t>
          </a:r>
        </a:p>
      </dsp:txBody>
      <dsp:txXfrm>
        <a:off x="7008688" y="1144747"/>
        <a:ext cx="1750888" cy="2598324"/>
      </dsp:txXfrm>
    </dsp:sp>
    <dsp:sp modelId="{52670E04-5511-4EAF-9D5F-6A1BCBFD7D6E}">
      <dsp:nvSpPr>
        <dsp:cNvPr id="0" name=""/>
        <dsp:cNvSpPr/>
      </dsp:nvSpPr>
      <dsp:spPr>
        <a:xfrm>
          <a:off x="8759576" y="1144747"/>
          <a:ext cx="1750888" cy="2598324"/>
        </a:xfrm>
        <a:prstGeom prst="rect">
          <a:avLst/>
        </a:prstGeom>
        <a:solidFill>
          <a:schemeClr val="accent6">
            <a:shade val="50000"/>
            <a:hueOff val="122808"/>
            <a:satOff val="-5368"/>
            <a:lumOff val="1465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de-AT" sz="1700" kern="1200" dirty="0" err="1"/>
            <a:t>einheitlichen Stil</a:t>
          </a:r>
        </a:p>
      </dsp:txBody>
      <dsp:txXfrm>
        <a:off x="8759576" y="1144747"/>
        <a:ext cx="1750888" cy="2598324"/>
      </dsp:txXfrm>
    </dsp:sp>
    <dsp:sp modelId="{38B847E0-56A9-44F2-BA05-25E7B2F539AC}">
      <dsp:nvSpPr>
        <dsp:cNvPr id="0" name=""/>
        <dsp:cNvSpPr/>
      </dsp:nvSpPr>
      <dsp:spPr>
        <a:xfrm>
          <a:off x="0" y="3743072"/>
          <a:ext cx="10515600" cy="288702"/>
        </a:xfrm>
        <a:prstGeom prst="rect">
          <a:avLst/>
        </a:prstGeom>
        <a:solidFill>
          <a:schemeClr val="accent6">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7D1A3C-3636-47C2-B16F-B223D9B51A97}">
      <dsp:nvSpPr>
        <dsp:cNvPr id="0" name=""/>
        <dsp:cNvSpPr/>
      </dsp:nvSpPr>
      <dsp:spPr>
        <a:xfrm>
          <a:off x="0" y="347715"/>
          <a:ext cx="10515600" cy="1115100"/>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499872" rIns="816127" bIns="113792" numCol="1" spcCol="1270" anchor="t" anchorCtr="0">
          <a:noAutofit/>
        </a:bodyPr>
        <a:lstStyle/>
        <a:p>
          <a:pPr marL="171450" lvl="1" indent="-171450" algn="l" defTabSz="711200">
            <a:lnSpc>
              <a:spcPct val="90000"/>
            </a:lnSpc>
            <a:spcBef>
              <a:spcPct val="0"/>
            </a:spcBef>
            <a:spcAft>
              <a:spcPct val="15000"/>
            </a:spcAft>
            <a:buChar char="•"/>
          </a:pPr>
          <a:r>
            <a:rPr lang="de-AT" sz="1600" kern="1200" dirty="0"/>
            <a:t> Wer sind wir?</a:t>
          </a:r>
        </a:p>
        <a:p>
          <a:pPr marL="171450" lvl="1" indent="-171450" algn="l" defTabSz="711200">
            <a:lnSpc>
              <a:spcPct val="90000"/>
            </a:lnSpc>
            <a:spcBef>
              <a:spcPct val="0"/>
            </a:spcBef>
            <a:spcAft>
              <a:spcPct val="15000"/>
            </a:spcAft>
            <a:buChar char="•"/>
          </a:pPr>
          <a:r>
            <a:rPr lang="de-AT" sz="1600" kern="1200" dirty="0"/>
            <a:t>Was ist unser selbst gewählter und/oder schulspezifischer Auftrag? </a:t>
          </a:r>
        </a:p>
      </dsp:txBody>
      <dsp:txXfrm>
        <a:off x="0" y="347715"/>
        <a:ext cx="10515600" cy="1115100"/>
      </dsp:txXfrm>
    </dsp:sp>
    <dsp:sp modelId="{E94AF717-B384-43E4-AC80-09EAA326B0BC}">
      <dsp:nvSpPr>
        <dsp:cNvPr id="0" name=""/>
        <dsp:cNvSpPr/>
      </dsp:nvSpPr>
      <dsp:spPr>
        <a:xfrm>
          <a:off x="525780" y="19174"/>
          <a:ext cx="7360920" cy="514731"/>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de-AT" sz="2400" kern="1200" dirty="0"/>
            <a:t> Identität und Auftrag:</a:t>
          </a:r>
        </a:p>
      </dsp:txBody>
      <dsp:txXfrm>
        <a:off x="550907" y="44301"/>
        <a:ext cx="7310666" cy="464477"/>
      </dsp:txXfrm>
    </dsp:sp>
    <dsp:sp modelId="{4EE35134-F4FB-4272-B60E-445E18153982}">
      <dsp:nvSpPr>
        <dsp:cNvPr id="0" name=""/>
        <dsp:cNvSpPr/>
      </dsp:nvSpPr>
      <dsp:spPr>
        <a:xfrm>
          <a:off x="0" y="1584858"/>
          <a:ext cx="10515600" cy="1115100"/>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499872" rIns="816127" bIns="113792" numCol="1" spcCol="1270" anchor="t" anchorCtr="0">
          <a:noAutofit/>
        </a:bodyPr>
        <a:lstStyle/>
        <a:p>
          <a:pPr marL="171450" lvl="1" indent="-171450" algn="l" defTabSz="711200">
            <a:lnSpc>
              <a:spcPct val="90000"/>
            </a:lnSpc>
            <a:spcBef>
              <a:spcPct val="0"/>
            </a:spcBef>
            <a:spcAft>
              <a:spcPct val="15000"/>
            </a:spcAft>
            <a:buChar char="•"/>
          </a:pPr>
          <a:r>
            <a:rPr lang="de-AT" sz="1600" kern="1200" dirty="0"/>
            <a:t>Wofür stehen wir?</a:t>
          </a:r>
        </a:p>
        <a:p>
          <a:pPr marL="171450" lvl="1" indent="-171450" algn="l" defTabSz="711200">
            <a:lnSpc>
              <a:spcPct val="90000"/>
            </a:lnSpc>
            <a:spcBef>
              <a:spcPct val="0"/>
            </a:spcBef>
            <a:spcAft>
              <a:spcPct val="15000"/>
            </a:spcAft>
            <a:buChar char="•"/>
          </a:pPr>
          <a:r>
            <a:rPr lang="de-AT" sz="1600" kern="1200" dirty="0"/>
            <a:t>Welche Werte leiten unser Handeln?</a:t>
          </a:r>
        </a:p>
      </dsp:txBody>
      <dsp:txXfrm>
        <a:off x="0" y="1584858"/>
        <a:ext cx="10515600" cy="1115100"/>
      </dsp:txXfrm>
    </dsp:sp>
    <dsp:sp modelId="{4DBD9BC0-F489-4C25-A61A-8837660F1CBE}">
      <dsp:nvSpPr>
        <dsp:cNvPr id="0" name=""/>
        <dsp:cNvSpPr/>
      </dsp:nvSpPr>
      <dsp:spPr>
        <a:xfrm>
          <a:off x="525780" y="1424366"/>
          <a:ext cx="7360920" cy="514731"/>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de-AT" sz="2400" kern="1200" dirty="0"/>
            <a:t>Werte:</a:t>
          </a:r>
        </a:p>
      </dsp:txBody>
      <dsp:txXfrm>
        <a:off x="550907" y="1449493"/>
        <a:ext cx="7310666" cy="464477"/>
      </dsp:txXfrm>
    </dsp:sp>
    <dsp:sp modelId="{C5756615-6E78-4BD8-9456-46607FC2EDE5}">
      <dsp:nvSpPr>
        <dsp:cNvPr id="0" name=""/>
        <dsp:cNvSpPr/>
      </dsp:nvSpPr>
      <dsp:spPr>
        <a:xfrm>
          <a:off x="0" y="2990050"/>
          <a:ext cx="10515600" cy="1115100"/>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499872" rIns="816127" bIns="113792" numCol="1" spcCol="1270" anchor="t" anchorCtr="0">
          <a:noAutofit/>
        </a:bodyPr>
        <a:lstStyle/>
        <a:p>
          <a:pPr marL="171450" lvl="1" indent="-171450" algn="l" defTabSz="711200">
            <a:lnSpc>
              <a:spcPct val="90000"/>
            </a:lnSpc>
            <a:spcBef>
              <a:spcPct val="0"/>
            </a:spcBef>
            <a:spcAft>
              <a:spcPct val="15000"/>
            </a:spcAft>
            <a:buChar char="•"/>
          </a:pPr>
          <a:r>
            <a:rPr lang="de-AT" sz="1600" kern="1200" dirty="0"/>
            <a:t>Wer ist unsere Schülerklientel?</a:t>
          </a:r>
        </a:p>
        <a:p>
          <a:pPr marL="171450" lvl="1" indent="-171450" algn="l" defTabSz="711200">
            <a:lnSpc>
              <a:spcPct val="90000"/>
            </a:lnSpc>
            <a:spcBef>
              <a:spcPct val="0"/>
            </a:spcBef>
            <a:spcAft>
              <a:spcPct val="15000"/>
            </a:spcAft>
            <a:buChar char="•"/>
          </a:pPr>
          <a:r>
            <a:rPr lang="de-AT" sz="1600" kern="1200" dirty="0"/>
            <a:t>Wer sind unsere Zielgruppen und Kooperationspartner?</a:t>
          </a:r>
        </a:p>
      </dsp:txBody>
      <dsp:txXfrm>
        <a:off x="0" y="2990050"/>
        <a:ext cx="10515600" cy="1115100"/>
      </dsp:txXfrm>
    </dsp:sp>
    <dsp:sp modelId="{3CBB727F-F99D-43E1-ABF1-90BCB35CCC5B}">
      <dsp:nvSpPr>
        <dsp:cNvPr id="0" name=""/>
        <dsp:cNvSpPr/>
      </dsp:nvSpPr>
      <dsp:spPr>
        <a:xfrm>
          <a:off x="525780" y="2829558"/>
          <a:ext cx="7360920" cy="514731"/>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de-AT" sz="2400" kern="1200" dirty="0"/>
            <a:t>Kunden:</a:t>
          </a:r>
        </a:p>
      </dsp:txBody>
      <dsp:txXfrm>
        <a:off x="550907" y="2854685"/>
        <a:ext cx="7310666" cy="4644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7D1A3C-3636-47C2-B16F-B223D9B51A97}">
      <dsp:nvSpPr>
        <dsp:cNvPr id="0" name=""/>
        <dsp:cNvSpPr/>
      </dsp:nvSpPr>
      <dsp:spPr>
        <a:xfrm>
          <a:off x="0" y="309868"/>
          <a:ext cx="10515600" cy="1056825"/>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458216" rIns="816127" bIns="113792" numCol="1" spcCol="1270" anchor="t" anchorCtr="0">
          <a:noAutofit/>
        </a:bodyPr>
        <a:lstStyle/>
        <a:p>
          <a:pPr marL="171450" lvl="1" indent="-171450" algn="l" defTabSz="711200">
            <a:lnSpc>
              <a:spcPct val="90000"/>
            </a:lnSpc>
            <a:spcBef>
              <a:spcPct val="0"/>
            </a:spcBef>
            <a:spcAft>
              <a:spcPct val="15000"/>
            </a:spcAft>
            <a:buChar char="•"/>
          </a:pPr>
          <a:r>
            <a:rPr lang="de-AT" sz="1600" kern="1200" dirty="0"/>
            <a:t>Was ist unser Organisationszweck?</a:t>
          </a:r>
        </a:p>
        <a:p>
          <a:pPr marL="171450" lvl="1" indent="-171450" algn="l" defTabSz="711200">
            <a:lnSpc>
              <a:spcPct val="90000"/>
            </a:lnSpc>
            <a:spcBef>
              <a:spcPct val="0"/>
            </a:spcBef>
            <a:spcAft>
              <a:spcPct val="15000"/>
            </a:spcAft>
            <a:buChar char="•"/>
          </a:pPr>
          <a:r>
            <a:rPr lang="de-AT" sz="1600" kern="1200" dirty="0"/>
            <a:t>Welche allgemeinen Ziele verfolgen wir? </a:t>
          </a:r>
        </a:p>
      </dsp:txBody>
      <dsp:txXfrm>
        <a:off x="0" y="309868"/>
        <a:ext cx="10515600" cy="1056825"/>
      </dsp:txXfrm>
    </dsp:sp>
    <dsp:sp modelId="{E94AF717-B384-43E4-AC80-09EAA326B0BC}">
      <dsp:nvSpPr>
        <dsp:cNvPr id="0" name=""/>
        <dsp:cNvSpPr/>
      </dsp:nvSpPr>
      <dsp:spPr>
        <a:xfrm>
          <a:off x="525780" y="7511"/>
          <a:ext cx="7360920" cy="471837"/>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de-AT" sz="2400" kern="1200" dirty="0"/>
            <a:t>Allgemeine Organisationsziele:</a:t>
          </a:r>
        </a:p>
      </dsp:txBody>
      <dsp:txXfrm>
        <a:off x="548813" y="30544"/>
        <a:ext cx="7314854" cy="425771"/>
      </dsp:txXfrm>
    </dsp:sp>
    <dsp:sp modelId="{4EE35134-F4FB-4272-B60E-445E18153982}">
      <dsp:nvSpPr>
        <dsp:cNvPr id="0" name=""/>
        <dsp:cNvSpPr/>
      </dsp:nvSpPr>
      <dsp:spPr>
        <a:xfrm>
          <a:off x="0" y="1477371"/>
          <a:ext cx="10515600" cy="1316699"/>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458216" rIns="816127" bIns="113792" numCol="1" spcCol="1270" anchor="t" anchorCtr="0">
          <a:noAutofit/>
        </a:bodyPr>
        <a:lstStyle/>
        <a:p>
          <a:pPr marL="171450" lvl="1" indent="-171450" algn="l" defTabSz="711200">
            <a:lnSpc>
              <a:spcPct val="90000"/>
            </a:lnSpc>
            <a:spcBef>
              <a:spcPct val="0"/>
            </a:spcBef>
            <a:spcAft>
              <a:spcPct val="15000"/>
            </a:spcAft>
            <a:buChar char="•"/>
          </a:pPr>
          <a:r>
            <a:rPr lang="de-AT" sz="1600" kern="1200" dirty="0"/>
            <a:t>Was können wir?</a:t>
          </a:r>
        </a:p>
        <a:p>
          <a:pPr marL="171450" lvl="1" indent="-171450" algn="l" defTabSz="711200">
            <a:lnSpc>
              <a:spcPct val="90000"/>
            </a:lnSpc>
            <a:spcBef>
              <a:spcPct val="0"/>
            </a:spcBef>
            <a:spcAft>
              <a:spcPct val="15000"/>
            </a:spcAft>
            <a:buChar char="•"/>
          </a:pPr>
          <a:r>
            <a:rPr lang="de-AT" sz="1600" kern="1200" dirty="0"/>
            <a:t>Über welches Know-how verfügen wir?</a:t>
          </a:r>
        </a:p>
        <a:p>
          <a:pPr marL="171450" lvl="1" indent="-171450" algn="l" defTabSz="711200">
            <a:lnSpc>
              <a:spcPct val="90000"/>
            </a:lnSpc>
            <a:spcBef>
              <a:spcPct val="0"/>
            </a:spcBef>
            <a:spcAft>
              <a:spcPct val="15000"/>
            </a:spcAft>
            <a:buChar char="•"/>
          </a:pPr>
          <a:r>
            <a:rPr lang="de-AT" sz="1600" kern="1200" dirty="0"/>
            <a:t>Wo liegen unsere Stärken</a:t>
          </a:r>
        </a:p>
      </dsp:txBody>
      <dsp:txXfrm>
        <a:off x="0" y="1477371"/>
        <a:ext cx="10515600" cy="1316699"/>
      </dsp:txXfrm>
    </dsp:sp>
    <dsp:sp modelId="{4DBD9BC0-F489-4C25-A61A-8837660F1CBE}">
      <dsp:nvSpPr>
        <dsp:cNvPr id="0" name=""/>
        <dsp:cNvSpPr/>
      </dsp:nvSpPr>
      <dsp:spPr>
        <a:xfrm>
          <a:off x="525780" y="1330253"/>
          <a:ext cx="7360920" cy="471837"/>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de-AT" sz="2400" kern="1200" dirty="0"/>
            <a:t>Fähigkeiten:</a:t>
          </a:r>
        </a:p>
      </dsp:txBody>
      <dsp:txXfrm>
        <a:off x="548813" y="1353286"/>
        <a:ext cx="7314854" cy="425771"/>
      </dsp:txXfrm>
    </dsp:sp>
    <dsp:sp modelId="{C5756615-6E78-4BD8-9456-46607FC2EDE5}">
      <dsp:nvSpPr>
        <dsp:cNvPr id="0" name=""/>
        <dsp:cNvSpPr/>
      </dsp:nvSpPr>
      <dsp:spPr>
        <a:xfrm>
          <a:off x="0" y="3059988"/>
          <a:ext cx="10515600" cy="1056825"/>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458216" rIns="816127" bIns="113792" numCol="1" spcCol="1270" anchor="t" anchorCtr="0">
          <a:noAutofit/>
        </a:bodyPr>
        <a:lstStyle/>
        <a:p>
          <a:pPr marL="171450" lvl="1" indent="-171450" algn="l" defTabSz="711200">
            <a:lnSpc>
              <a:spcPct val="90000"/>
            </a:lnSpc>
            <a:spcBef>
              <a:spcPct val="0"/>
            </a:spcBef>
            <a:spcAft>
              <a:spcPct val="15000"/>
            </a:spcAft>
            <a:buChar char="•"/>
          </a:pPr>
          <a:r>
            <a:rPr lang="de-AT" sz="1600" kern="1200" dirty="0"/>
            <a:t>Was bieten wir?</a:t>
          </a:r>
        </a:p>
        <a:p>
          <a:pPr marL="171450" lvl="1" indent="-171450" algn="l" defTabSz="711200">
            <a:lnSpc>
              <a:spcPct val="90000"/>
            </a:lnSpc>
            <a:spcBef>
              <a:spcPct val="0"/>
            </a:spcBef>
            <a:spcAft>
              <a:spcPct val="15000"/>
            </a:spcAft>
            <a:buChar char="•"/>
          </a:pPr>
          <a:r>
            <a:rPr lang="de-AT" sz="1600" kern="1200" dirty="0"/>
            <a:t>Welche besonderen Angebote machen wir?</a:t>
          </a:r>
        </a:p>
      </dsp:txBody>
      <dsp:txXfrm>
        <a:off x="0" y="3059988"/>
        <a:ext cx="10515600" cy="1056825"/>
      </dsp:txXfrm>
    </dsp:sp>
    <dsp:sp modelId="{3CBB727F-F99D-43E1-ABF1-90BCB35CCC5B}">
      <dsp:nvSpPr>
        <dsp:cNvPr id="0" name=""/>
        <dsp:cNvSpPr/>
      </dsp:nvSpPr>
      <dsp:spPr>
        <a:xfrm>
          <a:off x="525780" y="2912871"/>
          <a:ext cx="7360920" cy="471837"/>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de-AT" sz="2400" kern="1200" dirty="0"/>
            <a:t>Leistungen:</a:t>
          </a:r>
        </a:p>
      </dsp:txBody>
      <dsp:txXfrm>
        <a:off x="548813" y="2935904"/>
        <a:ext cx="7314854" cy="42577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7D1A3C-3636-47C2-B16F-B223D9B51A97}">
      <dsp:nvSpPr>
        <dsp:cNvPr id="0" name=""/>
        <dsp:cNvSpPr/>
      </dsp:nvSpPr>
      <dsp:spPr>
        <a:xfrm>
          <a:off x="0" y="345755"/>
          <a:ext cx="10515600" cy="1316699"/>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458216" rIns="816127" bIns="113792" numCol="1" spcCol="1270" anchor="t" anchorCtr="0">
          <a:noAutofit/>
        </a:bodyPr>
        <a:lstStyle/>
        <a:p>
          <a:pPr marL="171450" lvl="1" indent="-171450" algn="l" defTabSz="711200">
            <a:lnSpc>
              <a:spcPct val="90000"/>
            </a:lnSpc>
            <a:spcBef>
              <a:spcPct val="0"/>
            </a:spcBef>
            <a:spcAft>
              <a:spcPct val="15000"/>
            </a:spcAft>
            <a:buChar char="•"/>
          </a:pPr>
          <a:r>
            <a:rPr lang="de-AT" sz="1600" kern="1200" dirty="0"/>
            <a:t> Woraus schöpfen wir unsere Kraft?</a:t>
          </a:r>
        </a:p>
        <a:p>
          <a:pPr marL="171450" lvl="1" indent="-171450" algn="l" defTabSz="711200">
            <a:lnSpc>
              <a:spcPct val="90000"/>
            </a:lnSpc>
            <a:spcBef>
              <a:spcPct val="0"/>
            </a:spcBef>
            <a:spcAft>
              <a:spcPct val="15000"/>
            </a:spcAft>
            <a:buChar char="•"/>
          </a:pPr>
          <a:r>
            <a:rPr lang="de-AT" sz="1600" kern="1200" dirty="0"/>
            <a:t>Welche besonderen Hilfsquellen haben wir für unsere Arbeit zur Verfügung?</a:t>
          </a:r>
        </a:p>
        <a:p>
          <a:pPr marL="171450" lvl="1" indent="-171450" algn="l" defTabSz="711200">
            <a:lnSpc>
              <a:spcPct val="90000"/>
            </a:lnSpc>
            <a:spcBef>
              <a:spcPct val="0"/>
            </a:spcBef>
            <a:spcAft>
              <a:spcPct val="15000"/>
            </a:spcAft>
            <a:buChar char="•"/>
          </a:pPr>
          <a:r>
            <a:rPr lang="de-AT" sz="1600" kern="1200" dirty="0"/>
            <a:t>Worauf können wir zurückgreifen? </a:t>
          </a:r>
        </a:p>
      </dsp:txBody>
      <dsp:txXfrm>
        <a:off x="0" y="345755"/>
        <a:ext cx="10515600" cy="1316699"/>
      </dsp:txXfrm>
    </dsp:sp>
    <dsp:sp modelId="{E94AF717-B384-43E4-AC80-09EAA326B0BC}">
      <dsp:nvSpPr>
        <dsp:cNvPr id="0" name=""/>
        <dsp:cNvSpPr/>
      </dsp:nvSpPr>
      <dsp:spPr>
        <a:xfrm>
          <a:off x="525780" y="34437"/>
          <a:ext cx="7360920" cy="471837"/>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de-AT" sz="2400" kern="1200" dirty="0"/>
            <a:t>Ressourcen:</a:t>
          </a:r>
        </a:p>
      </dsp:txBody>
      <dsp:txXfrm>
        <a:off x="548813" y="57470"/>
        <a:ext cx="7314854" cy="425771"/>
      </dsp:txXfrm>
    </dsp:sp>
    <dsp:sp modelId="{4EE35134-F4FB-4272-B60E-445E18153982}">
      <dsp:nvSpPr>
        <dsp:cNvPr id="0" name=""/>
        <dsp:cNvSpPr/>
      </dsp:nvSpPr>
      <dsp:spPr>
        <a:xfrm>
          <a:off x="0" y="1764173"/>
          <a:ext cx="10515600" cy="796950"/>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458216" rIns="816127" bIns="113792" numCol="1" spcCol="1270" anchor="t" anchorCtr="0">
          <a:noAutofit/>
        </a:bodyPr>
        <a:lstStyle/>
        <a:p>
          <a:pPr marL="171450" lvl="1" indent="-171450" algn="l" defTabSz="711200">
            <a:lnSpc>
              <a:spcPct val="90000"/>
            </a:lnSpc>
            <a:spcBef>
              <a:spcPct val="0"/>
            </a:spcBef>
            <a:spcAft>
              <a:spcPct val="15000"/>
            </a:spcAft>
            <a:buChar char="•"/>
          </a:pPr>
          <a:r>
            <a:rPr lang="de-AT" sz="1600" kern="1200" dirty="0"/>
            <a:t>Was bedeutet für uns gelungenes Lernen</a:t>
          </a:r>
          <a:r>
            <a:rPr lang="en-US" sz="1600" kern="1200" dirty="0"/>
            <a:t>?</a:t>
          </a:r>
          <a:endParaRPr lang="de-AT" sz="1600" kern="1200" dirty="0"/>
        </a:p>
      </dsp:txBody>
      <dsp:txXfrm>
        <a:off x="0" y="1764173"/>
        <a:ext cx="10515600" cy="796950"/>
      </dsp:txXfrm>
    </dsp:sp>
    <dsp:sp modelId="{4DBD9BC0-F489-4C25-A61A-8837660F1CBE}">
      <dsp:nvSpPr>
        <dsp:cNvPr id="0" name=""/>
        <dsp:cNvSpPr/>
      </dsp:nvSpPr>
      <dsp:spPr>
        <a:xfrm>
          <a:off x="525780" y="1617055"/>
          <a:ext cx="7360920" cy="471837"/>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de-AT" sz="2400" kern="1200" dirty="0"/>
            <a:t>Definition gelungenen Lernens:</a:t>
          </a:r>
        </a:p>
      </dsp:txBody>
      <dsp:txXfrm>
        <a:off x="548813" y="1640088"/>
        <a:ext cx="7314854" cy="42577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7FF4F8-5D39-4968-9295-664BDCE787F6}">
      <dsp:nvSpPr>
        <dsp:cNvPr id="0" name=""/>
        <dsp:cNvSpPr/>
      </dsp:nvSpPr>
      <dsp:spPr>
        <a:xfrm>
          <a:off x="0" y="550254"/>
          <a:ext cx="5157787" cy="93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8461710-72A7-4DD2-84D4-079E88094CA0}">
      <dsp:nvSpPr>
        <dsp:cNvPr id="0" name=""/>
        <dsp:cNvSpPr/>
      </dsp:nvSpPr>
      <dsp:spPr>
        <a:xfrm>
          <a:off x="257889" y="4134"/>
          <a:ext cx="4740233" cy="1092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6466" tIns="0" rIns="136466" bIns="0" numCol="1" spcCol="1270" anchor="ctr" anchorCtr="0">
          <a:noAutofit/>
        </a:bodyPr>
        <a:lstStyle/>
        <a:p>
          <a:pPr marL="0" lvl="0" indent="0" algn="l" defTabSz="800100">
            <a:lnSpc>
              <a:spcPct val="90000"/>
            </a:lnSpc>
            <a:spcBef>
              <a:spcPct val="0"/>
            </a:spcBef>
            <a:spcAft>
              <a:spcPct val="35000"/>
            </a:spcAft>
            <a:buNone/>
          </a:pPr>
          <a:r>
            <a:rPr lang="de-AT" sz="1800" kern="1200" dirty="0"/>
            <a:t>Durch Mitteilen und Teilen der eigenen Überlegungen, Erfahrungen und Motive mit anderen verringert sich der Aufwand, der für die Geheimhaltung betrieben werden musste.</a:t>
          </a:r>
        </a:p>
      </dsp:txBody>
      <dsp:txXfrm>
        <a:off x="311208" y="57453"/>
        <a:ext cx="4633595" cy="985602"/>
      </dsp:txXfrm>
    </dsp:sp>
    <dsp:sp modelId="{70EE16BA-8C28-42CE-BE07-F8F9A287674C}">
      <dsp:nvSpPr>
        <dsp:cNvPr id="0" name=""/>
        <dsp:cNvSpPr/>
      </dsp:nvSpPr>
      <dsp:spPr>
        <a:xfrm>
          <a:off x="0" y="2228574"/>
          <a:ext cx="5157787" cy="93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E3A2D2-38E4-4838-84E5-B02C545C2CE2}">
      <dsp:nvSpPr>
        <dsp:cNvPr id="0" name=""/>
        <dsp:cNvSpPr/>
      </dsp:nvSpPr>
      <dsp:spPr>
        <a:xfrm>
          <a:off x="257889" y="1682454"/>
          <a:ext cx="4734023" cy="1092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6466" tIns="0" rIns="136466" bIns="0" numCol="1" spcCol="1270" anchor="ctr" anchorCtr="0">
          <a:noAutofit/>
        </a:bodyPr>
        <a:lstStyle/>
        <a:p>
          <a:pPr marL="0" lvl="0" indent="0" algn="l" defTabSz="800100">
            <a:lnSpc>
              <a:spcPct val="90000"/>
            </a:lnSpc>
            <a:spcBef>
              <a:spcPct val="0"/>
            </a:spcBef>
            <a:spcAft>
              <a:spcPct val="35000"/>
            </a:spcAft>
            <a:buNone/>
          </a:pPr>
          <a:r>
            <a:rPr lang="de-AT" sz="1800" kern="1200" dirty="0"/>
            <a:t>Dadurch vergrößert sich die Freiheit und der Handlungsspielraum jedes/r Einzelnen in der Öffentlichkeit.</a:t>
          </a:r>
        </a:p>
      </dsp:txBody>
      <dsp:txXfrm>
        <a:off x="311208" y="1735773"/>
        <a:ext cx="4627385" cy="98560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30FCE4-C8B6-48A0-A743-0186F3F781F8}">
      <dsp:nvSpPr>
        <dsp:cNvPr id="0" name=""/>
        <dsp:cNvSpPr/>
      </dsp:nvSpPr>
      <dsp:spPr>
        <a:xfrm>
          <a:off x="0" y="550254"/>
          <a:ext cx="5183188" cy="9324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A75A44-70B6-45C4-B6CC-D3D1D710E5A7}">
      <dsp:nvSpPr>
        <dsp:cNvPr id="0" name=""/>
        <dsp:cNvSpPr/>
      </dsp:nvSpPr>
      <dsp:spPr>
        <a:xfrm>
          <a:off x="259159" y="4134"/>
          <a:ext cx="4469908" cy="109224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39" tIns="0" rIns="137139" bIns="0" numCol="1" spcCol="1270" anchor="ctr" anchorCtr="0">
          <a:noAutofit/>
        </a:bodyPr>
        <a:lstStyle/>
        <a:p>
          <a:pPr marL="0" lvl="0" indent="0" algn="l" defTabSz="800100">
            <a:lnSpc>
              <a:spcPct val="90000"/>
            </a:lnSpc>
            <a:spcBef>
              <a:spcPct val="0"/>
            </a:spcBef>
            <a:spcAft>
              <a:spcPct val="35000"/>
            </a:spcAft>
            <a:buNone/>
          </a:pPr>
          <a:r>
            <a:rPr lang="de-AT" sz="1800" kern="1200" dirty="0"/>
            <a:t>Durch Mitteilen von Beobachtungen über blinde Flecken direkt an Betroffene (Feedback) gewinnen diese Erkenntnisse über sich selbst!</a:t>
          </a:r>
        </a:p>
      </dsp:txBody>
      <dsp:txXfrm>
        <a:off x="312478" y="57453"/>
        <a:ext cx="4363270" cy="985602"/>
      </dsp:txXfrm>
    </dsp:sp>
    <dsp:sp modelId="{8A5B9702-F22D-4B8D-9CAD-74CF7CD83F06}">
      <dsp:nvSpPr>
        <dsp:cNvPr id="0" name=""/>
        <dsp:cNvSpPr/>
      </dsp:nvSpPr>
      <dsp:spPr>
        <a:xfrm>
          <a:off x="0" y="2228574"/>
          <a:ext cx="5183188" cy="9324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FEFE3F5-16F6-46C2-889A-20AD828D1533}">
      <dsp:nvSpPr>
        <dsp:cNvPr id="0" name=""/>
        <dsp:cNvSpPr/>
      </dsp:nvSpPr>
      <dsp:spPr>
        <a:xfrm>
          <a:off x="259159" y="1682454"/>
          <a:ext cx="4498390" cy="109224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39" tIns="0" rIns="137139" bIns="0" numCol="1" spcCol="1270" anchor="ctr" anchorCtr="0">
          <a:noAutofit/>
        </a:bodyPr>
        <a:lstStyle/>
        <a:p>
          <a:pPr marL="0" lvl="0" indent="0" algn="l" defTabSz="800100">
            <a:lnSpc>
              <a:spcPct val="90000"/>
            </a:lnSpc>
            <a:spcBef>
              <a:spcPct val="0"/>
            </a:spcBef>
            <a:spcAft>
              <a:spcPct val="35000"/>
            </a:spcAft>
            <a:buNone/>
          </a:pPr>
          <a:r>
            <a:rPr lang="de-AT" sz="1800" kern="1200" dirty="0"/>
            <a:t>Dadurch kann er/sie seinen privaten und öffentlichen Handlungsspielraum bewusster wahrnehmen und ausfüllen.</a:t>
          </a:r>
        </a:p>
      </dsp:txBody>
      <dsp:txXfrm>
        <a:off x="312478" y="1735773"/>
        <a:ext cx="4391752" cy="98560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9D0345-9CFB-4C17-9A7C-169A9991D3C5}">
      <dsp:nvSpPr>
        <dsp:cNvPr id="0" name=""/>
        <dsp:cNvSpPr/>
      </dsp:nvSpPr>
      <dsp:spPr>
        <a:xfrm>
          <a:off x="730182" y="628"/>
          <a:ext cx="2946119" cy="1767671"/>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de-AT" sz="2600" kern="1200" dirty="0"/>
            <a:t>Bewährtes zu erkennen und zu würdigen</a:t>
          </a:r>
        </a:p>
      </dsp:txBody>
      <dsp:txXfrm>
        <a:off x="730182" y="628"/>
        <a:ext cx="2946119" cy="1767671"/>
      </dsp:txXfrm>
    </dsp:sp>
    <dsp:sp modelId="{A106D20D-347D-4051-814C-954865CA1DBE}">
      <dsp:nvSpPr>
        <dsp:cNvPr id="0" name=""/>
        <dsp:cNvSpPr/>
      </dsp:nvSpPr>
      <dsp:spPr>
        <a:xfrm>
          <a:off x="3970913" y="628"/>
          <a:ext cx="2946119" cy="1767671"/>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de-AT" sz="2600" kern="1200" dirty="0"/>
            <a:t>Veränderungsbedarf festzustellen</a:t>
          </a:r>
        </a:p>
      </dsp:txBody>
      <dsp:txXfrm>
        <a:off x="3970913" y="628"/>
        <a:ext cx="2946119" cy="1767671"/>
      </dsp:txXfrm>
    </dsp:sp>
  </dsp:spTree>
</dsp:drawing>
</file>

<file path=ppt/diagrams/layout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6C9F9E-9BF7-44BD-95B9-E126BF13E64E}" type="datetimeFigureOut">
              <a:rPr lang="de-AT" smtClean="0"/>
              <a:t>25.03.2019</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E26CA5-68DF-4589-B5FE-6CAEC4951391}" type="slidenum">
              <a:rPr lang="de-AT" smtClean="0"/>
              <a:t>‹Nr.›</a:t>
            </a:fld>
            <a:endParaRPr lang="de-AT"/>
          </a:p>
        </p:txBody>
      </p:sp>
    </p:spTree>
    <p:extLst>
      <p:ext uri="{BB962C8B-B14F-4D97-AF65-F5344CB8AC3E}">
        <p14:creationId xmlns:p14="http://schemas.microsoft.com/office/powerpoint/2010/main" val="2402074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998B84-F55B-4C39-A8C0-89CD966311D3}"/>
              </a:ext>
            </a:extLst>
          </p:cNvPr>
          <p:cNvSpPr>
            <a:spLocks noGrp="1"/>
          </p:cNvSpPr>
          <p:nvPr>
            <p:ph type="ctrTitle"/>
          </p:nvPr>
        </p:nvSpPr>
        <p:spPr>
          <a:xfrm>
            <a:off x="1524000" y="1122363"/>
            <a:ext cx="9144000" cy="2387600"/>
          </a:xfrm>
          <a:prstGeom prst="rect">
            <a:avLst/>
          </a:prstGeom>
        </p:spPr>
        <p:txBody>
          <a:bodyPr anchor="b"/>
          <a:lstStyle>
            <a:lvl1pPr algn="ctr">
              <a:defRPr sz="6000">
                <a:solidFill>
                  <a:schemeClr val="accent1">
                    <a:lumMod val="50000"/>
                  </a:schemeClr>
                </a:solidFill>
              </a:defRPr>
            </a:lvl1pPr>
          </a:lstStyle>
          <a:p>
            <a:r>
              <a:rPr lang="de-DE" dirty="0"/>
              <a:t>Mastertitelformat bearbeiten</a:t>
            </a:r>
            <a:endParaRPr lang="de-AT" dirty="0"/>
          </a:p>
        </p:txBody>
      </p:sp>
      <p:sp>
        <p:nvSpPr>
          <p:cNvPr id="3" name="Untertitel 2">
            <a:extLst>
              <a:ext uri="{FF2B5EF4-FFF2-40B4-BE49-F238E27FC236}">
                <a16:creationId xmlns:a16="http://schemas.microsoft.com/office/drawing/2014/main" id="{EF4F774B-84B5-4E9E-B2B6-A8C4393B4BBB}"/>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1">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de-AT" dirty="0"/>
          </a:p>
        </p:txBody>
      </p:sp>
      <p:sp>
        <p:nvSpPr>
          <p:cNvPr id="5" name="Fußzeilenplatzhalter 4">
            <a:extLst>
              <a:ext uri="{FF2B5EF4-FFF2-40B4-BE49-F238E27FC236}">
                <a16:creationId xmlns:a16="http://schemas.microsoft.com/office/drawing/2014/main" id="{70B4B97D-5226-404B-B0BC-2D5AD5370FEB}"/>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6" name="Foliennummernplatzhalter 5">
            <a:extLst>
              <a:ext uri="{FF2B5EF4-FFF2-40B4-BE49-F238E27FC236}">
                <a16:creationId xmlns:a16="http://schemas.microsoft.com/office/drawing/2014/main" id="{FAEB684B-4965-4AD5-882D-550E293AA411}"/>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7" name="Grafik 6">
            <a:extLst>
              <a:ext uri="{FF2B5EF4-FFF2-40B4-BE49-F238E27FC236}">
                <a16:creationId xmlns:a16="http://schemas.microsoft.com/office/drawing/2014/main" id="{B2E88439-17C4-4B09-92E1-E53362E58BCA}"/>
              </a:ext>
            </a:extLst>
          </p:cNvPr>
          <p:cNvPicPr>
            <a:picLocks noChangeAspect="1"/>
          </p:cNvPicPr>
          <p:nvPr userDrawn="1"/>
        </p:nvPicPr>
        <p:blipFill>
          <a:blip r:embed="rId2"/>
          <a:stretch>
            <a:fillRect/>
          </a:stretch>
        </p:blipFill>
        <p:spPr>
          <a:xfrm>
            <a:off x="207209" y="77909"/>
            <a:ext cx="1261981" cy="2383743"/>
          </a:xfrm>
          <a:prstGeom prst="rect">
            <a:avLst/>
          </a:prstGeom>
        </p:spPr>
      </p:pic>
      <p:pic>
        <p:nvPicPr>
          <p:cNvPr id="8" name="Grafik 7">
            <a:extLst>
              <a:ext uri="{FF2B5EF4-FFF2-40B4-BE49-F238E27FC236}">
                <a16:creationId xmlns:a16="http://schemas.microsoft.com/office/drawing/2014/main" id="{CBB8D272-3081-4BAE-AD47-F74754EB34AB}"/>
              </a:ext>
            </a:extLst>
          </p:cNvPr>
          <p:cNvPicPr>
            <a:picLocks noChangeAspect="1"/>
          </p:cNvPicPr>
          <p:nvPr userDrawn="1"/>
        </p:nvPicPr>
        <p:blipFill>
          <a:blip r:embed="rId3"/>
          <a:stretch>
            <a:fillRect/>
          </a:stretch>
        </p:blipFill>
        <p:spPr>
          <a:xfrm>
            <a:off x="10722809" y="4654752"/>
            <a:ext cx="1261981" cy="2066723"/>
          </a:xfrm>
          <a:prstGeom prst="rect">
            <a:avLst/>
          </a:prstGeom>
        </p:spPr>
      </p:pic>
      <p:pic>
        <p:nvPicPr>
          <p:cNvPr id="9" name="Grafik 8">
            <a:extLst>
              <a:ext uri="{FF2B5EF4-FFF2-40B4-BE49-F238E27FC236}">
                <a16:creationId xmlns:a16="http://schemas.microsoft.com/office/drawing/2014/main" id="{EA73B8DA-B3C8-44F7-A743-EB53C92D139A}"/>
              </a:ext>
            </a:extLst>
          </p:cNvPr>
          <p:cNvPicPr>
            <a:picLocks noChangeAspect="1"/>
          </p:cNvPicPr>
          <p:nvPr userDrawn="1"/>
        </p:nvPicPr>
        <p:blipFill>
          <a:blip r:embed="rId4"/>
          <a:stretch>
            <a:fillRect/>
          </a:stretch>
        </p:blipFill>
        <p:spPr>
          <a:xfrm>
            <a:off x="6406642" y="6081468"/>
            <a:ext cx="457240" cy="280440"/>
          </a:xfrm>
          <a:prstGeom prst="rect">
            <a:avLst/>
          </a:prstGeom>
        </p:spPr>
      </p:pic>
      <p:pic>
        <p:nvPicPr>
          <p:cNvPr id="10" name="Grafik 9">
            <a:extLst>
              <a:ext uri="{FF2B5EF4-FFF2-40B4-BE49-F238E27FC236}">
                <a16:creationId xmlns:a16="http://schemas.microsoft.com/office/drawing/2014/main" id="{09D02409-6CF4-423B-9851-8E307BBDB3E3}"/>
              </a:ext>
            </a:extLst>
          </p:cNvPr>
          <p:cNvPicPr>
            <a:picLocks noChangeAspect="1"/>
          </p:cNvPicPr>
          <p:nvPr userDrawn="1"/>
        </p:nvPicPr>
        <p:blipFill>
          <a:blip r:embed="rId5">
            <a:clrChange>
              <a:clrFrom>
                <a:srgbClr val="FFFFFD"/>
              </a:clrFrom>
              <a:clrTo>
                <a:srgbClr val="FFFFFD">
                  <a:alpha val="0"/>
                </a:srgbClr>
              </a:clrTo>
            </a:clrChange>
          </a:blip>
          <a:stretch>
            <a:fillRect/>
          </a:stretch>
        </p:blipFill>
        <p:spPr>
          <a:xfrm>
            <a:off x="624821" y="465257"/>
            <a:ext cx="1688738" cy="481626"/>
          </a:xfrm>
          <a:prstGeom prst="rect">
            <a:avLst/>
          </a:prstGeom>
        </p:spPr>
      </p:pic>
    </p:spTree>
    <p:extLst>
      <p:ext uri="{BB962C8B-B14F-4D97-AF65-F5344CB8AC3E}">
        <p14:creationId xmlns:p14="http://schemas.microsoft.com/office/powerpoint/2010/main" val="2467892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3" name="Vertikaler Textplatzhalter 2">
            <a:extLst>
              <a:ext uri="{FF2B5EF4-FFF2-40B4-BE49-F238E27FC236}">
                <a16:creationId xmlns:a16="http://schemas.microsoft.com/office/drawing/2014/main" id="{87584BBC-A94A-41F2-8B47-219BAF3A3790}"/>
              </a:ext>
            </a:extLst>
          </p:cNvPr>
          <p:cNvSpPr>
            <a:spLocks noGrp="1"/>
          </p:cNvSpPr>
          <p:nvPr>
            <p:ph type="body" orient="vert" idx="1"/>
          </p:nvPr>
        </p:nvSpPr>
        <p:spPr>
          <a:xfrm>
            <a:off x="838200" y="1957755"/>
            <a:ext cx="10515600" cy="421920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Fußzeilenplatzhalter 4">
            <a:extLst>
              <a:ext uri="{FF2B5EF4-FFF2-40B4-BE49-F238E27FC236}">
                <a16:creationId xmlns:a16="http://schemas.microsoft.com/office/drawing/2014/main" id="{B38DB5CB-3033-4373-906D-87EB1F3DF20D}"/>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8" name="Foliennummernplatzhalter 5">
            <a:extLst>
              <a:ext uri="{FF2B5EF4-FFF2-40B4-BE49-F238E27FC236}">
                <a16:creationId xmlns:a16="http://schemas.microsoft.com/office/drawing/2014/main" id="{5FB65E15-6205-46F1-811F-E01FB0126C28}"/>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9" name="Grafik 8">
            <a:extLst>
              <a:ext uri="{FF2B5EF4-FFF2-40B4-BE49-F238E27FC236}">
                <a16:creationId xmlns:a16="http://schemas.microsoft.com/office/drawing/2014/main" id="{09D34027-B766-4D13-9508-B1C8E938D9AB}"/>
              </a:ext>
            </a:extLst>
          </p:cNvPr>
          <p:cNvPicPr>
            <a:picLocks noChangeAspect="1"/>
          </p:cNvPicPr>
          <p:nvPr userDrawn="1"/>
        </p:nvPicPr>
        <p:blipFill>
          <a:blip r:embed="rId2"/>
          <a:stretch>
            <a:fillRect/>
          </a:stretch>
        </p:blipFill>
        <p:spPr>
          <a:xfrm>
            <a:off x="9134037" y="230188"/>
            <a:ext cx="2645893" cy="743776"/>
          </a:xfrm>
          <a:prstGeom prst="rect">
            <a:avLst/>
          </a:prstGeom>
        </p:spPr>
      </p:pic>
      <p:pic>
        <p:nvPicPr>
          <p:cNvPr id="10" name="Grafik 9">
            <a:extLst>
              <a:ext uri="{FF2B5EF4-FFF2-40B4-BE49-F238E27FC236}">
                <a16:creationId xmlns:a16="http://schemas.microsoft.com/office/drawing/2014/main" id="{876FA542-0EC9-4CAF-803A-04888A413AC2}"/>
              </a:ext>
            </a:extLst>
          </p:cNvPr>
          <p:cNvPicPr>
            <a:picLocks noChangeAspect="1"/>
          </p:cNvPicPr>
          <p:nvPr userDrawn="1"/>
        </p:nvPicPr>
        <p:blipFill>
          <a:blip r:embed="rId3">
            <a:clrChange>
              <a:clrFrom>
                <a:srgbClr val="FFFFFD"/>
              </a:clrFrom>
              <a:clrTo>
                <a:srgbClr val="FFFFFD">
                  <a:alpha val="0"/>
                </a:srgbClr>
              </a:clrTo>
            </a:clrChange>
          </a:blip>
          <a:stretch>
            <a:fillRect/>
          </a:stretch>
        </p:blipFill>
        <p:spPr>
          <a:xfrm>
            <a:off x="624821" y="465257"/>
            <a:ext cx="1688738" cy="481626"/>
          </a:xfrm>
          <a:prstGeom prst="rect">
            <a:avLst/>
          </a:prstGeom>
        </p:spPr>
      </p:pic>
      <p:sp>
        <p:nvSpPr>
          <p:cNvPr id="11" name="Titel 1">
            <a:extLst>
              <a:ext uri="{FF2B5EF4-FFF2-40B4-BE49-F238E27FC236}">
                <a16:creationId xmlns:a16="http://schemas.microsoft.com/office/drawing/2014/main" id="{D0698C30-6246-450E-85FC-50D8FEF8B378}"/>
              </a:ext>
            </a:extLst>
          </p:cNvPr>
          <p:cNvSpPr>
            <a:spLocks noGrp="1"/>
          </p:cNvSpPr>
          <p:nvPr>
            <p:ph type="title"/>
          </p:nvPr>
        </p:nvSpPr>
        <p:spPr>
          <a:xfrm>
            <a:off x="838200" y="973964"/>
            <a:ext cx="10515600" cy="884570"/>
          </a:xfrm>
          <a:prstGeom prst="rect">
            <a:avLst/>
          </a:prstGeom>
        </p:spPr>
        <p:txBody>
          <a:bodyPr/>
          <a:lstStyle>
            <a:lvl1pPr>
              <a:defRPr>
                <a:solidFill>
                  <a:schemeClr val="accent1">
                    <a:lumMod val="50000"/>
                  </a:schemeClr>
                </a:solidFill>
              </a:defRPr>
            </a:lvl1pPr>
          </a:lstStyle>
          <a:p>
            <a:r>
              <a:rPr lang="de-DE" dirty="0"/>
              <a:t>Mastertitelformat bearbeiten</a:t>
            </a:r>
            <a:endParaRPr lang="de-AT" dirty="0"/>
          </a:p>
        </p:txBody>
      </p:sp>
    </p:spTree>
    <p:extLst>
      <p:ext uri="{BB962C8B-B14F-4D97-AF65-F5344CB8AC3E}">
        <p14:creationId xmlns:p14="http://schemas.microsoft.com/office/powerpoint/2010/main" val="2729125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8A45460-1E94-4625-A513-3CF38D44009C}"/>
              </a:ext>
            </a:extLst>
          </p:cNvPr>
          <p:cNvSpPr>
            <a:spLocks noGrp="1"/>
          </p:cNvSpPr>
          <p:nvPr>
            <p:ph type="title" orient="vert"/>
          </p:nvPr>
        </p:nvSpPr>
        <p:spPr>
          <a:xfrm>
            <a:off x="8724900" y="1113691"/>
            <a:ext cx="2628900" cy="5063272"/>
          </a:xfrm>
          <a:prstGeom prst="rect">
            <a:avLst/>
          </a:prstGeom>
        </p:spPr>
        <p:txBody>
          <a:bodyPr vert="eaVert"/>
          <a:lstStyle>
            <a:lvl1pPr>
              <a:defRPr>
                <a:solidFill>
                  <a:schemeClr val="accent1">
                    <a:lumMod val="50000"/>
                  </a:schemeClr>
                </a:solidFill>
              </a:defRPr>
            </a:lvl1pPr>
          </a:lstStyle>
          <a:p>
            <a:r>
              <a:rPr lang="de-DE" dirty="0"/>
              <a:t>Mastertitelformat bearbeiten</a:t>
            </a:r>
            <a:endParaRPr lang="de-AT" dirty="0"/>
          </a:p>
        </p:txBody>
      </p:sp>
      <p:sp>
        <p:nvSpPr>
          <p:cNvPr id="3" name="Vertikaler Textplatzhalter 2">
            <a:extLst>
              <a:ext uri="{FF2B5EF4-FFF2-40B4-BE49-F238E27FC236}">
                <a16:creationId xmlns:a16="http://schemas.microsoft.com/office/drawing/2014/main" id="{37901475-33F4-4B25-8965-22F29E0877E0}"/>
              </a:ext>
            </a:extLst>
          </p:cNvPr>
          <p:cNvSpPr>
            <a:spLocks noGrp="1"/>
          </p:cNvSpPr>
          <p:nvPr>
            <p:ph type="body" orient="vert" idx="1"/>
          </p:nvPr>
        </p:nvSpPr>
        <p:spPr>
          <a:xfrm>
            <a:off x="838200" y="1113691"/>
            <a:ext cx="7734300" cy="5063271"/>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Fußzeilenplatzhalter 4">
            <a:extLst>
              <a:ext uri="{FF2B5EF4-FFF2-40B4-BE49-F238E27FC236}">
                <a16:creationId xmlns:a16="http://schemas.microsoft.com/office/drawing/2014/main" id="{7879EA97-2C81-4B5D-B91C-EC4C2E2D350E}"/>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8" name="Foliennummernplatzhalter 5">
            <a:extLst>
              <a:ext uri="{FF2B5EF4-FFF2-40B4-BE49-F238E27FC236}">
                <a16:creationId xmlns:a16="http://schemas.microsoft.com/office/drawing/2014/main" id="{30C75122-9654-40EB-9401-3ACE507C12B6}"/>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10" name="Grafik 9">
            <a:extLst>
              <a:ext uri="{FF2B5EF4-FFF2-40B4-BE49-F238E27FC236}">
                <a16:creationId xmlns:a16="http://schemas.microsoft.com/office/drawing/2014/main" id="{578705EF-43C9-49BC-86C1-A61F8C0E560C}"/>
              </a:ext>
            </a:extLst>
          </p:cNvPr>
          <p:cNvPicPr>
            <a:picLocks noChangeAspect="1"/>
          </p:cNvPicPr>
          <p:nvPr userDrawn="1"/>
        </p:nvPicPr>
        <p:blipFill>
          <a:blip r:embed="rId2">
            <a:clrChange>
              <a:clrFrom>
                <a:srgbClr val="FFFFFD"/>
              </a:clrFrom>
              <a:clrTo>
                <a:srgbClr val="FFFFFD">
                  <a:alpha val="0"/>
                </a:srgbClr>
              </a:clrTo>
            </a:clrChange>
          </a:blip>
          <a:stretch>
            <a:fillRect/>
          </a:stretch>
        </p:blipFill>
        <p:spPr>
          <a:xfrm>
            <a:off x="624821" y="465257"/>
            <a:ext cx="1688738" cy="481626"/>
          </a:xfrm>
          <a:prstGeom prst="rect">
            <a:avLst/>
          </a:prstGeom>
        </p:spPr>
      </p:pic>
    </p:spTree>
    <p:extLst>
      <p:ext uri="{BB962C8B-B14F-4D97-AF65-F5344CB8AC3E}">
        <p14:creationId xmlns:p14="http://schemas.microsoft.com/office/powerpoint/2010/main" val="3686105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AED19C-6B5C-440B-A6B7-993A74850AB6}"/>
              </a:ext>
            </a:extLst>
          </p:cNvPr>
          <p:cNvSpPr>
            <a:spLocks noGrp="1"/>
          </p:cNvSpPr>
          <p:nvPr>
            <p:ph type="title"/>
          </p:nvPr>
        </p:nvSpPr>
        <p:spPr>
          <a:xfrm>
            <a:off x="838199" y="1096666"/>
            <a:ext cx="10515600" cy="884570"/>
          </a:xfrm>
          <a:prstGeom prst="rect">
            <a:avLst/>
          </a:prstGeom>
        </p:spPr>
        <p:txBody>
          <a:bodyPr/>
          <a:lstStyle>
            <a:lvl1pPr>
              <a:defRPr>
                <a:solidFill>
                  <a:schemeClr val="accent1">
                    <a:lumMod val="50000"/>
                  </a:schemeClr>
                </a:solidFill>
              </a:defRPr>
            </a:lvl1pPr>
          </a:lstStyle>
          <a:p>
            <a:r>
              <a:rPr lang="de-DE" dirty="0"/>
              <a:t>Mastertitelformat bearbeiten</a:t>
            </a:r>
            <a:endParaRPr lang="de-AT" dirty="0"/>
          </a:p>
        </p:txBody>
      </p:sp>
      <p:sp>
        <p:nvSpPr>
          <p:cNvPr id="3" name="Inhaltsplatzhalter 2">
            <a:extLst>
              <a:ext uri="{FF2B5EF4-FFF2-40B4-BE49-F238E27FC236}">
                <a16:creationId xmlns:a16="http://schemas.microsoft.com/office/drawing/2014/main" id="{CEF5BE10-2755-4E1C-8080-8281F4B5864E}"/>
              </a:ext>
            </a:extLst>
          </p:cNvPr>
          <p:cNvSpPr>
            <a:spLocks noGrp="1"/>
          </p:cNvSpPr>
          <p:nvPr>
            <p:ph idx="1"/>
          </p:nvPr>
        </p:nvSpPr>
        <p:spPr>
          <a:xfrm>
            <a:off x="838200" y="2053247"/>
            <a:ext cx="10515600" cy="4123715"/>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7" name="Fußzeilenplatzhalter 4">
            <a:extLst>
              <a:ext uri="{FF2B5EF4-FFF2-40B4-BE49-F238E27FC236}">
                <a16:creationId xmlns:a16="http://schemas.microsoft.com/office/drawing/2014/main" id="{FF76B040-3F61-49DA-A697-65E6292B277D}"/>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8" name="Foliennummernplatzhalter 5">
            <a:extLst>
              <a:ext uri="{FF2B5EF4-FFF2-40B4-BE49-F238E27FC236}">
                <a16:creationId xmlns:a16="http://schemas.microsoft.com/office/drawing/2014/main" id="{CBED262B-A5A1-43D4-8B89-EC6908764359}"/>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9" name="Grafik 8">
            <a:extLst>
              <a:ext uri="{FF2B5EF4-FFF2-40B4-BE49-F238E27FC236}">
                <a16:creationId xmlns:a16="http://schemas.microsoft.com/office/drawing/2014/main" id="{2A0E088D-47C4-459F-8516-4FE3F7C73376}"/>
              </a:ext>
            </a:extLst>
          </p:cNvPr>
          <p:cNvPicPr>
            <a:picLocks noChangeAspect="1"/>
          </p:cNvPicPr>
          <p:nvPr userDrawn="1"/>
        </p:nvPicPr>
        <p:blipFill>
          <a:blip r:embed="rId2"/>
          <a:stretch>
            <a:fillRect/>
          </a:stretch>
        </p:blipFill>
        <p:spPr>
          <a:xfrm>
            <a:off x="6406642" y="6081468"/>
            <a:ext cx="457240" cy="280440"/>
          </a:xfrm>
          <a:prstGeom prst="rect">
            <a:avLst/>
          </a:prstGeom>
        </p:spPr>
      </p:pic>
      <p:pic>
        <p:nvPicPr>
          <p:cNvPr id="10" name="Grafik 9">
            <a:extLst>
              <a:ext uri="{FF2B5EF4-FFF2-40B4-BE49-F238E27FC236}">
                <a16:creationId xmlns:a16="http://schemas.microsoft.com/office/drawing/2014/main" id="{F8A64BC2-FA48-4803-ADB1-74DE4520157F}"/>
              </a:ext>
            </a:extLst>
          </p:cNvPr>
          <p:cNvPicPr>
            <a:picLocks noChangeAspect="1"/>
          </p:cNvPicPr>
          <p:nvPr userDrawn="1"/>
        </p:nvPicPr>
        <p:blipFill>
          <a:blip r:embed="rId3"/>
          <a:stretch>
            <a:fillRect/>
          </a:stretch>
        </p:blipFill>
        <p:spPr>
          <a:xfrm>
            <a:off x="207209" y="77909"/>
            <a:ext cx="1261981" cy="2383743"/>
          </a:xfrm>
          <a:prstGeom prst="rect">
            <a:avLst/>
          </a:prstGeom>
        </p:spPr>
      </p:pic>
      <p:pic>
        <p:nvPicPr>
          <p:cNvPr id="11" name="Grafik 10">
            <a:extLst>
              <a:ext uri="{FF2B5EF4-FFF2-40B4-BE49-F238E27FC236}">
                <a16:creationId xmlns:a16="http://schemas.microsoft.com/office/drawing/2014/main" id="{35A530F9-949E-4345-A166-61A8C09D58D7}"/>
              </a:ext>
            </a:extLst>
          </p:cNvPr>
          <p:cNvPicPr>
            <a:picLocks noChangeAspect="1"/>
          </p:cNvPicPr>
          <p:nvPr userDrawn="1"/>
        </p:nvPicPr>
        <p:blipFill>
          <a:blip r:embed="rId4"/>
          <a:stretch>
            <a:fillRect/>
          </a:stretch>
        </p:blipFill>
        <p:spPr>
          <a:xfrm>
            <a:off x="10722809" y="4654752"/>
            <a:ext cx="1261981" cy="2066723"/>
          </a:xfrm>
          <a:prstGeom prst="rect">
            <a:avLst/>
          </a:prstGeom>
        </p:spPr>
      </p:pic>
      <p:pic>
        <p:nvPicPr>
          <p:cNvPr id="12" name="Grafik 11">
            <a:extLst>
              <a:ext uri="{FF2B5EF4-FFF2-40B4-BE49-F238E27FC236}">
                <a16:creationId xmlns:a16="http://schemas.microsoft.com/office/drawing/2014/main" id="{B258F1E3-BD09-4407-ABEB-F700C22B500E}"/>
              </a:ext>
            </a:extLst>
          </p:cNvPr>
          <p:cNvPicPr>
            <a:picLocks noChangeAspect="1"/>
          </p:cNvPicPr>
          <p:nvPr userDrawn="1"/>
        </p:nvPicPr>
        <p:blipFill>
          <a:blip r:embed="rId5"/>
          <a:stretch>
            <a:fillRect/>
          </a:stretch>
        </p:blipFill>
        <p:spPr>
          <a:xfrm>
            <a:off x="9134037" y="230188"/>
            <a:ext cx="2645893" cy="743776"/>
          </a:xfrm>
          <a:prstGeom prst="rect">
            <a:avLst/>
          </a:prstGeom>
        </p:spPr>
      </p:pic>
      <p:pic>
        <p:nvPicPr>
          <p:cNvPr id="13" name="Grafik 12">
            <a:extLst>
              <a:ext uri="{FF2B5EF4-FFF2-40B4-BE49-F238E27FC236}">
                <a16:creationId xmlns:a16="http://schemas.microsoft.com/office/drawing/2014/main" id="{E9D48EC5-98AA-4AC6-B41F-53CCEFD871BA}"/>
              </a:ext>
            </a:extLst>
          </p:cNvPr>
          <p:cNvPicPr>
            <a:picLocks noChangeAspect="1"/>
          </p:cNvPicPr>
          <p:nvPr userDrawn="1"/>
        </p:nvPicPr>
        <p:blipFill>
          <a:blip r:embed="rId6">
            <a:clrChange>
              <a:clrFrom>
                <a:srgbClr val="FFFFFD"/>
              </a:clrFrom>
              <a:clrTo>
                <a:srgbClr val="FFFFFD">
                  <a:alpha val="0"/>
                </a:srgbClr>
              </a:clrTo>
            </a:clrChange>
          </a:blip>
          <a:stretch>
            <a:fillRect/>
          </a:stretch>
        </p:blipFill>
        <p:spPr>
          <a:xfrm>
            <a:off x="624821" y="465257"/>
            <a:ext cx="1688738" cy="481626"/>
          </a:xfrm>
          <a:prstGeom prst="rect">
            <a:avLst/>
          </a:prstGeom>
        </p:spPr>
      </p:pic>
    </p:spTree>
    <p:extLst>
      <p:ext uri="{BB962C8B-B14F-4D97-AF65-F5344CB8AC3E}">
        <p14:creationId xmlns:p14="http://schemas.microsoft.com/office/powerpoint/2010/main" val="3457702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311BB2-76F9-402F-BC77-BBC7A0B9FEEB}"/>
              </a:ext>
            </a:extLst>
          </p:cNvPr>
          <p:cNvSpPr>
            <a:spLocks noGrp="1"/>
          </p:cNvSpPr>
          <p:nvPr>
            <p:ph type="title"/>
          </p:nvPr>
        </p:nvSpPr>
        <p:spPr>
          <a:xfrm>
            <a:off x="831850" y="1709738"/>
            <a:ext cx="10515600" cy="2852737"/>
          </a:xfrm>
          <a:prstGeom prst="rect">
            <a:avLst/>
          </a:prstGeom>
        </p:spPr>
        <p:txBody>
          <a:bodyPr anchor="b"/>
          <a:lstStyle>
            <a:lvl1pPr>
              <a:defRPr sz="6000">
                <a:solidFill>
                  <a:schemeClr val="accent6">
                    <a:lumMod val="50000"/>
                  </a:schemeClr>
                </a:solidFill>
              </a:defRPr>
            </a:lvl1pPr>
          </a:lstStyle>
          <a:p>
            <a:r>
              <a:rPr lang="de-DE" dirty="0"/>
              <a:t>Mastertitelformat bearbeiten</a:t>
            </a:r>
            <a:endParaRPr lang="de-AT" dirty="0"/>
          </a:p>
        </p:txBody>
      </p:sp>
      <p:sp>
        <p:nvSpPr>
          <p:cNvPr id="3" name="Textplatzhalter 2">
            <a:extLst>
              <a:ext uri="{FF2B5EF4-FFF2-40B4-BE49-F238E27FC236}">
                <a16:creationId xmlns:a16="http://schemas.microsoft.com/office/drawing/2014/main" id="{1435685A-2445-4A92-9AFF-783C9B6A4BB8}"/>
              </a:ext>
            </a:extLst>
          </p:cNvPr>
          <p:cNvSpPr>
            <a:spLocks noGrp="1"/>
          </p:cNvSpPr>
          <p:nvPr>
            <p:ph type="body" idx="1"/>
          </p:nvPr>
        </p:nvSpPr>
        <p:spPr>
          <a:xfrm>
            <a:off x="831850" y="4589463"/>
            <a:ext cx="10515600" cy="1500187"/>
          </a:xfrm>
        </p:spPr>
        <p:txBody>
          <a:bodyPr/>
          <a:lstStyle>
            <a:lvl1pPr marL="0" indent="0">
              <a:buNone/>
              <a:defRPr sz="2400">
                <a:solidFill>
                  <a:schemeClr val="accent6">
                    <a:lumMod val="60000"/>
                    <a:lumOff val="4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dirty="0"/>
              <a:t>Mastertextformat bearbeiten</a:t>
            </a:r>
          </a:p>
        </p:txBody>
      </p:sp>
      <p:sp>
        <p:nvSpPr>
          <p:cNvPr id="7" name="Fußzeilenplatzhalter 4">
            <a:extLst>
              <a:ext uri="{FF2B5EF4-FFF2-40B4-BE49-F238E27FC236}">
                <a16:creationId xmlns:a16="http://schemas.microsoft.com/office/drawing/2014/main" id="{B838E649-87D6-4BBC-AC64-34F6BE68D5EC}"/>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8" name="Foliennummernplatzhalter 5">
            <a:extLst>
              <a:ext uri="{FF2B5EF4-FFF2-40B4-BE49-F238E27FC236}">
                <a16:creationId xmlns:a16="http://schemas.microsoft.com/office/drawing/2014/main" id="{DC8AD52A-0353-42D1-BE92-231DFC126BC9}"/>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9" name="Grafik 8">
            <a:extLst>
              <a:ext uri="{FF2B5EF4-FFF2-40B4-BE49-F238E27FC236}">
                <a16:creationId xmlns:a16="http://schemas.microsoft.com/office/drawing/2014/main" id="{8019BC23-866F-438A-BA9C-E51EA2EEC560}"/>
              </a:ext>
            </a:extLst>
          </p:cNvPr>
          <p:cNvPicPr>
            <a:picLocks noChangeAspect="1"/>
          </p:cNvPicPr>
          <p:nvPr userDrawn="1"/>
        </p:nvPicPr>
        <p:blipFill>
          <a:blip r:embed="rId2"/>
          <a:stretch>
            <a:fillRect/>
          </a:stretch>
        </p:blipFill>
        <p:spPr>
          <a:xfrm>
            <a:off x="9134037" y="230188"/>
            <a:ext cx="2645893" cy="743776"/>
          </a:xfrm>
          <a:prstGeom prst="rect">
            <a:avLst/>
          </a:prstGeom>
        </p:spPr>
      </p:pic>
      <p:pic>
        <p:nvPicPr>
          <p:cNvPr id="10" name="Grafik 9">
            <a:extLst>
              <a:ext uri="{FF2B5EF4-FFF2-40B4-BE49-F238E27FC236}">
                <a16:creationId xmlns:a16="http://schemas.microsoft.com/office/drawing/2014/main" id="{54BE46E3-0A7F-4501-BF36-E6C3199077C7}"/>
              </a:ext>
            </a:extLst>
          </p:cNvPr>
          <p:cNvPicPr>
            <a:picLocks noChangeAspect="1"/>
          </p:cNvPicPr>
          <p:nvPr userDrawn="1"/>
        </p:nvPicPr>
        <p:blipFill>
          <a:blip r:embed="rId3">
            <a:clrChange>
              <a:clrFrom>
                <a:srgbClr val="FFFFFD"/>
              </a:clrFrom>
              <a:clrTo>
                <a:srgbClr val="FFFFFD">
                  <a:alpha val="0"/>
                </a:srgbClr>
              </a:clrTo>
            </a:clrChange>
          </a:blip>
          <a:stretch>
            <a:fillRect/>
          </a:stretch>
        </p:blipFill>
        <p:spPr>
          <a:xfrm>
            <a:off x="624821" y="465257"/>
            <a:ext cx="1688738" cy="481626"/>
          </a:xfrm>
          <a:prstGeom prst="rect">
            <a:avLst/>
          </a:prstGeom>
        </p:spPr>
      </p:pic>
    </p:spTree>
    <p:extLst>
      <p:ext uri="{BB962C8B-B14F-4D97-AF65-F5344CB8AC3E}">
        <p14:creationId xmlns:p14="http://schemas.microsoft.com/office/powerpoint/2010/main" val="3049383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AB6FCD56-5D43-4DA2-9833-E591851AE1DB}"/>
              </a:ext>
            </a:extLst>
          </p:cNvPr>
          <p:cNvSpPr>
            <a:spLocks noGrp="1"/>
          </p:cNvSpPr>
          <p:nvPr>
            <p:ph sz="half" idx="1"/>
          </p:nvPr>
        </p:nvSpPr>
        <p:spPr>
          <a:xfrm>
            <a:off x="838200" y="1899137"/>
            <a:ext cx="5181600" cy="427782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3940B3EF-D822-409F-8356-1F4E246D5207}"/>
              </a:ext>
            </a:extLst>
          </p:cNvPr>
          <p:cNvSpPr>
            <a:spLocks noGrp="1"/>
          </p:cNvSpPr>
          <p:nvPr>
            <p:ph sz="half" idx="2"/>
          </p:nvPr>
        </p:nvSpPr>
        <p:spPr>
          <a:xfrm>
            <a:off x="6172200" y="1899137"/>
            <a:ext cx="5181600" cy="427782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9" name="Fußzeilenplatzhalter 4">
            <a:extLst>
              <a:ext uri="{FF2B5EF4-FFF2-40B4-BE49-F238E27FC236}">
                <a16:creationId xmlns:a16="http://schemas.microsoft.com/office/drawing/2014/main" id="{C93B79FC-C5AB-4CC2-BC15-55A0305A5594}"/>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10" name="Foliennummernplatzhalter 5">
            <a:extLst>
              <a:ext uri="{FF2B5EF4-FFF2-40B4-BE49-F238E27FC236}">
                <a16:creationId xmlns:a16="http://schemas.microsoft.com/office/drawing/2014/main" id="{91D7819E-3027-4FB4-ADB3-0E5F9D5C115D}"/>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11" name="Grafik 10">
            <a:extLst>
              <a:ext uri="{FF2B5EF4-FFF2-40B4-BE49-F238E27FC236}">
                <a16:creationId xmlns:a16="http://schemas.microsoft.com/office/drawing/2014/main" id="{FE8FC566-31BD-4D01-A910-FF72D1A3374F}"/>
              </a:ext>
            </a:extLst>
          </p:cNvPr>
          <p:cNvPicPr>
            <a:picLocks noChangeAspect="1"/>
          </p:cNvPicPr>
          <p:nvPr userDrawn="1"/>
        </p:nvPicPr>
        <p:blipFill>
          <a:blip r:embed="rId2"/>
          <a:stretch>
            <a:fillRect/>
          </a:stretch>
        </p:blipFill>
        <p:spPr>
          <a:xfrm>
            <a:off x="9134037" y="230188"/>
            <a:ext cx="2645893" cy="743776"/>
          </a:xfrm>
          <a:prstGeom prst="rect">
            <a:avLst/>
          </a:prstGeom>
        </p:spPr>
      </p:pic>
      <p:pic>
        <p:nvPicPr>
          <p:cNvPr id="12" name="Grafik 11">
            <a:extLst>
              <a:ext uri="{FF2B5EF4-FFF2-40B4-BE49-F238E27FC236}">
                <a16:creationId xmlns:a16="http://schemas.microsoft.com/office/drawing/2014/main" id="{D66CF06B-2702-46DE-9C9A-CCB31D77ACFD}"/>
              </a:ext>
            </a:extLst>
          </p:cNvPr>
          <p:cNvPicPr>
            <a:picLocks noChangeAspect="1"/>
          </p:cNvPicPr>
          <p:nvPr userDrawn="1"/>
        </p:nvPicPr>
        <p:blipFill>
          <a:blip r:embed="rId3">
            <a:clrChange>
              <a:clrFrom>
                <a:srgbClr val="FFFFFD"/>
              </a:clrFrom>
              <a:clrTo>
                <a:srgbClr val="FFFFFD">
                  <a:alpha val="0"/>
                </a:srgbClr>
              </a:clrTo>
            </a:clrChange>
          </a:blip>
          <a:stretch>
            <a:fillRect/>
          </a:stretch>
        </p:blipFill>
        <p:spPr>
          <a:xfrm>
            <a:off x="624821" y="465257"/>
            <a:ext cx="1688738" cy="481626"/>
          </a:xfrm>
          <a:prstGeom prst="rect">
            <a:avLst/>
          </a:prstGeom>
        </p:spPr>
      </p:pic>
      <p:sp>
        <p:nvSpPr>
          <p:cNvPr id="13" name="Titel 1">
            <a:extLst>
              <a:ext uri="{FF2B5EF4-FFF2-40B4-BE49-F238E27FC236}">
                <a16:creationId xmlns:a16="http://schemas.microsoft.com/office/drawing/2014/main" id="{487E7424-3A53-4309-824D-06A397BB5E6E}"/>
              </a:ext>
            </a:extLst>
          </p:cNvPr>
          <p:cNvSpPr>
            <a:spLocks noGrp="1"/>
          </p:cNvSpPr>
          <p:nvPr>
            <p:ph type="title"/>
          </p:nvPr>
        </p:nvSpPr>
        <p:spPr>
          <a:xfrm>
            <a:off x="838200" y="973964"/>
            <a:ext cx="10515600" cy="884570"/>
          </a:xfrm>
          <a:prstGeom prst="rect">
            <a:avLst/>
          </a:prstGeom>
        </p:spPr>
        <p:txBody>
          <a:bodyPr/>
          <a:lstStyle>
            <a:lvl1pPr>
              <a:defRPr>
                <a:solidFill>
                  <a:schemeClr val="accent1">
                    <a:lumMod val="50000"/>
                  </a:schemeClr>
                </a:solidFill>
              </a:defRPr>
            </a:lvl1pPr>
          </a:lstStyle>
          <a:p>
            <a:r>
              <a:rPr lang="de-DE" dirty="0"/>
              <a:t>Mastertitelformat bearbeiten</a:t>
            </a:r>
            <a:endParaRPr lang="de-AT" dirty="0"/>
          </a:p>
        </p:txBody>
      </p:sp>
    </p:spTree>
    <p:extLst>
      <p:ext uri="{BB962C8B-B14F-4D97-AF65-F5344CB8AC3E}">
        <p14:creationId xmlns:p14="http://schemas.microsoft.com/office/powerpoint/2010/main" val="1941422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4F472706-260F-46FF-88D6-7A6EAD29D249}"/>
              </a:ext>
            </a:extLst>
          </p:cNvPr>
          <p:cNvSpPr>
            <a:spLocks noGrp="1"/>
          </p:cNvSpPr>
          <p:nvPr>
            <p:ph type="body" idx="1"/>
          </p:nvPr>
        </p:nvSpPr>
        <p:spPr>
          <a:xfrm>
            <a:off x="839788" y="1927355"/>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FED4305A-1B51-4688-805F-B59FCD4B36BF}"/>
              </a:ext>
            </a:extLst>
          </p:cNvPr>
          <p:cNvSpPr>
            <a:spLocks noGrp="1"/>
          </p:cNvSpPr>
          <p:nvPr>
            <p:ph sz="half" idx="2"/>
          </p:nvPr>
        </p:nvSpPr>
        <p:spPr>
          <a:xfrm>
            <a:off x="839788" y="2760785"/>
            <a:ext cx="5157787" cy="3428878"/>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5" name="Textplatzhalter 4">
            <a:extLst>
              <a:ext uri="{FF2B5EF4-FFF2-40B4-BE49-F238E27FC236}">
                <a16:creationId xmlns:a16="http://schemas.microsoft.com/office/drawing/2014/main" id="{617313B5-1C80-416E-B8BD-18A82414DA20}"/>
              </a:ext>
            </a:extLst>
          </p:cNvPr>
          <p:cNvSpPr>
            <a:spLocks noGrp="1"/>
          </p:cNvSpPr>
          <p:nvPr>
            <p:ph type="body" sz="quarter" idx="3"/>
          </p:nvPr>
        </p:nvSpPr>
        <p:spPr>
          <a:xfrm>
            <a:off x="6172200" y="1927355"/>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421AABFF-B949-4085-AF62-DCC72D3C7897}"/>
              </a:ext>
            </a:extLst>
          </p:cNvPr>
          <p:cNvSpPr>
            <a:spLocks noGrp="1"/>
          </p:cNvSpPr>
          <p:nvPr>
            <p:ph sz="quarter" idx="4"/>
          </p:nvPr>
        </p:nvSpPr>
        <p:spPr>
          <a:xfrm>
            <a:off x="6172200" y="2760785"/>
            <a:ext cx="5183188" cy="342887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10" name="Fußzeilenplatzhalter 4">
            <a:extLst>
              <a:ext uri="{FF2B5EF4-FFF2-40B4-BE49-F238E27FC236}">
                <a16:creationId xmlns:a16="http://schemas.microsoft.com/office/drawing/2014/main" id="{A42D168D-DDE7-4780-9CAA-E19B1ECF68B3}"/>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11" name="Foliennummernplatzhalter 5">
            <a:extLst>
              <a:ext uri="{FF2B5EF4-FFF2-40B4-BE49-F238E27FC236}">
                <a16:creationId xmlns:a16="http://schemas.microsoft.com/office/drawing/2014/main" id="{C008A745-A31F-49B9-B114-C9DD4D071F08}"/>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12" name="Grafik 11">
            <a:extLst>
              <a:ext uri="{FF2B5EF4-FFF2-40B4-BE49-F238E27FC236}">
                <a16:creationId xmlns:a16="http://schemas.microsoft.com/office/drawing/2014/main" id="{23CAC6E1-BC5D-4D55-AD86-4BCD7F81E1D6}"/>
              </a:ext>
            </a:extLst>
          </p:cNvPr>
          <p:cNvPicPr>
            <a:picLocks noChangeAspect="1"/>
          </p:cNvPicPr>
          <p:nvPr userDrawn="1"/>
        </p:nvPicPr>
        <p:blipFill>
          <a:blip r:embed="rId2"/>
          <a:stretch>
            <a:fillRect/>
          </a:stretch>
        </p:blipFill>
        <p:spPr>
          <a:xfrm>
            <a:off x="9134037" y="230188"/>
            <a:ext cx="2645893" cy="743776"/>
          </a:xfrm>
          <a:prstGeom prst="rect">
            <a:avLst/>
          </a:prstGeom>
        </p:spPr>
      </p:pic>
      <p:pic>
        <p:nvPicPr>
          <p:cNvPr id="13" name="Grafik 12">
            <a:extLst>
              <a:ext uri="{FF2B5EF4-FFF2-40B4-BE49-F238E27FC236}">
                <a16:creationId xmlns:a16="http://schemas.microsoft.com/office/drawing/2014/main" id="{7AFBEF71-D006-4072-A435-E15AE8A61758}"/>
              </a:ext>
            </a:extLst>
          </p:cNvPr>
          <p:cNvPicPr>
            <a:picLocks noChangeAspect="1"/>
          </p:cNvPicPr>
          <p:nvPr userDrawn="1"/>
        </p:nvPicPr>
        <p:blipFill>
          <a:blip r:embed="rId3">
            <a:clrChange>
              <a:clrFrom>
                <a:srgbClr val="FFFFFD"/>
              </a:clrFrom>
              <a:clrTo>
                <a:srgbClr val="FFFFFD">
                  <a:alpha val="0"/>
                </a:srgbClr>
              </a:clrTo>
            </a:clrChange>
          </a:blip>
          <a:stretch>
            <a:fillRect/>
          </a:stretch>
        </p:blipFill>
        <p:spPr>
          <a:xfrm>
            <a:off x="624821" y="465257"/>
            <a:ext cx="1688738" cy="481626"/>
          </a:xfrm>
          <a:prstGeom prst="rect">
            <a:avLst/>
          </a:prstGeom>
        </p:spPr>
      </p:pic>
      <p:sp>
        <p:nvSpPr>
          <p:cNvPr id="14" name="Titel 1">
            <a:extLst>
              <a:ext uri="{FF2B5EF4-FFF2-40B4-BE49-F238E27FC236}">
                <a16:creationId xmlns:a16="http://schemas.microsoft.com/office/drawing/2014/main" id="{C3784A06-0A99-4F2C-B5FB-F68C2068FDA7}"/>
              </a:ext>
            </a:extLst>
          </p:cNvPr>
          <p:cNvSpPr>
            <a:spLocks noGrp="1"/>
          </p:cNvSpPr>
          <p:nvPr>
            <p:ph type="title"/>
          </p:nvPr>
        </p:nvSpPr>
        <p:spPr>
          <a:xfrm>
            <a:off x="838200" y="973964"/>
            <a:ext cx="10515600" cy="884570"/>
          </a:xfrm>
          <a:prstGeom prst="rect">
            <a:avLst/>
          </a:prstGeom>
        </p:spPr>
        <p:txBody>
          <a:bodyPr/>
          <a:lstStyle>
            <a:lvl1pPr>
              <a:defRPr>
                <a:solidFill>
                  <a:schemeClr val="accent1">
                    <a:lumMod val="50000"/>
                  </a:schemeClr>
                </a:solidFill>
              </a:defRPr>
            </a:lvl1pPr>
          </a:lstStyle>
          <a:p>
            <a:r>
              <a:rPr lang="de-DE" dirty="0"/>
              <a:t>Mastertitelformat bearbeiten</a:t>
            </a:r>
            <a:endParaRPr lang="de-AT" dirty="0"/>
          </a:p>
        </p:txBody>
      </p:sp>
    </p:spTree>
    <p:extLst>
      <p:ext uri="{BB962C8B-B14F-4D97-AF65-F5344CB8AC3E}">
        <p14:creationId xmlns:p14="http://schemas.microsoft.com/office/powerpoint/2010/main" val="1546973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6" name="Fußzeilenplatzhalter 4">
            <a:extLst>
              <a:ext uri="{FF2B5EF4-FFF2-40B4-BE49-F238E27FC236}">
                <a16:creationId xmlns:a16="http://schemas.microsoft.com/office/drawing/2014/main" id="{681654F2-4F27-485D-A601-5B202684E049}"/>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7" name="Foliennummernplatzhalter 5">
            <a:extLst>
              <a:ext uri="{FF2B5EF4-FFF2-40B4-BE49-F238E27FC236}">
                <a16:creationId xmlns:a16="http://schemas.microsoft.com/office/drawing/2014/main" id="{EFE6F398-D159-4239-941A-8973704E9B04}"/>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8" name="Grafik 7">
            <a:extLst>
              <a:ext uri="{FF2B5EF4-FFF2-40B4-BE49-F238E27FC236}">
                <a16:creationId xmlns:a16="http://schemas.microsoft.com/office/drawing/2014/main" id="{943FC2C2-19E0-4388-82ED-5DBD24835748}"/>
              </a:ext>
            </a:extLst>
          </p:cNvPr>
          <p:cNvPicPr>
            <a:picLocks noChangeAspect="1"/>
          </p:cNvPicPr>
          <p:nvPr userDrawn="1"/>
        </p:nvPicPr>
        <p:blipFill>
          <a:blip r:embed="rId2"/>
          <a:stretch>
            <a:fillRect/>
          </a:stretch>
        </p:blipFill>
        <p:spPr>
          <a:xfrm>
            <a:off x="9134037" y="230188"/>
            <a:ext cx="2645893" cy="743776"/>
          </a:xfrm>
          <a:prstGeom prst="rect">
            <a:avLst/>
          </a:prstGeom>
        </p:spPr>
      </p:pic>
      <p:pic>
        <p:nvPicPr>
          <p:cNvPr id="9" name="Grafik 8">
            <a:extLst>
              <a:ext uri="{FF2B5EF4-FFF2-40B4-BE49-F238E27FC236}">
                <a16:creationId xmlns:a16="http://schemas.microsoft.com/office/drawing/2014/main" id="{51EDBD7F-A7EE-49CA-BC8D-B1AA1ACCAA46}"/>
              </a:ext>
            </a:extLst>
          </p:cNvPr>
          <p:cNvPicPr>
            <a:picLocks noChangeAspect="1"/>
          </p:cNvPicPr>
          <p:nvPr userDrawn="1"/>
        </p:nvPicPr>
        <p:blipFill>
          <a:blip r:embed="rId3">
            <a:clrChange>
              <a:clrFrom>
                <a:srgbClr val="FFFFFD"/>
              </a:clrFrom>
              <a:clrTo>
                <a:srgbClr val="FFFFFD">
                  <a:alpha val="0"/>
                </a:srgbClr>
              </a:clrTo>
            </a:clrChange>
          </a:blip>
          <a:stretch>
            <a:fillRect/>
          </a:stretch>
        </p:blipFill>
        <p:spPr>
          <a:xfrm>
            <a:off x="624821" y="465257"/>
            <a:ext cx="1688738" cy="481626"/>
          </a:xfrm>
          <a:prstGeom prst="rect">
            <a:avLst/>
          </a:prstGeom>
        </p:spPr>
      </p:pic>
      <p:sp>
        <p:nvSpPr>
          <p:cNvPr id="10" name="Titel 1">
            <a:extLst>
              <a:ext uri="{FF2B5EF4-FFF2-40B4-BE49-F238E27FC236}">
                <a16:creationId xmlns:a16="http://schemas.microsoft.com/office/drawing/2014/main" id="{6876B62E-6AEE-4CAD-8F8E-78F96C57C663}"/>
              </a:ext>
            </a:extLst>
          </p:cNvPr>
          <p:cNvSpPr>
            <a:spLocks noGrp="1"/>
          </p:cNvSpPr>
          <p:nvPr>
            <p:ph type="title"/>
          </p:nvPr>
        </p:nvSpPr>
        <p:spPr>
          <a:xfrm>
            <a:off x="838200" y="973964"/>
            <a:ext cx="10515600" cy="884570"/>
          </a:xfrm>
          <a:prstGeom prst="rect">
            <a:avLst/>
          </a:prstGeom>
        </p:spPr>
        <p:txBody>
          <a:bodyPr/>
          <a:lstStyle>
            <a:lvl1pPr>
              <a:defRPr>
                <a:solidFill>
                  <a:schemeClr val="accent1">
                    <a:lumMod val="50000"/>
                  </a:schemeClr>
                </a:solidFill>
              </a:defRPr>
            </a:lvl1pPr>
          </a:lstStyle>
          <a:p>
            <a:r>
              <a:rPr lang="de-DE" dirty="0"/>
              <a:t>Mastertitelformat bearbeiten</a:t>
            </a:r>
            <a:endParaRPr lang="de-AT" dirty="0"/>
          </a:p>
        </p:txBody>
      </p:sp>
    </p:spTree>
    <p:extLst>
      <p:ext uri="{BB962C8B-B14F-4D97-AF65-F5344CB8AC3E}">
        <p14:creationId xmlns:p14="http://schemas.microsoft.com/office/powerpoint/2010/main" val="2470142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Fußzeilenplatzhalter 4">
            <a:extLst>
              <a:ext uri="{FF2B5EF4-FFF2-40B4-BE49-F238E27FC236}">
                <a16:creationId xmlns:a16="http://schemas.microsoft.com/office/drawing/2014/main" id="{EC94903F-5C70-4343-9CC2-E998760FF0EC}"/>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6" name="Foliennummernplatzhalter 5">
            <a:extLst>
              <a:ext uri="{FF2B5EF4-FFF2-40B4-BE49-F238E27FC236}">
                <a16:creationId xmlns:a16="http://schemas.microsoft.com/office/drawing/2014/main" id="{8D043E1E-B844-48F6-8796-EEF35FA04D24}"/>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7" name="Grafik 6">
            <a:extLst>
              <a:ext uri="{FF2B5EF4-FFF2-40B4-BE49-F238E27FC236}">
                <a16:creationId xmlns:a16="http://schemas.microsoft.com/office/drawing/2014/main" id="{AB50F8FA-91F4-4F18-8816-096E1335B49F}"/>
              </a:ext>
            </a:extLst>
          </p:cNvPr>
          <p:cNvPicPr>
            <a:picLocks noChangeAspect="1"/>
          </p:cNvPicPr>
          <p:nvPr userDrawn="1"/>
        </p:nvPicPr>
        <p:blipFill>
          <a:blip r:embed="rId2"/>
          <a:stretch>
            <a:fillRect/>
          </a:stretch>
        </p:blipFill>
        <p:spPr>
          <a:xfrm>
            <a:off x="9134037" y="230188"/>
            <a:ext cx="2645893" cy="743776"/>
          </a:xfrm>
          <a:prstGeom prst="rect">
            <a:avLst/>
          </a:prstGeom>
        </p:spPr>
      </p:pic>
      <p:pic>
        <p:nvPicPr>
          <p:cNvPr id="8" name="Grafik 7">
            <a:extLst>
              <a:ext uri="{FF2B5EF4-FFF2-40B4-BE49-F238E27FC236}">
                <a16:creationId xmlns:a16="http://schemas.microsoft.com/office/drawing/2014/main" id="{2551C8DC-B12A-4C9A-B0D9-27DD9BB1B930}"/>
              </a:ext>
            </a:extLst>
          </p:cNvPr>
          <p:cNvPicPr>
            <a:picLocks noChangeAspect="1"/>
          </p:cNvPicPr>
          <p:nvPr userDrawn="1"/>
        </p:nvPicPr>
        <p:blipFill>
          <a:blip r:embed="rId3">
            <a:clrChange>
              <a:clrFrom>
                <a:srgbClr val="FFFFFD"/>
              </a:clrFrom>
              <a:clrTo>
                <a:srgbClr val="FFFFFD">
                  <a:alpha val="0"/>
                </a:srgbClr>
              </a:clrTo>
            </a:clrChange>
          </a:blip>
          <a:stretch>
            <a:fillRect/>
          </a:stretch>
        </p:blipFill>
        <p:spPr>
          <a:xfrm>
            <a:off x="624821" y="465257"/>
            <a:ext cx="1688738" cy="481626"/>
          </a:xfrm>
          <a:prstGeom prst="rect">
            <a:avLst/>
          </a:prstGeom>
        </p:spPr>
      </p:pic>
    </p:spTree>
    <p:extLst>
      <p:ext uri="{BB962C8B-B14F-4D97-AF65-F5344CB8AC3E}">
        <p14:creationId xmlns:p14="http://schemas.microsoft.com/office/powerpoint/2010/main" val="3202341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4613CF-B3E1-427E-A515-EA55E59E9881}"/>
              </a:ext>
            </a:extLst>
          </p:cNvPr>
          <p:cNvSpPr>
            <a:spLocks noGrp="1"/>
          </p:cNvSpPr>
          <p:nvPr>
            <p:ph type="title"/>
          </p:nvPr>
        </p:nvSpPr>
        <p:spPr>
          <a:xfrm>
            <a:off x="839788" y="457200"/>
            <a:ext cx="3932237" cy="1600200"/>
          </a:xfrm>
          <a:prstGeom prst="rect">
            <a:avLst/>
          </a:prstGeom>
        </p:spPr>
        <p:txBody>
          <a:bodyPr anchor="b"/>
          <a:lstStyle>
            <a:lvl1pPr>
              <a:defRPr sz="3200">
                <a:solidFill>
                  <a:schemeClr val="accent1">
                    <a:lumMod val="50000"/>
                  </a:schemeClr>
                </a:solidFill>
              </a:defRPr>
            </a:lvl1pPr>
          </a:lstStyle>
          <a:p>
            <a:r>
              <a:rPr lang="de-DE" dirty="0"/>
              <a:t>Mastertitelformat bearbeiten</a:t>
            </a:r>
            <a:endParaRPr lang="de-AT" dirty="0"/>
          </a:p>
        </p:txBody>
      </p:sp>
      <p:sp>
        <p:nvSpPr>
          <p:cNvPr id="3" name="Inhaltsplatzhalter 2">
            <a:extLst>
              <a:ext uri="{FF2B5EF4-FFF2-40B4-BE49-F238E27FC236}">
                <a16:creationId xmlns:a16="http://schemas.microsoft.com/office/drawing/2014/main" id="{46921483-779E-4028-B2F3-A816B9FF57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Textplatzhalter 3">
            <a:extLst>
              <a:ext uri="{FF2B5EF4-FFF2-40B4-BE49-F238E27FC236}">
                <a16:creationId xmlns:a16="http://schemas.microsoft.com/office/drawing/2014/main" id="{0C72F6A4-C58A-46F6-9248-F7318B3349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8" name="Fußzeilenplatzhalter 4">
            <a:extLst>
              <a:ext uri="{FF2B5EF4-FFF2-40B4-BE49-F238E27FC236}">
                <a16:creationId xmlns:a16="http://schemas.microsoft.com/office/drawing/2014/main" id="{EBAA8234-BBCA-4E53-8A4D-DF98644A6201}"/>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9" name="Foliennummernplatzhalter 5">
            <a:extLst>
              <a:ext uri="{FF2B5EF4-FFF2-40B4-BE49-F238E27FC236}">
                <a16:creationId xmlns:a16="http://schemas.microsoft.com/office/drawing/2014/main" id="{69377784-50E3-49EA-AEAB-475E3C033609}"/>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10" name="Grafik 9">
            <a:extLst>
              <a:ext uri="{FF2B5EF4-FFF2-40B4-BE49-F238E27FC236}">
                <a16:creationId xmlns:a16="http://schemas.microsoft.com/office/drawing/2014/main" id="{64A31DDE-F11E-4863-8FB8-7548DF935E6D}"/>
              </a:ext>
            </a:extLst>
          </p:cNvPr>
          <p:cNvPicPr>
            <a:picLocks noChangeAspect="1"/>
          </p:cNvPicPr>
          <p:nvPr userDrawn="1"/>
        </p:nvPicPr>
        <p:blipFill>
          <a:blip r:embed="rId2"/>
          <a:stretch>
            <a:fillRect/>
          </a:stretch>
        </p:blipFill>
        <p:spPr>
          <a:xfrm>
            <a:off x="9134037" y="230188"/>
            <a:ext cx="2645893" cy="743776"/>
          </a:xfrm>
          <a:prstGeom prst="rect">
            <a:avLst/>
          </a:prstGeom>
        </p:spPr>
      </p:pic>
      <p:pic>
        <p:nvPicPr>
          <p:cNvPr id="11" name="Grafik 10">
            <a:extLst>
              <a:ext uri="{FF2B5EF4-FFF2-40B4-BE49-F238E27FC236}">
                <a16:creationId xmlns:a16="http://schemas.microsoft.com/office/drawing/2014/main" id="{373CCC55-B19C-4F0B-86A4-81F030F5075A}"/>
              </a:ext>
            </a:extLst>
          </p:cNvPr>
          <p:cNvPicPr>
            <a:picLocks noChangeAspect="1"/>
          </p:cNvPicPr>
          <p:nvPr userDrawn="1"/>
        </p:nvPicPr>
        <p:blipFill>
          <a:blip r:embed="rId3">
            <a:clrChange>
              <a:clrFrom>
                <a:srgbClr val="FFFFFD"/>
              </a:clrFrom>
              <a:clrTo>
                <a:srgbClr val="FFFFFD">
                  <a:alpha val="0"/>
                </a:srgbClr>
              </a:clrTo>
            </a:clrChange>
          </a:blip>
          <a:stretch>
            <a:fillRect/>
          </a:stretch>
        </p:blipFill>
        <p:spPr>
          <a:xfrm>
            <a:off x="624821" y="465257"/>
            <a:ext cx="1688738" cy="481626"/>
          </a:xfrm>
          <a:prstGeom prst="rect">
            <a:avLst/>
          </a:prstGeom>
        </p:spPr>
      </p:pic>
    </p:spTree>
    <p:extLst>
      <p:ext uri="{BB962C8B-B14F-4D97-AF65-F5344CB8AC3E}">
        <p14:creationId xmlns:p14="http://schemas.microsoft.com/office/powerpoint/2010/main" val="984461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C7FEF7-F6C3-438A-9593-DE31F1583AE8}"/>
              </a:ext>
            </a:extLst>
          </p:cNvPr>
          <p:cNvSpPr>
            <a:spLocks noGrp="1"/>
          </p:cNvSpPr>
          <p:nvPr>
            <p:ph type="title"/>
          </p:nvPr>
        </p:nvSpPr>
        <p:spPr>
          <a:xfrm>
            <a:off x="839788" y="457200"/>
            <a:ext cx="3932237" cy="1600200"/>
          </a:xfrm>
          <a:prstGeom prst="rect">
            <a:avLst/>
          </a:prstGeom>
        </p:spPr>
        <p:txBody>
          <a:bodyPr anchor="b"/>
          <a:lstStyle>
            <a:lvl1pPr>
              <a:defRPr sz="3200">
                <a:solidFill>
                  <a:schemeClr val="accent1">
                    <a:lumMod val="50000"/>
                  </a:schemeClr>
                </a:solidFill>
              </a:defRPr>
            </a:lvl1pPr>
          </a:lstStyle>
          <a:p>
            <a:r>
              <a:rPr lang="de-DE" dirty="0"/>
              <a:t>Mastertitelformat bearbeiten</a:t>
            </a:r>
            <a:endParaRPr lang="de-AT" dirty="0"/>
          </a:p>
        </p:txBody>
      </p:sp>
      <p:sp>
        <p:nvSpPr>
          <p:cNvPr id="3" name="Bildplatzhalter 2">
            <a:extLst>
              <a:ext uri="{FF2B5EF4-FFF2-40B4-BE49-F238E27FC236}">
                <a16:creationId xmlns:a16="http://schemas.microsoft.com/office/drawing/2014/main" id="{3D18AB48-F3C8-410F-A489-84D29FFAD6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AD90BFE8-2649-402B-92E5-F2523A2C29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8" name="Fußzeilenplatzhalter 4">
            <a:extLst>
              <a:ext uri="{FF2B5EF4-FFF2-40B4-BE49-F238E27FC236}">
                <a16:creationId xmlns:a16="http://schemas.microsoft.com/office/drawing/2014/main" id="{97EA9D0F-3822-40C7-B1F0-C9100FEBA02D}"/>
              </a:ext>
            </a:extLst>
          </p:cNvPr>
          <p:cNvSpPr>
            <a:spLocks noGrp="1"/>
          </p:cNvSpPr>
          <p:nvPr>
            <p:ph type="ftr" sz="quarter" idx="11"/>
          </p:nvPr>
        </p:nvSpPr>
        <p:spPr>
          <a:xfrm>
            <a:off x="1078524" y="6276181"/>
            <a:ext cx="4114800" cy="365125"/>
          </a:xfrm>
          <a:prstGeom prst="rect">
            <a:avLst/>
          </a:prstGeom>
        </p:spPr>
        <p:txBody>
          <a:bodyPr/>
          <a:lstStyle/>
          <a:p>
            <a:endParaRPr lang="de-AT" dirty="0"/>
          </a:p>
        </p:txBody>
      </p:sp>
      <p:sp>
        <p:nvSpPr>
          <p:cNvPr id="9" name="Foliennummernplatzhalter 5">
            <a:extLst>
              <a:ext uri="{FF2B5EF4-FFF2-40B4-BE49-F238E27FC236}">
                <a16:creationId xmlns:a16="http://schemas.microsoft.com/office/drawing/2014/main" id="{006B9375-7CD7-4ED6-A7D0-6F0E19CF2B49}"/>
              </a:ext>
            </a:extLst>
          </p:cNvPr>
          <p:cNvSpPr>
            <a:spLocks noGrp="1"/>
          </p:cNvSpPr>
          <p:nvPr>
            <p:ph type="sldNum" sz="quarter" idx="12"/>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10" name="Grafik 9">
            <a:extLst>
              <a:ext uri="{FF2B5EF4-FFF2-40B4-BE49-F238E27FC236}">
                <a16:creationId xmlns:a16="http://schemas.microsoft.com/office/drawing/2014/main" id="{1248D132-36CF-4BE7-BE4C-E3B846EB4A5F}"/>
              </a:ext>
            </a:extLst>
          </p:cNvPr>
          <p:cNvPicPr>
            <a:picLocks noChangeAspect="1"/>
          </p:cNvPicPr>
          <p:nvPr userDrawn="1"/>
        </p:nvPicPr>
        <p:blipFill>
          <a:blip r:embed="rId2"/>
          <a:stretch>
            <a:fillRect/>
          </a:stretch>
        </p:blipFill>
        <p:spPr>
          <a:xfrm>
            <a:off x="9134037" y="230188"/>
            <a:ext cx="2645893" cy="743776"/>
          </a:xfrm>
          <a:prstGeom prst="rect">
            <a:avLst/>
          </a:prstGeom>
        </p:spPr>
      </p:pic>
      <p:pic>
        <p:nvPicPr>
          <p:cNvPr id="11" name="Grafik 10">
            <a:extLst>
              <a:ext uri="{FF2B5EF4-FFF2-40B4-BE49-F238E27FC236}">
                <a16:creationId xmlns:a16="http://schemas.microsoft.com/office/drawing/2014/main" id="{816D1C34-BDC5-451E-9CF6-2DEEE3FF106C}"/>
              </a:ext>
            </a:extLst>
          </p:cNvPr>
          <p:cNvPicPr>
            <a:picLocks noChangeAspect="1"/>
          </p:cNvPicPr>
          <p:nvPr userDrawn="1"/>
        </p:nvPicPr>
        <p:blipFill>
          <a:blip r:embed="rId3">
            <a:clrChange>
              <a:clrFrom>
                <a:srgbClr val="FFFFFD"/>
              </a:clrFrom>
              <a:clrTo>
                <a:srgbClr val="FFFFFD">
                  <a:alpha val="0"/>
                </a:srgbClr>
              </a:clrTo>
            </a:clrChange>
          </a:blip>
          <a:stretch>
            <a:fillRect/>
          </a:stretch>
        </p:blipFill>
        <p:spPr>
          <a:xfrm>
            <a:off x="624821" y="465257"/>
            <a:ext cx="1688738" cy="481626"/>
          </a:xfrm>
          <a:prstGeom prst="rect">
            <a:avLst/>
          </a:prstGeom>
        </p:spPr>
      </p:pic>
    </p:spTree>
    <p:extLst>
      <p:ext uri="{BB962C8B-B14F-4D97-AF65-F5344CB8AC3E}">
        <p14:creationId xmlns:p14="http://schemas.microsoft.com/office/powerpoint/2010/main" val="4084831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A3B11F6D-52D7-4CB6-93E4-B54013B466B2}"/>
              </a:ext>
            </a:extLst>
          </p:cNvPr>
          <p:cNvSpPr>
            <a:spLocks noGrp="1"/>
          </p:cNvSpPr>
          <p:nvPr>
            <p:ph type="body" idx="1"/>
          </p:nvPr>
        </p:nvSpPr>
        <p:spPr>
          <a:xfrm>
            <a:off x="838200" y="1885615"/>
            <a:ext cx="10515600" cy="4291347"/>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7" name="Fußzeilenplatzhalter 4">
            <a:extLst>
              <a:ext uri="{FF2B5EF4-FFF2-40B4-BE49-F238E27FC236}">
                <a16:creationId xmlns:a16="http://schemas.microsoft.com/office/drawing/2014/main" id="{E42D5378-6258-4B6F-B11A-78AA2B61A05B}"/>
              </a:ext>
            </a:extLst>
          </p:cNvPr>
          <p:cNvSpPr>
            <a:spLocks noGrp="1"/>
          </p:cNvSpPr>
          <p:nvPr>
            <p:ph type="ftr" sz="quarter" idx="3"/>
          </p:nvPr>
        </p:nvSpPr>
        <p:spPr>
          <a:xfrm>
            <a:off x="1078524" y="6276181"/>
            <a:ext cx="4114800" cy="365125"/>
          </a:xfrm>
          <a:prstGeom prst="rect">
            <a:avLst/>
          </a:prstGeom>
        </p:spPr>
        <p:txBody>
          <a:bodyPr/>
          <a:lstStyle/>
          <a:p>
            <a:endParaRPr lang="de-AT" dirty="0"/>
          </a:p>
        </p:txBody>
      </p:sp>
      <p:sp>
        <p:nvSpPr>
          <p:cNvPr id="8" name="Foliennummernplatzhalter 5">
            <a:extLst>
              <a:ext uri="{FF2B5EF4-FFF2-40B4-BE49-F238E27FC236}">
                <a16:creationId xmlns:a16="http://schemas.microsoft.com/office/drawing/2014/main" id="{141FC1AB-66F4-4E8B-9B2B-DA9968315944}"/>
              </a:ext>
            </a:extLst>
          </p:cNvPr>
          <p:cNvSpPr>
            <a:spLocks noGrp="1"/>
          </p:cNvSpPr>
          <p:nvPr>
            <p:ph type="sldNum" sz="quarter" idx="4"/>
          </p:nvPr>
        </p:nvSpPr>
        <p:spPr>
          <a:xfrm>
            <a:off x="5263662" y="6276181"/>
            <a:ext cx="2743200" cy="365125"/>
          </a:xfrm>
          <a:prstGeom prst="rect">
            <a:avLst/>
          </a:prstGeom>
        </p:spPr>
        <p:txBody>
          <a:bodyPr/>
          <a:lstStyle>
            <a:lvl1pPr algn="ctr">
              <a:defRPr/>
            </a:lvl1pPr>
          </a:lstStyle>
          <a:p>
            <a:fld id="{8B44F962-17F4-4193-8DD0-20201EFDB343}" type="slidenum">
              <a:rPr lang="de-AT" smtClean="0"/>
              <a:pPr/>
              <a:t>‹Nr.›</a:t>
            </a:fld>
            <a:endParaRPr lang="de-AT" dirty="0"/>
          </a:p>
        </p:txBody>
      </p:sp>
      <p:pic>
        <p:nvPicPr>
          <p:cNvPr id="9" name="Grafik 8">
            <a:extLst>
              <a:ext uri="{FF2B5EF4-FFF2-40B4-BE49-F238E27FC236}">
                <a16:creationId xmlns:a16="http://schemas.microsoft.com/office/drawing/2014/main" id="{2DFF83FA-8615-4B7E-88FB-4DD77718DA68}"/>
              </a:ext>
            </a:extLst>
          </p:cNvPr>
          <p:cNvPicPr>
            <a:picLocks noChangeAspect="1"/>
          </p:cNvPicPr>
          <p:nvPr userDrawn="1"/>
        </p:nvPicPr>
        <p:blipFill>
          <a:blip r:embed="rId13"/>
          <a:stretch>
            <a:fillRect/>
          </a:stretch>
        </p:blipFill>
        <p:spPr>
          <a:xfrm>
            <a:off x="207209" y="77909"/>
            <a:ext cx="1261981" cy="2383743"/>
          </a:xfrm>
          <a:prstGeom prst="rect">
            <a:avLst/>
          </a:prstGeom>
        </p:spPr>
      </p:pic>
      <p:pic>
        <p:nvPicPr>
          <p:cNvPr id="10" name="Grafik 9">
            <a:extLst>
              <a:ext uri="{FF2B5EF4-FFF2-40B4-BE49-F238E27FC236}">
                <a16:creationId xmlns:a16="http://schemas.microsoft.com/office/drawing/2014/main" id="{EE3FDB92-B423-4485-B19A-600B28A27E29}"/>
              </a:ext>
            </a:extLst>
          </p:cNvPr>
          <p:cNvPicPr>
            <a:picLocks noChangeAspect="1"/>
          </p:cNvPicPr>
          <p:nvPr userDrawn="1"/>
        </p:nvPicPr>
        <p:blipFill>
          <a:blip r:embed="rId14"/>
          <a:stretch>
            <a:fillRect/>
          </a:stretch>
        </p:blipFill>
        <p:spPr>
          <a:xfrm>
            <a:off x="10722809" y="4654752"/>
            <a:ext cx="1261981" cy="2066723"/>
          </a:xfrm>
          <a:prstGeom prst="rect">
            <a:avLst/>
          </a:prstGeom>
        </p:spPr>
      </p:pic>
      <p:pic>
        <p:nvPicPr>
          <p:cNvPr id="11" name="Grafik 10">
            <a:extLst>
              <a:ext uri="{FF2B5EF4-FFF2-40B4-BE49-F238E27FC236}">
                <a16:creationId xmlns:a16="http://schemas.microsoft.com/office/drawing/2014/main" id="{1A9395DE-6C48-4068-9948-7D2EDE95D3BB}"/>
              </a:ext>
            </a:extLst>
          </p:cNvPr>
          <p:cNvPicPr>
            <a:picLocks noChangeAspect="1"/>
          </p:cNvPicPr>
          <p:nvPr userDrawn="1"/>
        </p:nvPicPr>
        <p:blipFill>
          <a:blip r:embed="rId15"/>
          <a:stretch>
            <a:fillRect/>
          </a:stretch>
        </p:blipFill>
        <p:spPr>
          <a:xfrm>
            <a:off x="6406642" y="6081468"/>
            <a:ext cx="457240" cy="280440"/>
          </a:xfrm>
          <a:prstGeom prst="rect">
            <a:avLst/>
          </a:prstGeom>
        </p:spPr>
      </p:pic>
      <p:pic>
        <p:nvPicPr>
          <p:cNvPr id="12" name="Grafik 11">
            <a:extLst>
              <a:ext uri="{FF2B5EF4-FFF2-40B4-BE49-F238E27FC236}">
                <a16:creationId xmlns:a16="http://schemas.microsoft.com/office/drawing/2014/main" id="{BE372C91-AA91-46FD-9AE8-31E494B7BFFD}"/>
              </a:ext>
            </a:extLst>
          </p:cNvPr>
          <p:cNvPicPr>
            <a:picLocks noChangeAspect="1"/>
          </p:cNvPicPr>
          <p:nvPr userDrawn="1"/>
        </p:nvPicPr>
        <p:blipFill>
          <a:blip r:embed="rId16"/>
          <a:stretch>
            <a:fillRect/>
          </a:stretch>
        </p:blipFill>
        <p:spPr>
          <a:xfrm>
            <a:off x="9134037" y="230188"/>
            <a:ext cx="2645893" cy="743776"/>
          </a:xfrm>
          <a:prstGeom prst="rect">
            <a:avLst/>
          </a:prstGeom>
        </p:spPr>
      </p:pic>
      <p:pic>
        <p:nvPicPr>
          <p:cNvPr id="13" name="Grafik 12">
            <a:extLst>
              <a:ext uri="{FF2B5EF4-FFF2-40B4-BE49-F238E27FC236}">
                <a16:creationId xmlns:a16="http://schemas.microsoft.com/office/drawing/2014/main" id="{F8C04AD3-46B0-49DE-89A3-3E92138E36F2}"/>
              </a:ext>
            </a:extLst>
          </p:cNvPr>
          <p:cNvPicPr>
            <a:picLocks noChangeAspect="1"/>
          </p:cNvPicPr>
          <p:nvPr userDrawn="1"/>
        </p:nvPicPr>
        <p:blipFill>
          <a:blip r:embed="rId17">
            <a:clrChange>
              <a:clrFrom>
                <a:srgbClr val="FFFFFD"/>
              </a:clrFrom>
              <a:clrTo>
                <a:srgbClr val="FFFFFD">
                  <a:alpha val="0"/>
                </a:srgbClr>
              </a:clrTo>
            </a:clrChange>
          </a:blip>
          <a:stretch>
            <a:fillRect/>
          </a:stretch>
        </p:blipFill>
        <p:spPr>
          <a:xfrm>
            <a:off x="624821" y="465257"/>
            <a:ext cx="1688738" cy="481626"/>
          </a:xfrm>
          <a:prstGeom prst="rect">
            <a:avLst/>
          </a:prstGeom>
        </p:spPr>
      </p:pic>
    </p:spTree>
    <p:extLst>
      <p:ext uri="{BB962C8B-B14F-4D97-AF65-F5344CB8AC3E}">
        <p14:creationId xmlns:p14="http://schemas.microsoft.com/office/powerpoint/2010/main" val="287875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5.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B80EF4-04DD-4E91-9C43-4A162B968638}"/>
              </a:ext>
            </a:extLst>
          </p:cNvPr>
          <p:cNvSpPr>
            <a:spLocks noGrp="1"/>
          </p:cNvSpPr>
          <p:nvPr>
            <p:ph type="ctrTitle"/>
          </p:nvPr>
        </p:nvSpPr>
        <p:spPr/>
        <p:txBody>
          <a:bodyPr/>
          <a:lstStyle/>
          <a:p>
            <a:r>
              <a:rPr lang="de-AT" dirty="0"/>
              <a:t>Schulkultur</a:t>
            </a:r>
          </a:p>
        </p:txBody>
      </p:sp>
      <p:sp>
        <p:nvSpPr>
          <p:cNvPr id="3" name="Untertitel 2">
            <a:extLst>
              <a:ext uri="{FF2B5EF4-FFF2-40B4-BE49-F238E27FC236}">
                <a16:creationId xmlns:a16="http://schemas.microsoft.com/office/drawing/2014/main" id="{82A49197-5A69-4ED2-A005-4CEA9B89B6CA}"/>
              </a:ext>
            </a:extLst>
          </p:cNvPr>
          <p:cNvSpPr>
            <a:spLocks noGrp="1"/>
          </p:cNvSpPr>
          <p:nvPr>
            <p:ph type="subTitle" idx="1"/>
          </p:nvPr>
        </p:nvSpPr>
        <p:spPr/>
        <p:txBody>
          <a:bodyPr/>
          <a:lstStyle/>
          <a:p>
            <a:r>
              <a:rPr lang="de-AT" dirty="0"/>
              <a:t>Methoden der Organisationsentwicklung, die eine förderliche Schulkultur </a:t>
            </a:r>
            <a:r>
              <a:rPr lang="de-AT" dirty="0" err="1"/>
              <a:t>entwicklen</a:t>
            </a:r>
            <a:r>
              <a:rPr lang="de-AT" dirty="0"/>
              <a:t> helfen.</a:t>
            </a:r>
          </a:p>
          <a:p>
            <a:endParaRPr lang="de-AT" dirty="0"/>
          </a:p>
        </p:txBody>
      </p:sp>
      <p:sp>
        <p:nvSpPr>
          <p:cNvPr id="4" name="Fußzeilenplatzhalter 3">
            <a:extLst>
              <a:ext uri="{FF2B5EF4-FFF2-40B4-BE49-F238E27FC236}">
                <a16:creationId xmlns:a16="http://schemas.microsoft.com/office/drawing/2014/main" id="{12BA7CF0-2615-4E03-9737-3BEAB8E00EFE}"/>
              </a:ext>
            </a:extLst>
          </p:cNvPr>
          <p:cNvSpPr>
            <a:spLocks noGrp="1"/>
          </p:cNvSpPr>
          <p:nvPr>
            <p:ph type="ftr" sz="quarter" idx="11"/>
          </p:nvPr>
        </p:nvSpPr>
        <p:spPr/>
        <p:txBody>
          <a:bodyPr/>
          <a:lstStyle/>
          <a:p>
            <a:r>
              <a:rPr lang="en-GB" dirty="0"/>
              <a:t>KA2-Project 2016-1-AT01-KA201-016794</a:t>
            </a:r>
            <a:endParaRPr lang="de-AT" dirty="0"/>
          </a:p>
        </p:txBody>
      </p:sp>
      <p:sp>
        <p:nvSpPr>
          <p:cNvPr id="5" name="Foliennummernplatzhalter 4">
            <a:extLst>
              <a:ext uri="{FF2B5EF4-FFF2-40B4-BE49-F238E27FC236}">
                <a16:creationId xmlns:a16="http://schemas.microsoft.com/office/drawing/2014/main" id="{D070BAB7-DCB2-4B64-98D4-0C920A3D5789}"/>
              </a:ext>
            </a:extLst>
          </p:cNvPr>
          <p:cNvSpPr>
            <a:spLocks noGrp="1"/>
          </p:cNvSpPr>
          <p:nvPr>
            <p:ph type="sldNum" sz="quarter" idx="12"/>
          </p:nvPr>
        </p:nvSpPr>
        <p:spPr/>
        <p:txBody>
          <a:bodyPr/>
          <a:lstStyle/>
          <a:p>
            <a:fld id="{8B44F962-17F4-4193-8DD0-20201EFDB343}" type="slidenum">
              <a:rPr lang="de-AT" smtClean="0"/>
              <a:pPr/>
              <a:t>1</a:t>
            </a:fld>
            <a:endParaRPr lang="de-AT" dirty="0"/>
          </a:p>
        </p:txBody>
      </p:sp>
    </p:spTree>
    <p:extLst>
      <p:ext uri="{BB962C8B-B14F-4D97-AF65-F5344CB8AC3E}">
        <p14:creationId xmlns:p14="http://schemas.microsoft.com/office/powerpoint/2010/main" val="75212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3EC2FF-E136-4B35-83FD-F61E7C034E1C}"/>
              </a:ext>
            </a:extLst>
          </p:cNvPr>
          <p:cNvSpPr>
            <a:spLocks noGrp="1"/>
          </p:cNvSpPr>
          <p:nvPr>
            <p:ph type="title"/>
          </p:nvPr>
        </p:nvSpPr>
        <p:spPr/>
        <p:txBody>
          <a:bodyPr/>
          <a:lstStyle/>
          <a:p>
            <a:r>
              <a:rPr lang="de-AT" dirty="0"/>
              <a:t>Das Leitbild</a:t>
            </a:r>
          </a:p>
        </p:txBody>
      </p:sp>
      <p:sp>
        <p:nvSpPr>
          <p:cNvPr id="3" name="Inhaltsplatzhalter 2">
            <a:extLst>
              <a:ext uri="{FF2B5EF4-FFF2-40B4-BE49-F238E27FC236}">
                <a16:creationId xmlns:a16="http://schemas.microsoft.com/office/drawing/2014/main" id="{3E70FD8A-9A58-4C6B-B21E-F44F1A3C6086}"/>
              </a:ext>
            </a:extLst>
          </p:cNvPr>
          <p:cNvSpPr>
            <a:spLocks noGrp="1"/>
          </p:cNvSpPr>
          <p:nvPr>
            <p:ph idx="1"/>
          </p:nvPr>
        </p:nvSpPr>
        <p:spPr/>
        <p:txBody>
          <a:bodyPr/>
          <a:lstStyle/>
          <a:p>
            <a:r>
              <a:rPr lang="de-AT" dirty="0"/>
              <a:t>Das Leitbild ist ein Maßstab zur Bewertung des Verhaltens der Schulleitung und aller Beschäftigten. Mithilfe eines Leitbildes kann die Organisation Schule zielorientiert geführt und verändert werden.</a:t>
            </a:r>
          </a:p>
        </p:txBody>
      </p:sp>
      <p:sp>
        <p:nvSpPr>
          <p:cNvPr id="4" name="Fußzeilenplatzhalter 3">
            <a:extLst>
              <a:ext uri="{FF2B5EF4-FFF2-40B4-BE49-F238E27FC236}">
                <a16:creationId xmlns:a16="http://schemas.microsoft.com/office/drawing/2014/main" id="{3B324CD4-3083-4FBA-A170-68A2F19B3A3E}"/>
              </a:ext>
            </a:extLst>
          </p:cNvPr>
          <p:cNvSpPr>
            <a:spLocks noGrp="1"/>
          </p:cNvSpPr>
          <p:nvPr>
            <p:ph type="ftr" sz="quarter" idx="11"/>
          </p:nvPr>
        </p:nvSpPr>
        <p:spPr/>
        <p:txBody>
          <a:bodyPr/>
          <a:lstStyle/>
          <a:p>
            <a:r>
              <a:rPr lang="de-AT" dirty="0"/>
              <a:t>The </a:t>
            </a:r>
            <a:r>
              <a:rPr lang="de-AT" dirty="0" err="1"/>
              <a:t>mission</a:t>
            </a:r>
            <a:r>
              <a:rPr lang="de-AT" dirty="0"/>
              <a:t> </a:t>
            </a:r>
            <a:r>
              <a:rPr lang="de-AT" dirty="0" err="1"/>
              <a:t>statement</a:t>
            </a:r>
            <a:endParaRPr lang="de-AT" dirty="0"/>
          </a:p>
        </p:txBody>
      </p:sp>
      <p:sp>
        <p:nvSpPr>
          <p:cNvPr id="5" name="Foliennummernplatzhalter 4">
            <a:extLst>
              <a:ext uri="{FF2B5EF4-FFF2-40B4-BE49-F238E27FC236}">
                <a16:creationId xmlns:a16="http://schemas.microsoft.com/office/drawing/2014/main" id="{449D945E-80EC-4AA5-BFE3-B19C77EF687D}"/>
              </a:ext>
            </a:extLst>
          </p:cNvPr>
          <p:cNvSpPr>
            <a:spLocks noGrp="1"/>
          </p:cNvSpPr>
          <p:nvPr>
            <p:ph type="sldNum" sz="quarter" idx="12"/>
          </p:nvPr>
        </p:nvSpPr>
        <p:spPr/>
        <p:txBody>
          <a:bodyPr/>
          <a:lstStyle/>
          <a:p>
            <a:fld id="{8B44F962-17F4-4193-8DD0-20201EFDB343}" type="slidenum">
              <a:rPr lang="de-AT" smtClean="0"/>
              <a:pPr/>
              <a:t>10</a:t>
            </a:fld>
            <a:endParaRPr lang="de-AT" dirty="0"/>
          </a:p>
        </p:txBody>
      </p:sp>
    </p:spTree>
    <p:extLst>
      <p:ext uri="{BB962C8B-B14F-4D97-AF65-F5344CB8AC3E}">
        <p14:creationId xmlns:p14="http://schemas.microsoft.com/office/powerpoint/2010/main" val="3112423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189D56BA-06BB-4CF6-8B74-CBC207CAC318}"/>
              </a:ext>
            </a:extLst>
          </p:cNvPr>
          <p:cNvSpPr>
            <a:spLocks noGrp="1"/>
          </p:cNvSpPr>
          <p:nvPr>
            <p:ph type="title"/>
          </p:nvPr>
        </p:nvSpPr>
        <p:spPr/>
        <p:txBody>
          <a:bodyPr/>
          <a:lstStyle/>
          <a:p>
            <a:r>
              <a:rPr lang="de-AT" dirty="0"/>
              <a:t>Leitsätze und Erläuterungen</a:t>
            </a:r>
          </a:p>
        </p:txBody>
      </p:sp>
      <p:sp>
        <p:nvSpPr>
          <p:cNvPr id="6" name="Inhaltsplatzhalter 5">
            <a:extLst>
              <a:ext uri="{FF2B5EF4-FFF2-40B4-BE49-F238E27FC236}">
                <a16:creationId xmlns:a16="http://schemas.microsoft.com/office/drawing/2014/main" id="{78EAD418-EA27-4DCC-966A-18E978EF242E}"/>
              </a:ext>
            </a:extLst>
          </p:cNvPr>
          <p:cNvSpPr>
            <a:spLocks noGrp="1"/>
          </p:cNvSpPr>
          <p:nvPr>
            <p:ph idx="1"/>
          </p:nvPr>
        </p:nvSpPr>
        <p:spPr/>
        <p:txBody>
          <a:bodyPr/>
          <a:lstStyle/>
          <a:p>
            <a:r>
              <a:rPr lang="de-AT" dirty="0"/>
              <a:t>Die Leitsätze bilden das Kernstück eines Leitbildes. Sie beziehen sich auf grundlegende Werte, Ziele und Erfolgskriterien der Schule, bestimmen das Verhältnis der Agierenden zueinander und formulieren die spezifische Kompetenz der Schule. Leitsätze sind einfache Aussagen in jeweils ein bis zwei Sätzen formuliert. Erst in den ausführlicheren Erläuterungen werden Leitsätze besser verständlich und präzise erklärt. Leitsätze müssen gewissen Kriterien genügen, um realistische und verständliche Visionen zu beschreiben.</a:t>
            </a:r>
          </a:p>
        </p:txBody>
      </p:sp>
      <p:sp>
        <p:nvSpPr>
          <p:cNvPr id="2" name="Fußzeilenplatzhalter 1">
            <a:extLst>
              <a:ext uri="{FF2B5EF4-FFF2-40B4-BE49-F238E27FC236}">
                <a16:creationId xmlns:a16="http://schemas.microsoft.com/office/drawing/2014/main" id="{5D3F17FB-2C41-42CA-BF05-BF33705BD437}"/>
              </a:ext>
            </a:extLst>
          </p:cNvPr>
          <p:cNvSpPr>
            <a:spLocks noGrp="1"/>
          </p:cNvSpPr>
          <p:nvPr>
            <p:ph type="ftr" sz="quarter" idx="11"/>
          </p:nvPr>
        </p:nvSpPr>
        <p:spPr/>
        <p:txBody>
          <a:bodyPr/>
          <a:lstStyle/>
          <a:p>
            <a:r>
              <a:rPr lang="de-AT" dirty="0"/>
              <a:t>The </a:t>
            </a:r>
            <a:r>
              <a:rPr lang="de-AT" dirty="0" err="1"/>
              <a:t>mission</a:t>
            </a:r>
            <a:r>
              <a:rPr lang="de-AT" dirty="0"/>
              <a:t> </a:t>
            </a:r>
            <a:r>
              <a:rPr lang="de-AT" dirty="0" err="1"/>
              <a:t>statement</a:t>
            </a:r>
            <a:endParaRPr lang="de-AT" dirty="0"/>
          </a:p>
          <a:p>
            <a:endParaRPr lang="de-AT" dirty="0"/>
          </a:p>
        </p:txBody>
      </p:sp>
      <p:sp>
        <p:nvSpPr>
          <p:cNvPr id="3" name="Foliennummernplatzhalter 2">
            <a:extLst>
              <a:ext uri="{FF2B5EF4-FFF2-40B4-BE49-F238E27FC236}">
                <a16:creationId xmlns:a16="http://schemas.microsoft.com/office/drawing/2014/main" id="{F8FB312A-D04B-448D-9E03-A2AAE1E523B1}"/>
              </a:ext>
            </a:extLst>
          </p:cNvPr>
          <p:cNvSpPr>
            <a:spLocks noGrp="1"/>
          </p:cNvSpPr>
          <p:nvPr>
            <p:ph type="sldNum" sz="quarter" idx="12"/>
          </p:nvPr>
        </p:nvSpPr>
        <p:spPr/>
        <p:txBody>
          <a:bodyPr/>
          <a:lstStyle/>
          <a:p>
            <a:fld id="{8B44F962-17F4-4193-8DD0-20201EFDB343}" type="slidenum">
              <a:rPr lang="de-AT" smtClean="0"/>
              <a:pPr/>
              <a:t>11</a:t>
            </a:fld>
            <a:endParaRPr lang="de-AT" dirty="0"/>
          </a:p>
        </p:txBody>
      </p:sp>
    </p:spTree>
    <p:extLst>
      <p:ext uri="{BB962C8B-B14F-4D97-AF65-F5344CB8AC3E}">
        <p14:creationId xmlns:p14="http://schemas.microsoft.com/office/powerpoint/2010/main" val="1294556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3F214-4983-420A-AA5E-0338F6099D6A}"/>
              </a:ext>
            </a:extLst>
          </p:cNvPr>
          <p:cNvSpPr>
            <a:spLocks noGrp="1"/>
          </p:cNvSpPr>
          <p:nvPr>
            <p:ph type="title"/>
          </p:nvPr>
        </p:nvSpPr>
        <p:spPr/>
        <p:txBody>
          <a:bodyPr/>
          <a:lstStyle/>
          <a:p>
            <a:r>
              <a:rPr lang="de-AT" dirty="0"/>
              <a:t>Ein Leitbild entwickeln</a:t>
            </a:r>
          </a:p>
        </p:txBody>
      </p:sp>
      <p:graphicFrame>
        <p:nvGraphicFramePr>
          <p:cNvPr id="6" name="Inhaltsplatzhalter 5">
            <a:extLst>
              <a:ext uri="{FF2B5EF4-FFF2-40B4-BE49-F238E27FC236}">
                <a16:creationId xmlns:a16="http://schemas.microsoft.com/office/drawing/2014/main" id="{ED5731AF-3444-4E37-8C7C-0BE38555C006}"/>
              </a:ext>
            </a:extLst>
          </p:cNvPr>
          <p:cNvGraphicFramePr>
            <a:graphicFrameLocks noGrp="1"/>
          </p:cNvGraphicFramePr>
          <p:nvPr>
            <p:ph idx="1"/>
            <p:extLst>
              <p:ext uri="{D42A27DB-BD31-4B8C-83A1-F6EECF244321}">
                <p14:modId xmlns:p14="http://schemas.microsoft.com/office/powerpoint/2010/main" val="858730072"/>
              </p:ext>
            </p:extLst>
          </p:nvPr>
        </p:nvGraphicFramePr>
        <p:xfrm>
          <a:off x="1078524" y="1682261"/>
          <a:ext cx="9489830" cy="4302371"/>
        </p:xfrm>
        <a:graphic>
          <a:graphicData uri="http://schemas.openxmlformats.org/drawingml/2006/table">
            <a:tbl>
              <a:tblPr firstRow="1" firstCol="1" bandRow="1"/>
              <a:tblGrid>
                <a:gridCol w="2743199">
                  <a:extLst>
                    <a:ext uri="{9D8B030D-6E8A-4147-A177-3AD203B41FA5}">
                      <a16:colId xmlns:a16="http://schemas.microsoft.com/office/drawing/2014/main" val="2676836317"/>
                    </a:ext>
                  </a:extLst>
                </a:gridCol>
                <a:gridCol w="6746631">
                  <a:extLst>
                    <a:ext uri="{9D8B030D-6E8A-4147-A177-3AD203B41FA5}">
                      <a16:colId xmlns:a16="http://schemas.microsoft.com/office/drawing/2014/main" val="157172431"/>
                    </a:ext>
                  </a:extLst>
                </a:gridCol>
              </a:tblGrid>
              <a:tr h="387989">
                <a:tc>
                  <a:txBody>
                    <a:bodyPr/>
                    <a:lstStyle/>
                    <a:p>
                      <a:pPr>
                        <a:lnSpc>
                          <a:spcPct val="107000"/>
                        </a:lnSpc>
                        <a:spcAft>
                          <a:spcPts val="0"/>
                        </a:spcAft>
                      </a:pPr>
                      <a:r>
                        <a:rPr lang="en-US" sz="2400" b="1"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Aspekte</a:t>
                      </a:r>
                      <a:r>
                        <a:rPr lang="en-US" sz="2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nSpc>
                          <a:spcPct val="107000"/>
                        </a:lnSpc>
                        <a:spcAft>
                          <a:spcPts val="0"/>
                        </a:spcAft>
                      </a:pPr>
                      <a:r>
                        <a:rPr lang="en-US" sz="2400" b="1"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Beschreibung</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extLst>
                  <a:ext uri="{0D108BD9-81ED-4DB2-BD59-A6C34878D82A}">
                    <a16:rowId xmlns:a16="http://schemas.microsoft.com/office/drawing/2014/main" val="826446500"/>
                  </a:ext>
                </a:extLst>
              </a:tr>
              <a:tr h="652397">
                <a:tc>
                  <a:txBody>
                    <a:bodyPr/>
                    <a:lstStyle/>
                    <a:p>
                      <a:pPr>
                        <a:lnSpc>
                          <a:spcPct val="107000"/>
                        </a:lnSpc>
                        <a:spcAft>
                          <a:spcPts val="0"/>
                        </a:spcAft>
                      </a:pPr>
                      <a:r>
                        <a:rPr lang="en-US" sz="2400" b="1"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Wesentlichkeit</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nSpc>
                          <a:spcPct val="107000"/>
                        </a:lnSpc>
                        <a:spcAft>
                          <a:spcPts val="0"/>
                        </a:spcAft>
                      </a:pPr>
                      <a:r>
                        <a:rPr lang="de-AT" sz="2000" dirty="0">
                          <a:effectLst/>
                          <a:latin typeface="Calibri" panose="020F0502020204030204" pitchFamily="34" charset="0"/>
                          <a:ea typeface="Calibri" panose="020F0502020204030204" pitchFamily="34" charset="0"/>
                          <a:cs typeface="Times New Roman" panose="02020603050405020304" pitchFamily="18" charset="0"/>
                        </a:rPr>
                        <a:t>Sind die getroffenen Aussagen für die Schule wesentlich?</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3"/>
                    </a:solidFill>
                  </a:tcPr>
                </a:tc>
                <a:extLst>
                  <a:ext uri="{0D108BD9-81ED-4DB2-BD59-A6C34878D82A}">
                    <a16:rowId xmlns:a16="http://schemas.microsoft.com/office/drawing/2014/main" val="1016278601"/>
                  </a:ext>
                </a:extLst>
              </a:tr>
              <a:tr h="652397">
                <a:tc>
                  <a:txBody>
                    <a:bodyPr/>
                    <a:lstStyle/>
                    <a:p>
                      <a:pPr>
                        <a:lnSpc>
                          <a:spcPct val="107000"/>
                        </a:lnSpc>
                        <a:spcAft>
                          <a:spcPts val="0"/>
                        </a:spcAft>
                      </a:pPr>
                      <a:r>
                        <a:rPr lang="en-US" sz="2400" b="1"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Allgemeingültigkeit</a:t>
                      </a:r>
                      <a:r>
                        <a:rPr lang="en-US" sz="2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nSpc>
                          <a:spcPct val="107000"/>
                        </a:lnSpc>
                        <a:spcAft>
                          <a:spcPts val="0"/>
                        </a:spcAft>
                      </a:pPr>
                      <a:r>
                        <a:rPr lang="de-AT" sz="2000" dirty="0">
                          <a:effectLst/>
                          <a:latin typeface="Calibri" panose="020F0502020204030204" pitchFamily="34" charset="0"/>
                          <a:ea typeface="Calibri" panose="020F0502020204030204" pitchFamily="34" charset="0"/>
                          <a:cs typeface="Times New Roman" panose="02020603050405020304" pitchFamily="18" charset="0"/>
                        </a:rPr>
                        <a:t>Sind die Leitsätze allgemein genug gehalten?</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extLst>
                  <a:ext uri="{0D108BD9-81ED-4DB2-BD59-A6C34878D82A}">
                    <a16:rowId xmlns:a16="http://schemas.microsoft.com/office/drawing/2014/main" val="3891596954"/>
                  </a:ext>
                </a:extLst>
              </a:tr>
              <a:tr h="652397">
                <a:tc>
                  <a:txBody>
                    <a:bodyPr/>
                    <a:lstStyle/>
                    <a:p>
                      <a:pPr>
                        <a:lnSpc>
                          <a:spcPct val="107000"/>
                        </a:lnSpc>
                        <a:spcAft>
                          <a:spcPts val="0"/>
                        </a:spcAft>
                      </a:pPr>
                      <a:r>
                        <a:rPr lang="en-US" sz="2400" b="1"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Langfristigkeit</a:t>
                      </a:r>
                      <a:r>
                        <a:rPr lang="en-US" sz="2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nSpc>
                          <a:spcPct val="107000"/>
                        </a:lnSpc>
                        <a:spcAft>
                          <a:spcPts val="0"/>
                        </a:spcAft>
                      </a:pPr>
                      <a:r>
                        <a:rPr lang="de-AT" sz="2000" dirty="0">
                          <a:effectLst/>
                          <a:latin typeface="Calibri" panose="020F0502020204030204" pitchFamily="34" charset="0"/>
                          <a:ea typeface="Calibri" panose="020F0502020204030204" pitchFamily="34" charset="0"/>
                          <a:cs typeface="Times New Roman" panose="02020603050405020304" pitchFamily="18" charset="0"/>
                        </a:rPr>
                        <a:t>Haben sie eine langfristige Perspektive?</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3"/>
                    </a:solidFill>
                  </a:tcPr>
                </a:tc>
                <a:extLst>
                  <a:ext uri="{0D108BD9-81ED-4DB2-BD59-A6C34878D82A}">
                    <a16:rowId xmlns:a16="http://schemas.microsoft.com/office/drawing/2014/main" val="2949112951"/>
                  </a:ext>
                </a:extLst>
              </a:tr>
              <a:tr h="652397">
                <a:tc>
                  <a:txBody>
                    <a:bodyPr/>
                    <a:lstStyle/>
                    <a:p>
                      <a:pPr>
                        <a:lnSpc>
                          <a:spcPct val="107000"/>
                        </a:lnSpc>
                        <a:spcAft>
                          <a:spcPts val="0"/>
                        </a:spcAft>
                      </a:pPr>
                      <a:r>
                        <a:rPr lang="en-US" sz="2400" b="1"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Vollständigkeit</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nSpc>
                          <a:spcPct val="107000"/>
                        </a:lnSpc>
                        <a:spcAft>
                          <a:spcPts val="0"/>
                        </a:spcAft>
                      </a:pPr>
                      <a:r>
                        <a:rPr lang="de-AT" sz="2000" dirty="0">
                          <a:effectLst/>
                          <a:latin typeface="Calibri" panose="020F0502020204030204" pitchFamily="34" charset="0"/>
                          <a:ea typeface="Calibri" panose="020F0502020204030204" pitchFamily="34" charset="0"/>
                          <a:cs typeface="Times New Roman" panose="02020603050405020304" pitchFamily="18" charset="0"/>
                        </a:rPr>
                        <a:t>Bilden sie die Schule vollständig ab?</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extLst>
                  <a:ext uri="{0D108BD9-81ED-4DB2-BD59-A6C34878D82A}">
                    <a16:rowId xmlns:a16="http://schemas.microsoft.com/office/drawing/2014/main" val="1675099674"/>
                  </a:ext>
                </a:extLst>
              </a:tr>
              <a:tr h="652397">
                <a:tc>
                  <a:txBody>
                    <a:bodyPr/>
                    <a:lstStyle/>
                    <a:p>
                      <a:pPr>
                        <a:lnSpc>
                          <a:spcPct val="107000"/>
                        </a:lnSpc>
                        <a:spcAft>
                          <a:spcPts val="0"/>
                        </a:spcAft>
                      </a:pPr>
                      <a:r>
                        <a:rPr lang="en-US" sz="2400" b="1"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Realisierbarkeit</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Sind die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Leitsätze</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realisierbar</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endParaRPr lang="de-A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3"/>
                    </a:solidFill>
                  </a:tcPr>
                </a:tc>
                <a:extLst>
                  <a:ext uri="{0D108BD9-81ED-4DB2-BD59-A6C34878D82A}">
                    <a16:rowId xmlns:a16="http://schemas.microsoft.com/office/drawing/2014/main" val="3250575768"/>
                  </a:ext>
                </a:extLst>
              </a:tr>
              <a:tr h="652397">
                <a:tc>
                  <a:txBody>
                    <a:bodyPr/>
                    <a:lstStyle/>
                    <a:p>
                      <a:pPr>
                        <a:lnSpc>
                          <a:spcPct val="107000"/>
                        </a:lnSpc>
                        <a:spcAft>
                          <a:spcPts val="0"/>
                        </a:spcAft>
                      </a:pPr>
                      <a:r>
                        <a:rPr lang="en-US" sz="2400" b="1"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Klarheit</a:t>
                      </a:r>
                      <a:r>
                        <a:rPr lang="en-US" sz="2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de-A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0AD47"/>
                    </a:solidFill>
                  </a:tcPr>
                </a:tc>
                <a:tc>
                  <a:txBody>
                    <a:bodyPr/>
                    <a:lstStyle/>
                    <a:p>
                      <a:pPr>
                        <a:lnSpc>
                          <a:spcPct val="107000"/>
                        </a:lnSpc>
                        <a:spcAft>
                          <a:spcPts val="0"/>
                        </a:spcAft>
                      </a:pPr>
                      <a:r>
                        <a:rPr lang="de-AT" sz="2000" dirty="0">
                          <a:effectLst/>
                          <a:latin typeface="Calibri" panose="020F0502020204030204" pitchFamily="34" charset="0"/>
                          <a:ea typeface="Calibri" panose="020F0502020204030204" pitchFamily="34" charset="0"/>
                          <a:cs typeface="Times New Roman" panose="02020603050405020304" pitchFamily="18" charset="0"/>
                        </a:rPr>
                        <a:t>Sprechen sie eine klare Sprache</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endParaRPr lang="de-A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2EFD9"/>
                    </a:solidFill>
                  </a:tcPr>
                </a:tc>
                <a:extLst>
                  <a:ext uri="{0D108BD9-81ED-4DB2-BD59-A6C34878D82A}">
                    <a16:rowId xmlns:a16="http://schemas.microsoft.com/office/drawing/2014/main" val="296019892"/>
                  </a:ext>
                </a:extLst>
              </a:tr>
            </a:tbl>
          </a:graphicData>
        </a:graphic>
      </p:graphicFrame>
      <p:sp>
        <p:nvSpPr>
          <p:cNvPr id="4" name="Fußzeilenplatzhalter 3">
            <a:extLst>
              <a:ext uri="{FF2B5EF4-FFF2-40B4-BE49-F238E27FC236}">
                <a16:creationId xmlns:a16="http://schemas.microsoft.com/office/drawing/2014/main" id="{D4E8C649-3335-42F2-A594-E99A668FC77A}"/>
              </a:ext>
            </a:extLst>
          </p:cNvPr>
          <p:cNvSpPr>
            <a:spLocks noGrp="1"/>
          </p:cNvSpPr>
          <p:nvPr>
            <p:ph type="ftr" sz="quarter" idx="11"/>
          </p:nvPr>
        </p:nvSpPr>
        <p:spPr/>
        <p:txBody>
          <a:bodyPr/>
          <a:lstStyle/>
          <a:p>
            <a:r>
              <a:rPr lang="de-AT" dirty="0"/>
              <a:t>Das Leitbild</a:t>
            </a:r>
          </a:p>
        </p:txBody>
      </p:sp>
      <p:sp>
        <p:nvSpPr>
          <p:cNvPr id="5" name="Foliennummernplatzhalter 4">
            <a:extLst>
              <a:ext uri="{FF2B5EF4-FFF2-40B4-BE49-F238E27FC236}">
                <a16:creationId xmlns:a16="http://schemas.microsoft.com/office/drawing/2014/main" id="{8D703D5A-18E0-437F-9E97-ECD0CF1737BF}"/>
              </a:ext>
            </a:extLst>
          </p:cNvPr>
          <p:cNvSpPr>
            <a:spLocks noGrp="1"/>
          </p:cNvSpPr>
          <p:nvPr>
            <p:ph type="sldNum" sz="quarter" idx="12"/>
          </p:nvPr>
        </p:nvSpPr>
        <p:spPr/>
        <p:txBody>
          <a:bodyPr/>
          <a:lstStyle/>
          <a:p>
            <a:fld id="{8B44F962-17F4-4193-8DD0-20201EFDB343}" type="slidenum">
              <a:rPr lang="de-AT" smtClean="0"/>
              <a:pPr/>
              <a:t>12</a:t>
            </a:fld>
            <a:endParaRPr lang="de-AT" dirty="0"/>
          </a:p>
        </p:txBody>
      </p:sp>
    </p:spTree>
    <p:extLst>
      <p:ext uri="{BB962C8B-B14F-4D97-AF65-F5344CB8AC3E}">
        <p14:creationId xmlns:p14="http://schemas.microsoft.com/office/powerpoint/2010/main" val="1052440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BA6447-84F9-4E4F-B0BC-BA0379989BDF}"/>
              </a:ext>
            </a:extLst>
          </p:cNvPr>
          <p:cNvSpPr>
            <a:spLocks noGrp="1"/>
          </p:cNvSpPr>
          <p:nvPr>
            <p:ph type="title"/>
          </p:nvPr>
        </p:nvSpPr>
        <p:spPr/>
        <p:txBody>
          <a:bodyPr/>
          <a:lstStyle/>
          <a:p>
            <a:r>
              <a:rPr lang="de-AT" dirty="0"/>
              <a:t>Achten Sie beim Formulieren auf</a:t>
            </a:r>
          </a:p>
        </p:txBody>
      </p:sp>
      <p:graphicFrame>
        <p:nvGraphicFramePr>
          <p:cNvPr id="9" name="Inhaltsplatzhalter 8">
            <a:extLst>
              <a:ext uri="{FF2B5EF4-FFF2-40B4-BE49-F238E27FC236}">
                <a16:creationId xmlns:a16="http://schemas.microsoft.com/office/drawing/2014/main" id="{2D4DC37D-ACCE-40A9-BF31-9B9A548922E8}"/>
              </a:ext>
            </a:extLst>
          </p:cNvPr>
          <p:cNvGraphicFramePr>
            <a:graphicFrameLocks noGrp="1"/>
          </p:cNvGraphicFramePr>
          <p:nvPr>
            <p:ph idx="1"/>
            <p:extLst>
              <p:ext uri="{D42A27DB-BD31-4B8C-83A1-F6EECF244321}">
                <p14:modId xmlns:p14="http://schemas.microsoft.com/office/powerpoint/2010/main" val="130027160"/>
              </p:ext>
            </p:extLst>
          </p:nvPr>
        </p:nvGraphicFramePr>
        <p:xfrm>
          <a:off x="838200" y="1589576"/>
          <a:ext cx="10515600" cy="4124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ußzeilenplatzhalter 3">
            <a:extLst>
              <a:ext uri="{FF2B5EF4-FFF2-40B4-BE49-F238E27FC236}">
                <a16:creationId xmlns:a16="http://schemas.microsoft.com/office/drawing/2014/main" id="{2BC9C62B-0419-4503-821D-F006C9B87363}"/>
              </a:ext>
            </a:extLst>
          </p:cNvPr>
          <p:cNvSpPr>
            <a:spLocks noGrp="1"/>
          </p:cNvSpPr>
          <p:nvPr>
            <p:ph type="ftr" sz="quarter" idx="11"/>
          </p:nvPr>
        </p:nvSpPr>
        <p:spPr/>
        <p:txBody>
          <a:bodyPr/>
          <a:lstStyle/>
          <a:p>
            <a:r>
              <a:rPr lang="de-AT" dirty="0"/>
              <a:t>Das Leitbild</a:t>
            </a:r>
          </a:p>
        </p:txBody>
      </p:sp>
      <p:sp>
        <p:nvSpPr>
          <p:cNvPr id="5" name="Foliennummernplatzhalter 4">
            <a:extLst>
              <a:ext uri="{FF2B5EF4-FFF2-40B4-BE49-F238E27FC236}">
                <a16:creationId xmlns:a16="http://schemas.microsoft.com/office/drawing/2014/main" id="{9D78C07A-BD9C-4702-842A-91A0B8977D4F}"/>
              </a:ext>
            </a:extLst>
          </p:cNvPr>
          <p:cNvSpPr>
            <a:spLocks noGrp="1"/>
          </p:cNvSpPr>
          <p:nvPr>
            <p:ph type="sldNum" sz="quarter" idx="12"/>
          </p:nvPr>
        </p:nvSpPr>
        <p:spPr/>
        <p:txBody>
          <a:bodyPr/>
          <a:lstStyle/>
          <a:p>
            <a:fld id="{8B44F962-17F4-4193-8DD0-20201EFDB343}" type="slidenum">
              <a:rPr lang="de-AT" smtClean="0"/>
              <a:pPr/>
              <a:t>13</a:t>
            </a:fld>
            <a:endParaRPr lang="de-AT" dirty="0"/>
          </a:p>
        </p:txBody>
      </p:sp>
    </p:spTree>
    <p:extLst>
      <p:ext uri="{BB962C8B-B14F-4D97-AF65-F5344CB8AC3E}">
        <p14:creationId xmlns:p14="http://schemas.microsoft.com/office/powerpoint/2010/main" val="1941621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BB57FE-B210-4E79-BDDB-1212C59FA02F}"/>
              </a:ext>
            </a:extLst>
          </p:cNvPr>
          <p:cNvSpPr>
            <a:spLocks noGrp="1"/>
          </p:cNvSpPr>
          <p:nvPr>
            <p:ph type="title"/>
          </p:nvPr>
        </p:nvSpPr>
        <p:spPr/>
        <p:txBody>
          <a:bodyPr/>
          <a:lstStyle/>
          <a:p>
            <a:r>
              <a:rPr lang="de-AT" dirty="0"/>
              <a:t>Kernpunkte zum Erstellen eines Leitbildes für Ihre Schule</a:t>
            </a:r>
          </a:p>
        </p:txBody>
      </p:sp>
      <p:sp>
        <p:nvSpPr>
          <p:cNvPr id="4" name="Fußzeilenplatzhalter 3">
            <a:extLst>
              <a:ext uri="{FF2B5EF4-FFF2-40B4-BE49-F238E27FC236}">
                <a16:creationId xmlns:a16="http://schemas.microsoft.com/office/drawing/2014/main" id="{1D0C2B5F-3B98-4FAF-A643-CFC870323165}"/>
              </a:ext>
            </a:extLst>
          </p:cNvPr>
          <p:cNvSpPr>
            <a:spLocks noGrp="1"/>
          </p:cNvSpPr>
          <p:nvPr>
            <p:ph type="ftr" sz="quarter" idx="11"/>
          </p:nvPr>
        </p:nvSpPr>
        <p:spPr/>
        <p:txBody>
          <a:bodyPr/>
          <a:lstStyle/>
          <a:p>
            <a:r>
              <a:rPr lang="de-AT" dirty="0"/>
              <a:t>Das Leitbild</a:t>
            </a:r>
          </a:p>
        </p:txBody>
      </p:sp>
      <p:sp>
        <p:nvSpPr>
          <p:cNvPr id="5" name="Foliennummernplatzhalter 4">
            <a:extLst>
              <a:ext uri="{FF2B5EF4-FFF2-40B4-BE49-F238E27FC236}">
                <a16:creationId xmlns:a16="http://schemas.microsoft.com/office/drawing/2014/main" id="{BC9E4744-6594-4BC7-84FD-4317C044E10B}"/>
              </a:ext>
            </a:extLst>
          </p:cNvPr>
          <p:cNvSpPr>
            <a:spLocks noGrp="1"/>
          </p:cNvSpPr>
          <p:nvPr>
            <p:ph type="sldNum" sz="quarter" idx="12"/>
          </p:nvPr>
        </p:nvSpPr>
        <p:spPr/>
        <p:txBody>
          <a:bodyPr/>
          <a:lstStyle/>
          <a:p>
            <a:fld id="{8B44F962-17F4-4193-8DD0-20201EFDB343}" type="slidenum">
              <a:rPr lang="de-AT" smtClean="0"/>
              <a:pPr/>
              <a:t>14</a:t>
            </a:fld>
            <a:endParaRPr lang="de-AT" dirty="0"/>
          </a:p>
        </p:txBody>
      </p:sp>
      <p:graphicFrame>
        <p:nvGraphicFramePr>
          <p:cNvPr id="6" name="Inhaltsplatzhalter 5">
            <a:extLst>
              <a:ext uri="{FF2B5EF4-FFF2-40B4-BE49-F238E27FC236}">
                <a16:creationId xmlns:a16="http://schemas.microsoft.com/office/drawing/2014/main" id="{4531FF6F-6569-463F-B2EA-B0DB1352D474}"/>
              </a:ext>
            </a:extLst>
          </p:cNvPr>
          <p:cNvGraphicFramePr>
            <a:graphicFrameLocks noGrp="1"/>
          </p:cNvGraphicFramePr>
          <p:nvPr>
            <p:ph idx="1"/>
            <p:extLst>
              <p:ext uri="{D42A27DB-BD31-4B8C-83A1-F6EECF244321}">
                <p14:modId xmlns:p14="http://schemas.microsoft.com/office/powerpoint/2010/main" val="4017678577"/>
              </p:ext>
            </p:extLst>
          </p:nvPr>
        </p:nvGraphicFramePr>
        <p:xfrm>
          <a:off x="838200" y="2052638"/>
          <a:ext cx="10515600" cy="4124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5648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BB57FE-B210-4E79-BDDB-1212C59FA02F}"/>
              </a:ext>
            </a:extLst>
          </p:cNvPr>
          <p:cNvSpPr>
            <a:spLocks noGrp="1"/>
          </p:cNvSpPr>
          <p:nvPr>
            <p:ph type="title"/>
          </p:nvPr>
        </p:nvSpPr>
        <p:spPr/>
        <p:txBody>
          <a:bodyPr/>
          <a:lstStyle/>
          <a:p>
            <a:r>
              <a:rPr lang="de-AT" dirty="0"/>
              <a:t>Kernpunkte zum Erstellen eines Leitbildes für Ihre Schule</a:t>
            </a:r>
          </a:p>
        </p:txBody>
      </p:sp>
      <p:sp>
        <p:nvSpPr>
          <p:cNvPr id="4" name="Fußzeilenplatzhalter 3">
            <a:extLst>
              <a:ext uri="{FF2B5EF4-FFF2-40B4-BE49-F238E27FC236}">
                <a16:creationId xmlns:a16="http://schemas.microsoft.com/office/drawing/2014/main" id="{1D0C2B5F-3B98-4FAF-A643-CFC870323165}"/>
              </a:ext>
            </a:extLst>
          </p:cNvPr>
          <p:cNvSpPr>
            <a:spLocks noGrp="1"/>
          </p:cNvSpPr>
          <p:nvPr>
            <p:ph type="ftr" sz="quarter" idx="11"/>
          </p:nvPr>
        </p:nvSpPr>
        <p:spPr/>
        <p:txBody>
          <a:bodyPr/>
          <a:lstStyle/>
          <a:p>
            <a:r>
              <a:rPr lang="de-AT" dirty="0"/>
              <a:t>Das Leitbild</a:t>
            </a:r>
          </a:p>
        </p:txBody>
      </p:sp>
      <p:sp>
        <p:nvSpPr>
          <p:cNvPr id="5" name="Foliennummernplatzhalter 4">
            <a:extLst>
              <a:ext uri="{FF2B5EF4-FFF2-40B4-BE49-F238E27FC236}">
                <a16:creationId xmlns:a16="http://schemas.microsoft.com/office/drawing/2014/main" id="{BC9E4744-6594-4BC7-84FD-4317C044E10B}"/>
              </a:ext>
            </a:extLst>
          </p:cNvPr>
          <p:cNvSpPr>
            <a:spLocks noGrp="1"/>
          </p:cNvSpPr>
          <p:nvPr>
            <p:ph type="sldNum" sz="quarter" idx="12"/>
          </p:nvPr>
        </p:nvSpPr>
        <p:spPr/>
        <p:txBody>
          <a:bodyPr/>
          <a:lstStyle/>
          <a:p>
            <a:fld id="{8B44F962-17F4-4193-8DD0-20201EFDB343}" type="slidenum">
              <a:rPr lang="de-AT" smtClean="0"/>
              <a:pPr/>
              <a:t>15</a:t>
            </a:fld>
            <a:endParaRPr lang="de-AT" dirty="0"/>
          </a:p>
        </p:txBody>
      </p:sp>
      <p:graphicFrame>
        <p:nvGraphicFramePr>
          <p:cNvPr id="6" name="Inhaltsplatzhalter 5">
            <a:extLst>
              <a:ext uri="{FF2B5EF4-FFF2-40B4-BE49-F238E27FC236}">
                <a16:creationId xmlns:a16="http://schemas.microsoft.com/office/drawing/2014/main" id="{4531FF6F-6569-463F-B2EA-B0DB1352D474}"/>
              </a:ext>
            </a:extLst>
          </p:cNvPr>
          <p:cNvGraphicFramePr>
            <a:graphicFrameLocks noGrp="1"/>
          </p:cNvGraphicFramePr>
          <p:nvPr>
            <p:ph idx="1"/>
            <p:extLst>
              <p:ext uri="{D42A27DB-BD31-4B8C-83A1-F6EECF244321}">
                <p14:modId xmlns:p14="http://schemas.microsoft.com/office/powerpoint/2010/main" val="1682241934"/>
              </p:ext>
            </p:extLst>
          </p:nvPr>
        </p:nvGraphicFramePr>
        <p:xfrm>
          <a:off x="838200" y="2052638"/>
          <a:ext cx="10515600" cy="4124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4391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BB57FE-B210-4E79-BDDB-1212C59FA02F}"/>
              </a:ext>
            </a:extLst>
          </p:cNvPr>
          <p:cNvSpPr>
            <a:spLocks noGrp="1"/>
          </p:cNvSpPr>
          <p:nvPr>
            <p:ph type="title"/>
          </p:nvPr>
        </p:nvSpPr>
        <p:spPr/>
        <p:txBody>
          <a:bodyPr/>
          <a:lstStyle/>
          <a:p>
            <a:r>
              <a:rPr lang="de-AT" dirty="0"/>
              <a:t>Kernpunkte zum Erstellen eines Leitbildes für Ihre Schule</a:t>
            </a:r>
          </a:p>
        </p:txBody>
      </p:sp>
      <p:sp>
        <p:nvSpPr>
          <p:cNvPr id="4" name="Fußzeilenplatzhalter 3">
            <a:extLst>
              <a:ext uri="{FF2B5EF4-FFF2-40B4-BE49-F238E27FC236}">
                <a16:creationId xmlns:a16="http://schemas.microsoft.com/office/drawing/2014/main" id="{1D0C2B5F-3B98-4FAF-A643-CFC870323165}"/>
              </a:ext>
            </a:extLst>
          </p:cNvPr>
          <p:cNvSpPr>
            <a:spLocks noGrp="1"/>
          </p:cNvSpPr>
          <p:nvPr>
            <p:ph type="ftr" sz="quarter" idx="11"/>
          </p:nvPr>
        </p:nvSpPr>
        <p:spPr/>
        <p:txBody>
          <a:bodyPr/>
          <a:lstStyle/>
          <a:p>
            <a:r>
              <a:rPr lang="de-AT" dirty="0"/>
              <a:t>Das Leitbild</a:t>
            </a:r>
          </a:p>
        </p:txBody>
      </p:sp>
      <p:sp>
        <p:nvSpPr>
          <p:cNvPr id="5" name="Foliennummernplatzhalter 4">
            <a:extLst>
              <a:ext uri="{FF2B5EF4-FFF2-40B4-BE49-F238E27FC236}">
                <a16:creationId xmlns:a16="http://schemas.microsoft.com/office/drawing/2014/main" id="{BC9E4744-6594-4BC7-84FD-4317C044E10B}"/>
              </a:ext>
            </a:extLst>
          </p:cNvPr>
          <p:cNvSpPr>
            <a:spLocks noGrp="1"/>
          </p:cNvSpPr>
          <p:nvPr>
            <p:ph type="sldNum" sz="quarter" idx="12"/>
          </p:nvPr>
        </p:nvSpPr>
        <p:spPr/>
        <p:txBody>
          <a:bodyPr/>
          <a:lstStyle/>
          <a:p>
            <a:fld id="{8B44F962-17F4-4193-8DD0-20201EFDB343}" type="slidenum">
              <a:rPr lang="de-AT" smtClean="0"/>
              <a:pPr/>
              <a:t>16</a:t>
            </a:fld>
            <a:endParaRPr lang="de-AT" dirty="0"/>
          </a:p>
        </p:txBody>
      </p:sp>
      <p:graphicFrame>
        <p:nvGraphicFramePr>
          <p:cNvPr id="6" name="Inhaltsplatzhalter 5">
            <a:extLst>
              <a:ext uri="{FF2B5EF4-FFF2-40B4-BE49-F238E27FC236}">
                <a16:creationId xmlns:a16="http://schemas.microsoft.com/office/drawing/2014/main" id="{4531FF6F-6569-463F-B2EA-B0DB1352D474}"/>
              </a:ext>
            </a:extLst>
          </p:cNvPr>
          <p:cNvGraphicFramePr>
            <a:graphicFrameLocks noGrp="1"/>
          </p:cNvGraphicFramePr>
          <p:nvPr>
            <p:ph idx="1"/>
            <p:extLst>
              <p:ext uri="{D42A27DB-BD31-4B8C-83A1-F6EECF244321}">
                <p14:modId xmlns:p14="http://schemas.microsoft.com/office/powerpoint/2010/main" val="3146877165"/>
              </p:ext>
            </p:extLst>
          </p:nvPr>
        </p:nvGraphicFramePr>
        <p:xfrm>
          <a:off x="838200" y="2052639"/>
          <a:ext cx="10515600" cy="25955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1322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DD56E1-8A27-4DBB-A207-E89667500B39}"/>
              </a:ext>
            </a:extLst>
          </p:cNvPr>
          <p:cNvSpPr>
            <a:spLocks noGrp="1"/>
          </p:cNvSpPr>
          <p:nvPr>
            <p:ph type="title"/>
          </p:nvPr>
        </p:nvSpPr>
        <p:spPr/>
        <p:txBody>
          <a:bodyPr/>
          <a:lstStyle/>
          <a:p>
            <a:r>
              <a:rPr lang="de-AT" dirty="0"/>
              <a:t>Schreiben Sie einen kurzen Bericht über tiefgreifende Veränderungen. </a:t>
            </a:r>
          </a:p>
        </p:txBody>
      </p:sp>
      <p:sp>
        <p:nvSpPr>
          <p:cNvPr id="8" name="Inhaltsplatzhalter 7">
            <a:extLst>
              <a:ext uri="{FF2B5EF4-FFF2-40B4-BE49-F238E27FC236}">
                <a16:creationId xmlns:a16="http://schemas.microsoft.com/office/drawing/2014/main" id="{E553242E-D2E5-4E00-AC65-DDFF1BB846A4}"/>
              </a:ext>
            </a:extLst>
          </p:cNvPr>
          <p:cNvSpPr>
            <a:spLocks noGrp="1"/>
          </p:cNvSpPr>
          <p:nvPr>
            <p:ph idx="1"/>
          </p:nvPr>
        </p:nvSpPr>
        <p:spPr>
          <a:xfrm>
            <a:off x="838199" y="2223231"/>
            <a:ext cx="10515600" cy="4123715"/>
          </a:xfrm>
        </p:spPr>
        <p:txBody>
          <a:bodyPr/>
          <a:lstStyle/>
          <a:p>
            <a:pPr marL="0" lvl="0" indent="0">
              <a:buNone/>
            </a:pPr>
            <a:r>
              <a:rPr lang="de-AT" dirty="0">
                <a:solidFill>
                  <a:prstClr val="black"/>
                </a:solidFill>
              </a:rPr>
              <a:t>Schreiben Sie einen kurzen Bericht (2 Seiten) und nehmen Sie Stellung zu folgenden Fragen:</a:t>
            </a:r>
          </a:p>
          <a:p>
            <a:pPr lvl="0"/>
            <a:r>
              <a:rPr lang="de-AT" dirty="0">
                <a:solidFill>
                  <a:prstClr val="black"/>
                </a:solidFill>
              </a:rPr>
              <a:t>Welche tiefgreifenden Veränderungen haben sich in den letzten 10 Jahren an Ihrer Schule vollzogen?</a:t>
            </a:r>
          </a:p>
          <a:p>
            <a:pPr lvl="0"/>
            <a:r>
              <a:rPr lang="de-AT" dirty="0">
                <a:solidFill>
                  <a:prstClr val="black"/>
                </a:solidFill>
              </a:rPr>
              <a:t>Wie haben sich diese Änderungen ausgewirkt:</a:t>
            </a:r>
          </a:p>
          <a:p>
            <a:pPr lvl="1"/>
            <a:r>
              <a:rPr lang="de-AT" dirty="0">
                <a:solidFill>
                  <a:prstClr val="black"/>
                </a:solidFill>
              </a:rPr>
              <a:t>auf Sie selbst?</a:t>
            </a:r>
          </a:p>
          <a:p>
            <a:pPr lvl="1"/>
            <a:r>
              <a:rPr lang="de-AT" dirty="0">
                <a:solidFill>
                  <a:prstClr val="black"/>
                </a:solidFill>
              </a:rPr>
              <a:t>auf Ihre KollegInnen/MitarbeiterInnen?</a:t>
            </a:r>
          </a:p>
          <a:p>
            <a:pPr lvl="1"/>
            <a:r>
              <a:rPr lang="de-AT" dirty="0">
                <a:solidFill>
                  <a:prstClr val="black"/>
                </a:solidFill>
              </a:rPr>
              <a:t>auf Ihre SchülerInnen</a:t>
            </a:r>
            <a:r>
              <a:rPr lang="en-US" dirty="0">
                <a:solidFill>
                  <a:prstClr val="black"/>
                </a:solidFill>
              </a:rPr>
              <a:t>?</a:t>
            </a:r>
          </a:p>
        </p:txBody>
      </p:sp>
      <p:sp>
        <p:nvSpPr>
          <p:cNvPr id="4" name="Fußzeilenplatzhalter 3">
            <a:extLst>
              <a:ext uri="{FF2B5EF4-FFF2-40B4-BE49-F238E27FC236}">
                <a16:creationId xmlns:a16="http://schemas.microsoft.com/office/drawing/2014/main" id="{FD368DCE-CA0E-4091-9B30-6224C086319E}"/>
              </a:ext>
            </a:extLst>
          </p:cNvPr>
          <p:cNvSpPr>
            <a:spLocks noGrp="1"/>
          </p:cNvSpPr>
          <p:nvPr>
            <p:ph type="ftr" sz="quarter" idx="11"/>
          </p:nvPr>
        </p:nvSpPr>
        <p:spPr/>
        <p:txBody>
          <a:bodyPr/>
          <a:lstStyle/>
          <a:p>
            <a:r>
              <a:rPr lang="de-AT" dirty="0"/>
              <a:t>Aufgabe</a:t>
            </a:r>
          </a:p>
        </p:txBody>
      </p:sp>
      <p:sp>
        <p:nvSpPr>
          <p:cNvPr id="5" name="Foliennummernplatzhalter 4">
            <a:extLst>
              <a:ext uri="{FF2B5EF4-FFF2-40B4-BE49-F238E27FC236}">
                <a16:creationId xmlns:a16="http://schemas.microsoft.com/office/drawing/2014/main" id="{6E55B647-09F1-41A1-A084-7383D5194AC6}"/>
              </a:ext>
            </a:extLst>
          </p:cNvPr>
          <p:cNvSpPr>
            <a:spLocks noGrp="1"/>
          </p:cNvSpPr>
          <p:nvPr>
            <p:ph type="sldNum" sz="quarter" idx="12"/>
          </p:nvPr>
        </p:nvSpPr>
        <p:spPr/>
        <p:txBody>
          <a:bodyPr/>
          <a:lstStyle/>
          <a:p>
            <a:fld id="{8B44F962-17F4-4193-8DD0-20201EFDB343}" type="slidenum">
              <a:rPr lang="de-AT" smtClean="0"/>
              <a:pPr/>
              <a:t>17</a:t>
            </a:fld>
            <a:endParaRPr lang="de-AT" dirty="0"/>
          </a:p>
        </p:txBody>
      </p:sp>
      <p:pic>
        <p:nvPicPr>
          <p:cNvPr id="9" name="Inhaltsplatzhalter 5">
            <a:extLst>
              <a:ext uri="{FF2B5EF4-FFF2-40B4-BE49-F238E27FC236}">
                <a16:creationId xmlns:a16="http://schemas.microsoft.com/office/drawing/2014/main" id="{3812F579-6ABF-49E4-8E37-5F8B1258B5F6}"/>
              </a:ext>
            </a:extLst>
          </p:cNvPr>
          <p:cNvPicPr>
            <a:picLocks noChangeAspect="1"/>
          </p:cNvPicPr>
          <p:nvPr/>
        </p:nvPicPr>
        <p:blipFill rotWithShape="1">
          <a:blip r:embed="rId2">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tretch/>
        </p:blipFill>
        <p:spPr>
          <a:xfrm>
            <a:off x="10699772" y="5209232"/>
            <a:ext cx="1000265" cy="1066949"/>
          </a:xfrm>
          <a:prstGeom prst="rect">
            <a:avLst/>
          </a:prstGeom>
        </p:spPr>
      </p:pic>
    </p:spTree>
    <p:extLst>
      <p:ext uri="{BB962C8B-B14F-4D97-AF65-F5344CB8AC3E}">
        <p14:creationId xmlns:p14="http://schemas.microsoft.com/office/powerpoint/2010/main" val="1321172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8" name="Inhaltsplatzhalter 7">
            <a:extLst>
              <a:ext uri="{FF2B5EF4-FFF2-40B4-BE49-F238E27FC236}">
                <a16:creationId xmlns:a16="http://schemas.microsoft.com/office/drawing/2014/main" id="{E553242E-D2E5-4E00-AC65-DDFF1BB846A4}"/>
              </a:ext>
            </a:extLst>
          </p:cNvPr>
          <p:cNvSpPr>
            <a:spLocks noGrp="1"/>
          </p:cNvSpPr>
          <p:nvPr>
            <p:ph sz="half" idx="1"/>
          </p:nvPr>
        </p:nvSpPr>
        <p:spPr/>
        <p:txBody>
          <a:bodyPr>
            <a:normAutofit/>
          </a:bodyPr>
          <a:lstStyle/>
          <a:p>
            <a:r>
              <a:rPr lang="de-AT" dirty="0"/>
              <a:t>Beachten Sie die dabei folgende Kriterien:</a:t>
            </a:r>
          </a:p>
          <a:p>
            <a:pPr lvl="1"/>
            <a:r>
              <a:rPr lang="de-AT" dirty="0"/>
              <a:t>Wesentlichkeit </a:t>
            </a:r>
          </a:p>
          <a:p>
            <a:pPr lvl="1"/>
            <a:r>
              <a:rPr lang="de-AT" dirty="0"/>
              <a:t>Allgemeingültigkeit</a:t>
            </a:r>
          </a:p>
          <a:p>
            <a:pPr lvl="1"/>
            <a:r>
              <a:rPr lang="de-AT" dirty="0"/>
              <a:t>Langfristigkeit</a:t>
            </a:r>
          </a:p>
          <a:p>
            <a:pPr lvl="1"/>
            <a:r>
              <a:rPr lang="de-AT" dirty="0"/>
              <a:t>Vollständigkeit</a:t>
            </a:r>
          </a:p>
          <a:p>
            <a:pPr lvl="1"/>
            <a:r>
              <a:rPr lang="de-AT" dirty="0"/>
              <a:t>Realisierbarkeit</a:t>
            </a:r>
          </a:p>
          <a:p>
            <a:pPr lvl="1"/>
            <a:r>
              <a:rPr lang="de-AT" dirty="0"/>
              <a:t>Klarheit</a:t>
            </a:r>
          </a:p>
        </p:txBody>
      </p:sp>
      <p:sp>
        <p:nvSpPr>
          <p:cNvPr id="3" name="Inhaltsplatzhalter 2">
            <a:extLst>
              <a:ext uri="{FF2B5EF4-FFF2-40B4-BE49-F238E27FC236}">
                <a16:creationId xmlns:a16="http://schemas.microsoft.com/office/drawing/2014/main" id="{14F30409-907B-4993-89D3-4CAB98FC11DD}"/>
              </a:ext>
            </a:extLst>
          </p:cNvPr>
          <p:cNvSpPr>
            <a:spLocks noGrp="1"/>
          </p:cNvSpPr>
          <p:nvPr>
            <p:ph sz="half" idx="2"/>
          </p:nvPr>
        </p:nvSpPr>
        <p:spPr/>
        <p:txBody>
          <a:bodyPr>
            <a:normAutofit/>
          </a:bodyPr>
          <a:lstStyle/>
          <a:p>
            <a:r>
              <a:rPr lang="de-AT" dirty="0"/>
              <a:t>Achten Sie bei der Formulierung der Aussagen auf</a:t>
            </a:r>
            <a:r>
              <a:rPr lang="en-US" dirty="0"/>
              <a:t>:</a:t>
            </a:r>
          </a:p>
          <a:p>
            <a:pPr lvl="1"/>
            <a:r>
              <a:rPr lang="de-AT" dirty="0"/>
              <a:t>aussagekräftige Formulierung</a:t>
            </a:r>
          </a:p>
          <a:p>
            <a:pPr lvl="1"/>
            <a:r>
              <a:rPr lang="de-AT" dirty="0"/>
              <a:t>kurze und einfache Sätze</a:t>
            </a:r>
          </a:p>
          <a:p>
            <a:pPr lvl="1"/>
            <a:r>
              <a:rPr lang="de-AT" dirty="0"/>
              <a:t>ehrliche Aussagen</a:t>
            </a:r>
          </a:p>
          <a:p>
            <a:pPr lvl="1"/>
            <a:r>
              <a:rPr lang="de-AT" dirty="0"/>
              <a:t>objektive, genaue und zukunftsorientierte Formulierungen</a:t>
            </a:r>
          </a:p>
          <a:p>
            <a:pPr lvl="1"/>
            <a:r>
              <a:rPr lang="de-AT" dirty="0"/>
              <a:t>eine direkte Rede</a:t>
            </a:r>
          </a:p>
          <a:p>
            <a:pPr lvl="1"/>
            <a:r>
              <a:rPr lang="de-AT" dirty="0"/>
              <a:t>einen einheitlicher Stil</a:t>
            </a:r>
          </a:p>
        </p:txBody>
      </p:sp>
      <p:sp>
        <p:nvSpPr>
          <p:cNvPr id="4" name="Fußzeilenplatzhalter 3">
            <a:extLst>
              <a:ext uri="{FF2B5EF4-FFF2-40B4-BE49-F238E27FC236}">
                <a16:creationId xmlns:a16="http://schemas.microsoft.com/office/drawing/2014/main" id="{FD368DCE-CA0E-4091-9B30-6224C086319E}"/>
              </a:ext>
            </a:extLst>
          </p:cNvPr>
          <p:cNvSpPr>
            <a:spLocks noGrp="1"/>
          </p:cNvSpPr>
          <p:nvPr>
            <p:ph type="ftr" sz="quarter" idx="11"/>
          </p:nvPr>
        </p:nvSpPr>
        <p:spPr/>
        <p:txBody>
          <a:bodyPr/>
          <a:lstStyle/>
          <a:p>
            <a:r>
              <a:rPr lang="de-AT" dirty="0"/>
              <a:t>Aufgabe</a:t>
            </a:r>
          </a:p>
        </p:txBody>
      </p:sp>
      <p:sp>
        <p:nvSpPr>
          <p:cNvPr id="5" name="Foliennummernplatzhalter 4">
            <a:extLst>
              <a:ext uri="{FF2B5EF4-FFF2-40B4-BE49-F238E27FC236}">
                <a16:creationId xmlns:a16="http://schemas.microsoft.com/office/drawing/2014/main" id="{6E55B647-09F1-41A1-A084-7383D5194AC6}"/>
              </a:ext>
            </a:extLst>
          </p:cNvPr>
          <p:cNvSpPr>
            <a:spLocks noGrp="1"/>
          </p:cNvSpPr>
          <p:nvPr>
            <p:ph type="sldNum" sz="quarter" idx="12"/>
          </p:nvPr>
        </p:nvSpPr>
        <p:spPr/>
        <p:txBody>
          <a:bodyPr/>
          <a:lstStyle/>
          <a:p>
            <a:fld id="{8B44F962-17F4-4193-8DD0-20201EFDB343}" type="slidenum">
              <a:rPr lang="de-AT" smtClean="0"/>
              <a:pPr/>
              <a:t>18</a:t>
            </a:fld>
            <a:endParaRPr lang="de-AT" dirty="0"/>
          </a:p>
        </p:txBody>
      </p:sp>
      <p:sp>
        <p:nvSpPr>
          <p:cNvPr id="2" name="Titel 1">
            <a:extLst>
              <a:ext uri="{FF2B5EF4-FFF2-40B4-BE49-F238E27FC236}">
                <a16:creationId xmlns:a16="http://schemas.microsoft.com/office/drawing/2014/main" id="{1FDD56E1-8A27-4DBB-A207-E89667500B39}"/>
              </a:ext>
            </a:extLst>
          </p:cNvPr>
          <p:cNvSpPr>
            <a:spLocks noGrp="1"/>
          </p:cNvSpPr>
          <p:nvPr>
            <p:ph type="title"/>
          </p:nvPr>
        </p:nvSpPr>
        <p:spPr/>
        <p:txBody>
          <a:bodyPr/>
          <a:lstStyle/>
          <a:p>
            <a:r>
              <a:rPr lang="en-US" dirty="0" err="1"/>
              <a:t>Erstellen</a:t>
            </a:r>
            <a:r>
              <a:rPr lang="en-US" dirty="0"/>
              <a:t> Sie </a:t>
            </a:r>
            <a:r>
              <a:rPr lang="en-US" dirty="0" err="1"/>
              <a:t>ein</a:t>
            </a:r>
            <a:r>
              <a:rPr lang="en-US" dirty="0"/>
              <a:t> </a:t>
            </a:r>
            <a:r>
              <a:rPr lang="en-US" dirty="0" err="1"/>
              <a:t>beispielhaftes</a:t>
            </a:r>
            <a:r>
              <a:rPr lang="en-US" dirty="0"/>
              <a:t> </a:t>
            </a:r>
            <a:r>
              <a:rPr lang="en-US" dirty="0" err="1"/>
              <a:t>Leitbild</a:t>
            </a:r>
            <a:r>
              <a:rPr lang="en-US" dirty="0"/>
              <a:t> </a:t>
            </a:r>
            <a:r>
              <a:rPr lang="en-US" dirty="0" err="1"/>
              <a:t>für</a:t>
            </a:r>
            <a:r>
              <a:rPr lang="en-US" dirty="0"/>
              <a:t> </a:t>
            </a:r>
            <a:r>
              <a:rPr lang="en-US" dirty="0" err="1"/>
              <a:t>Ihre</a:t>
            </a:r>
            <a:r>
              <a:rPr lang="en-US" dirty="0"/>
              <a:t> Schule</a:t>
            </a:r>
            <a:endParaRPr lang="de-AT" dirty="0"/>
          </a:p>
        </p:txBody>
      </p:sp>
      <p:pic>
        <p:nvPicPr>
          <p:cNvPr id="9" name="Inhaltsplatzhalter 5">
            <a:extLst>
              <a:ext uri="{FF2B5EF4-FFF2-40B4-BE49-F238E27FC236}">
                <a16:creationId xmlns:a16="http://schemas.microsoft.com/office/drawing/2014/main" id="{3812F579-6ABF-49E4-8E37-5F8B1258B5F6}"/>
              </a:ext>
            </a:extLst>
          </p:cNvPr>
          <p:cNvPicPr>
            <a:picLocks noChangeAspect="1"/>
          </p:cNvPicPr>
          <p:nvPr/>
        </p:nvPicPr>
        <p:blipFill rotWithShape="1">
          <a:blip r:embed="rId2">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tretch/>
        </p:blipFill>
        <p:spPr>
          <a:xfrm>
            <a:off x="10699772" y="5209232"/>
            <a:ext cx="1000265" cy="1066949"/>
          </a:xfrm>
          <a:prstGeom prst="rect">
            <a:avLst/>
          </a:prstGeom>
        </p:spPr>
      </p:pic>
    </p:spTree>
    <p:extLst>
      <p:ext uri="{BB962C8B-B14F-4D97-AF65-F5344CB8AC3E}">
        <p14:creationId xmlns:p14="http://schemas.microsoft.com/office/powerpoint/2010/main" val="1150561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7DD5E2-9E21-4E97-BD26-A5958CECA1EF}"/>
              </a:ext>
            </a:extLst>
          </p:cNvPr>
          <p:cNvSpPr>
            <a:spLocks noGrp="1"/>
          </p:cNvSpPr>
          <p:nvPr>
            <p:ph type="title"/>
          </p:nvPr>
        </p:nvSpPr>
        <p:spPr/>
        <p:txBody>
          <a:bodyPr/>
          <a:lstStyle/>
          <a:p>
            <a:r>
              <a:rPr lang="de-AT" dirty="0"/>
              <a:t>Holen Sie sich Feedback zu Ihrem beispielhaften Leitbild und verbessern Sie es.</a:t>
            </a:r>
          </a:p>
        </p:txBody>
      </p:sp>
      <p:sp>
        <p:nvSpPr>
          <p:cNvPr id="3" name="Inhaltsplatzhalter 2">
            <a:extLst>
              <a:ext uri="{FF2B5EF4-FFF2-40B4-BE49-F238E27FC236}">
                <a16:creationId xmlns:a16="http://schemas.microsoft.com/office/drawing/2014/main" id="{4AD0EEF5-C1DF-4705-90DA-27C4BA55A18D}"/>
              </a:ext>
            </a:extLst>
          </p:cNvPr>
          <p:cNvSpPr>
            <a:spLocks noGrp="1"/>
          </p:cNvSpPr>
          <p:nvPr>
            <p:ph idx="1"/>
          </p:nvPr>
        </p:nvSpPr>
        <p:spPr>
          <a:xfrm>
            <a:off x="838199" y="2335028"/>
            <a:ext cx="10515600" cy="4123715"/>
          </a:xfrm>
        </p:spPr>
        <p:txBody>
          <a:bodyPr/>
          <a:lstStyle/>
          <a:p>
            <a:r>
              <a:rPr lang="de-AT" dirty="0"/>
              <a:t>Präsentieren Sie Ihr Beispiel für ein Leitbild einem Kollegen/einer Kollegin und bitten Sie um Feedback.</a:t>
            </a:r>
          </a:p>
          <a:p>
            <a:r>
              <a:rPr lang="de-AT" dirty="0"/>
              <a:t>Wenn möglich, verbessern Sie Ihre bisherige Arbeit auf der Grundlage dieses Feedbacks.</a:t>
            </a:r>
          </a:p>
        </p:txBody>
      </p:sp>
      <p:sp>
        <p:nvSpPr>
          <p:cNvPr id="4" name="Fußzeilenplatzhalter 3">
            <a:extLst>
              <a:ext uri="{FF2B5EF4-FFF2-40B4-BE49-F238E27FC236}">
                <a16:creationId xmlns:a16="http://schemas.microsoft.com/office/drawing/2014/main" id="{5BE878ED-3A87-475E-9866-3EA60A89D918}"/>
              </a:ext>
            </a:extLst>
          </p:cNvPr>
          <p:cNvSpPr>
            <a:spLocks noGrp="1"/>
          </p:cNvSpPr>
          <p:nvPr>
            <p:ph type="ftr" sz="quarter" idx="11"/>
          </p:nvPr>
        </p:nvSpPr>
        <p:spPr/>
        <p:txBody>
          <a:bodyPr/>
          <a:lstStyle/>
          <a:p>
            <a:r>
              <a:rPr lang="de-AT" dirty="0"/>
              <a:t>Peer-Learning</a:t>
            </a:r>
          </a:p>
        </p:txBody>
      </p:sp>
      <p:sp>
        <p:nvSpPr>
          <p:cNvPr id="5" name="Foliennummernplatzhalter 4">
            <a:extLst>
              <a:ext uri="{FF2B5EF4-FFF2-40B4-BE49-F238E27FC236}">
                <a16:creationId xmlns:a16="http://schemas.microsoft.com/office/drawing/2014/main" id="{6F6BE054-C0A5-472E-B174-AA5D9015404E}"/>
              </a:ext>
            </a:extLst>
          </p:cNvPr>
          <p:cNvSpPr>
            <a:spLocks noGrp="1"/>
          </p:cNvSpPr>
          <p:nvPr>
            <p:ph type="sldNum" sz="quarter" idx="12"/>
          </p:nvPr>
        </p:nvSpPr>
        <p:spPr/>
        <p:txBody>
          <a:bodyPr/>
          <a:lstStyle/>
          <a:p>
            <a:fld id="{8B44F962-17F4-4193-8DD0-20201EFDB343}" type="slidenum">
              <a:rPr lang="de-AT" smtClean="0"/>
              <a:pPr/>
              <a:t>19</a:t>
            </a:fld>
            <a:endParaRPr lang="de-AT" dirty="0"/>
          </a:p>
        </p:txBody>
      </p:sp>
      <p:pic>
        <p:nvPicPr>
          <p:cNvPr id="7" name="Grafik 6">
            <a:extLst>
              <a:ext uri="{FF2B5EF4-FFF2-40B4-BE49-F238E27FC236}">
                <a16:creationId xmlns:a16="http://schemas.microsoft.com/office/drawing/2014/main" id="{7AB42EA6-2CF7-4EE2-885B-2D1C2615FEA1}"/>
              </a:ext>
            </a:extLst>
          </p:cNvPr>
          <p:cNvPicPr>
            <a:picLocks noChangeAspect="1"/>
          </p:cNvPicPr>
          <p:nvPr/>
        </p:nvPicPr>
        <p:blipFill>
          <a:blip r:embed="rId2">
            <a:clrChange>
              <a:clrFrom>
                <a:srgbClr val="FFFFFF"/>
              </a:clrFrom>
              <a:clrTo>
                <a:srgbClr val="FFFFFF">
                  <a:alpha val="0"/>
                </a:srgbClr>
              </a:clrTo>
            </a:clrChange>
            <a:duotone>
              <a:schemeClr val="accent1">
                <a:shade val="45000"/>
                <a:satMod val="135000"/>
              </a:schemeClr>
              <a:prstClr val="white"/>
            </a:duotone>
          </a:blip>
          <a:stretch>
            <a:fillRect/>
          </a:stretch>
        </p:blipFill>
        <p:spPr>
          <a:xfrm>
            <a:off x="10500212" y="5148070"/>
            <a:ext cx="1226527" cy="1226527"/>
          </a:xfrm>
          <a:prstGeom prst="rect">
            <a:avLst/>
          </a:prstGeom>
        </p:spPr>
      </p:pic>
    </p:spTree>
    <p:extLst>
      <p:ext uri="{BB962C8B-B14F-4D97-AF65-F5344CB8AC3E}">
        <p14:creationId xmlns:p14="http://schemas.microsoft.com/office/powerpoint/2010/main" val="610357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FDBD49-6A55-405E-A7CE-12C1CF44BBF1}"/>
              </a:ext>
            </a:extLst>
          </p:cNvPr>
          <p:cNvSpPr>
            <a:spLocks noGrp="1"/>
          </p:cNvSpPr>
          <p:nvPr>
            <p:ph type="title"/>
          </p:nvPr>
        </p:nvSpPr>
        <p:spPr/>
        <p:txBody>
          <a:bodyPr/>
          <a:lstStyle/>
          <a:p>
            <a:r>
              <a:rPr lang="de-AT" dirty="0"/>
              <a:t>Überblick</a:t>
            </a:r>
          </a:p>
        </p:txBody>
      </p:sp>
      <p:graphicFrame>
        <p:nvGraphicFramePr>
          <p:cNvPr id="6" name="Inhaltsplatzhalter 5">
            <a:extLst>
              <a:ext uri="{FF2B5EF4-FFF2-40B4-BE49-F238E27FC236}">
                <a16:creationId xmlns:a16="http://schemas.microsoft.com/office/drawing/2014/main" id="{25609650-0EBC-4F5D-9E4A-4ADB421138A9}"/>
              </a:ext>
            </a:extLst>
          </p:cNvPr>
          <p:cNvGraphicFramePr>
            <a:graphicFrameLocks noGrp="1"/>
          </p:cNvGraphicFramePr>
          <p:nvPr>
            <p:ph idx="1"/>
            <p:extLst>
              <p:ext uri="{D42A27DB-BD31-4B8C-83A1-F6EECF244321}">
                <p14:modId xmlns:p14="http://schemas.microsoft.com/office/powerpoint/2010/main" val="2249710409"/>
              </p:ext>
            </p:extLst>
          </p:nvPr>
        </p:nvGraphicFramePr>
        <p:xfrm>
          <a:off x="838200" y="1647092"/>
          <a:ext cx="10515600" cy="45298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ußzeilenplatzhalter 3">
            <a:extLst>
              <a:ext uri="{FF2B5EF4-FFF2-40B4-BE49-F238E27FC236}">
                <a16:creationId xmlns:a16="http://schemas.microsoft.com/office/drawing/2014/main" id="{B8AFBFCB-A3D2-4135-BE6B-BEA298872E7C}"/>
              </a:ext>
            </a:extLst>
          </p:cNvPr>
          <p:cNvSpPr>
            <a:spLocks noGrp="1"/>
          </p:cNvSpPr>
          <p:nvPr>
            <p:ph type="ftr" sz="quarter" idx="11"/>
          </p:nvPr>
        </p:nvSpPr>
        <p:spPr/>
        <p:txBody>
          <a:bodyPr/>
          <a:lstStyle/>
          <a:p>
            <a:r>
              <a:rPr lang="de-AT" dirty="0"/>
              <a:t>Überblick</a:t>
            </a:r>
          </a:p>
        </p:txBody>
      </p:sp>
      <p:sp>
        <p:nvSpPr>
          <p:cNvPr id="5" name="Foliennummernplatzhalter 4">
            <a:extLst>
              <a:ext uri="{FF2B5EF4-FFF2-40B4-BE49-F238E27FC236}">
                <a16:creationId xmlns:a16="http://schemas.microsoft.com/office/drawing/2014/main" id="{784AFC80-6E9A-48D2-8B90-33C6E9344878}"/>
              </a:ext>
            </a:extLst>
          </p:cNvPr>
          <p:cNvSpPr>
            <a:spLocks noGrp="1"/>
          </p:cNvSpPr>
          <p:nvPr>
            <p:ph type="sldNum" sz="quarter" idx="12"/>
          </p:nvPr>
        </p:nvSpPr>
        <p:spPr/>
        <p:txBody>
          <a:bodyPr/>
          <a:lstStyle/>
          <a:p>
            <a:fld id="{8B44F962-17F4-4193-8DD0-20201EFDB343}" type="slidenum">
              <a:rPr lang="de-AT" smtClean="0"/>
              <a:pPr/>
              <a:t>2</a:t>
            </a:fld>
            <a:endParaRPr lang="de-AT" dirty="0"/>
          </a:p>
        </p:txBody>
      </p:sp>
    </p:spTree>
    <p:extLst>
      <p:ext uri="{BB962C8B-B14F-4D97-AF65-F5344CB8AC3E}">
        <p14:creationId xmlns:p14="http://schemas.microsoft.com/office/powerpoint/2010/main" val="21051636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ABE04-F456-49D8-A26E-9C689E355CD2}"/>
              </a:ext>
            </a:extLst>
          </p:cNvPr>
          <p:cNvSpPr>
            <a:spLocks noGrp="1"/>
          </p:cNvSpPr>
          <p:nvPr>
            <p:ph type="title"/>
          </p:nvPr>
        </p:nvSpPr>
        <p:spPr/>
        <p:txBody>
          <a:bodyPr/>
          <a:lstStyle/>
          <a:p>
            <a:r>
              <a:rPr lang="de-AT" dirty="0"/>
              <a:t>Machen Sie sich mit den Metaplan-Techniken vertraut!</a:t>
            </a:r>
          </a:p>
        </p:txBody>
      </p:sp>
      <p:sp>
        <p:nvSpPr>
          <p:cNvPr id="3" name="Inhaltsplatzhalter 2">
            <a:extLst>
              <a:ext uri="{FF2B5EF4-FFF2-40B4-BE49-F238E27FC236}">
                <a16:creationId xmlns:a16="http://schemas.microsoft.com/office/drawing/2014/main" id="{1370CE1D-811C-49A8-B06E-A86DC7062244}"/>
              </a:ext>
            </a:extLst>
          </p:cNvPr>
          <p:cNvSpPr>
            <a:spLocks noGrp="1"/>
          </p:cNvSpPr>
          <p:nvPr>
            <p:ph idx="1"/>
          </p:nvPr>
        </p:nvSpPr>
        <p:spPr/>
        <p:txBody>
          <a:bodyPr/>
          <a:lstStyle/>
          <a:p>
            <a:pPr marL="0" indent="0">
              <a:buNone/>
            </a:pPr>
            <a:r>
              <a:rPr lang="de-AT" dirty="0"/>
              <a:t>Machen Sie sich mit den folgenden beiden Methoden in unserer Methodendatenbank vertraut:</a:t>
            </a:r>
          </a:p>
          <a:p>
            <a:r>
              <a:rPr lang="de-AT" dirty="0"/>
              <a:t>Die Methode </a:t>
            </a:r>
            <a:r>
              <a:rPr lang="de-AT" dirty="0" err="1"/>
              <a:t>Metaplan</a:t>
            </a:r>
            <a:r>
              <a:rPr lang="de-AT" dirty="0"/>
              <a:t> - Ablauf der Metaplan-Arbeit</a:t>
            </a:r>
          </a:p>
          <a:p>
            <a:r>
              <a:rPr lang="de-AT" dirty="0"/>
              <a:t>Die Methode </a:t>
            </a:r>
            <a:r>
              <a:rPr lang="de-AT" dirty="0" err="1"/>
              <a:t>Metaplan</a:t>
            </a:r>
            <a:r>
              <a:rPr lang="de-AT" dirty="0"/>
              <a:t> - Ablauf einer Kartenabfrage</a:t>
            </a:r>
          </a:p>
        </p:txBody>
      </p:sp>
      <p:sp>
        <p:nvSpPr>
          <p:cNvPr id="4" name="Fußzeilenplatzhalter 3">
            <a:extLst>
              <a:ext uri="{FF2B5EF4-FFF2-40B4-BE49-F238E27FC236}">
                <a16:creationId xmlns:a16="http://schemas.microsoft.com/office/drawing/2014/main" id="{D05A5D49-169A-450C-9462-7F5FC589E993}"/>
              </a:ext>
            </a:extLst>
          </p:cNvPr>
          <p:cNvSpPr>
            <a:spLocks noGrp="1"/>
          </p:cNvSpPr>
          <p:nvPr>
            <p:ph type="ftr" sz="quarter" idx="11"/>
          </p:nvPr>
        </p:nvSpPr>
        <p:spPr/>
        <p:txBody>
          <a:bodyPr/>
          <a:lstStyle/>
          <a:p>
            <a:r>
              <a:rPr lang="de-AT" dirty="0"/>
              <a:t>Selbststudium</a:t>
            </a:r>
          </a:p>
        </p:txBody>
      </p:sp>
      <p:sp>
        <p:nvSpPr>
          <p:cNvPr id="5" name="Foliennummernplatzhalter 4">
            <a:extLst>
              <a:ext uri="{FF2B5EF4-FFF2-40B4-BE49-F238E27FC236}">
                <a16:creationId xmlns:a16="http://schemas.microsoft.com/office/drawing/2014/main" id="{54746B2F-3AD3-45FF-8F44-828D20A6302A}"/>
              </a:ext>
            </a:extLst>
          </p:cNvPr>
          <p:cNvSpPr>
            <a:spLocks noGrp="1"/>
          </p:cNvSpPr>
          <p:nvPr>
            <p:ph type="sldNum" sz="quarter" idx="12"/>
          </p:nvPr>
        </p:nvSpPr>
        <p:spPr/>
        <p:txBody>
          <a:bodyPr/>
          <a:lstStyle/>
          <a:p>
            <a:fld id="{8B44F962-17F4-4193-8DD0-20201EFDB343}" type="slidenum">
              <a:rPr lang="de-AT" smtClean="0"/>
              <a:pPr/>
              <a:t>20</a:t>
            </a:fld>
            <a:endParaRPr lang="de-AT" dirty="0"/>
          </a:p>
        </p:txBody>
      </p:sp>
      <p:pic>
        <p:nvPicPr>
          <p:cNvPr id="6" name="Grafik 5">
            <a:extLst>
              <a:ext uri="{FF2B5EF4-FFF2-40B4-BE49-F238E27FC236}">
                <a16:creationId xmlns:a16="http://schemas.microsoft.com/office/drawing/2014/main" id="{293FAFCF-160F-48F7-BD3D-A3F2DF11127A}"/>
              </a:ext>
            </a:extLst>
          </p:cNvPr>
          <p:cNvPicPr>
            <a:picLocks noChangeAspect="1"/>
          </p:cNvPicPr>
          <p:nvPr/>
        </p:nvPicPr>
        <p:blipFill>
          <a:blip r:embed="rId2">
            <a:clrChange>
              <a:clrFrom>
                <a:srgbClr val="000000"/>
              </a:clrFrom>
              <a:clrTo>
                <a:srgbClr val="000000">
                  <a:alpha val="0"/>
                </a:srgbClr>
              </a:clrTo>
            </a:clrChange>
            <a:duotone>
              <a:schemeClr val="accent1">
                <a:shade val="45000"/>
                <a:satMod val="135000"/>
              </a:schemeClr>
              <a:prstClr val="white"/>
            </a:duotone>
          </a:blip>
          <a:stretch>
            <a:fillRect/>
          </a:stretch>
        </p:blipFill>
        <p:spPr>
          <a:xfrm>
            <a:off x="10474090" y="5134997"/>
            <a:ext cx="1278771" cy="1252674"/>
          </a:xfrm>
          <a:prstGeom prst="rect">
            <a:avLst/>
          </a:prstGeom>
        </p:spPr>
      </p:pic>
    </p:spTree>
    <p:extLst>
      <p:ext uri="{BB962C8B-B14F-4D97-AF65-F5344CB8AC3E}">
        <p14:creationId xmlns:p14="http://schemas.microsoft.com/office/powerpoint/2010/main" val="38621085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DD56E1-8A27-4DBB-A207-E89667500B39}"/>
              </a:ext>
            </a:extLst>
          </p:cNvPr>
          <p:cNvSpPr>
            <a:spLocks noGrp="1"/>
          </p:cNvSpPr>
          <p:nvPr>
            <p:ph type="title"/>
          </p:nvPr>
        </p:nvSpPr>
        <p:spPr/>
        <p:txBody>
          <a:bodyPr/>
          <a:lstStyle/>
          <a:p>
            <a:r>
              <a:rPr lang="de-AT" dirty="0"/>
              <a:t>Üben Sie die Metaplan-Techniken“ </a:t>
            </a:r>
          </a:p>
        </p:txBody>
      </p:sp>
      <p:sp>
        <p:nvSpPr>
          <p:cNvPr id="8" name="Inhaltsplatzhalter 7">
            <a:extLst>
              <a:ext uri="{FF2B5EF4-FFF2-40B4-BE49-F238E27FC236}">
                <a16:creationId xmlns:a16="http://schemas.microsoft.com/office/drawing/2014/main" id="{E553242E-D2E5-4E00-AC65-DDFF1BB846A4}"/>
              </a:ext>
            </a:extLst>
          </p:cNvPr>
          <p:cNvSpPr>
            <a:spLocks noGrp="1"/>
          </p:cNvSpPr>
          <p:nvPr>
            <p:ph idx="1"/>
          </p:nvPr>
        </p:nvSpPr>
        <p:spPr/>
        <p:txBody>
          <a:bodyPr/>
          <a:lstStyle/>
          <a:p>
            <a:pPr marL="0" lvl="0" indent="0">
              <a:buNone/>
            </a:pPr>
            <a:r>
              <a:rPr lang="de-AT" dirty="0">
                <a:solidFill>
                  <a:prstClr val="black"/>
                </a:solidFill>
              </a:rPr>
              <a:t>Bilden Sie mit drei weiteren KollegInnen eine Übungsgruppe und üben Sie gemeinsam:</a:t>
            </a:r>
          </a:p>
          <a:p>
            <a:r>
              <a:rPr lang="de-AT" dirty="0"/>
              <a:t>Die Methode </a:t>
            </a:r>
            <a:r>
              <a:rPr lang="de-AT" dirty="0" err="1"/>
              <a:t>Metaplan</a:t>
            </a:r>
            <a:r>
              <a:rPr lang="de-AT" dirty="0"/>
              <a:t> - Ablauf der Metaplan-Arbeit</a:t>
            </a:r>
          </a:p>
          <a:p>
            <a:r>
              <a:rPr lang="de-AT" dirty="0"/>
              <a:t>Die Methode </a:t>
            </a:r>
            <a:r>
              <a:rPr lang="de-AT" dirty="0" err="1"/>
              <a:t>Metaplan</a:t>
            </a:r>
            <a:r>
              <a:rPr lang="de-AT" dirty="0"/>
              <a:t> - Ablauf einer Kartenabfrage</a:t>
            </a:r>
          </a:p>
        </p:txBody>
      </p:sp>
      <p:sp>
        <p:nvSpPr>
          <p:cNvPr id="4" name="Fußzeilenplatzhalter 3">
            <a:extLst>
              <a:ext uri="{FF2B5EF4-FFF2-40B4-BE49-F238E27FC236}">
                <a16:creationId xmlns:a16="http://schemas.microsoft.com/office/drawing/2014/main" id="{FD368DCE-CA0E-4091-9B30-6224C086319E}"/>
              </a:ext>
            </a:extLst>
          </p:cNvPr>
          <p:cNvSpPr>
            <a:spLocks noGrp="1"/>
          </p:cNvSpPr>
          <p:nvPr>
            <p:ph type="ftr" sz="quarter" idx="11"/>
          </p:nvPr>
        </p:nvSpPr>
        <p:spPr/>
        <p:txBody>
          <a:bodyPr/>
          <a:lstStyle/>
          <a:p>
            <a:r>
              <a:rPr lang="de-AT" dirty="0"/>
              <a:t>Aufgabe</a:t>
            </a:r>
          </a:p>
        </p:txBody>
      </p:sp>
      <p:sp>
        <p:nvSpPr>
          <p:cNvPr id="5" name="Foliennummernplatzhalter 4">
            <a:extLst>
              <a:ext uri="{FF2B5EF4-FFF2-40B4-BE49-F238E27FC236}">
                <a16:creationId xmlns:a16="http://schemas.microsoft.com/office/drawing/2014/main" id="{6E55B647-09F1-41A1-A084-7383D5194AC6}"/>
              </a:ext>
            </a:extLst>
          </p:cNvPr>
          <p:cNvSpPr>
            <a:spLocks noGrp="1"/>
          </p:cNvSpPr>
          <p:nvPr>
            <p:ph type="sldNum" sz="quarter" idx="12"/>
          </p:nvPr>
        </p:nvSpPr>
        <p:spPr/>
        <p:txBody>
          <a:bodyPr/>
          <a:lstStyle/>
          <a:p>
            <a:fld id="{8B44F962-17F4-4193-8DD0-20201EFDB343}" type="slidenum">
              <a:rPr lang="de-AT" smtClean="0"/>
              <a:pPr/>
              <a:t>21</a:t>
            </a:fld>
            <a:endParaRPr lang="de-AT" dirty="0"/>
          </a:p>
        </p:txBody>
      </p:sp>
      <p:pic>
        <p:nvPicPr>
          <p:cNvPr id="9" name="Inhaltsplatzhalter 5">
            <a:extLst>
              <a:ext uri="{FF2B5EF4-FFF2-40B4-BE49-F238E27FC236}">
                <a16:creationId xmlns:a16="http://schemas.microsoft.com/office/drawing/2014/main" id="{3812F579-6ABF-49E4-8E37-5F8B1258B5F6}"/>
              </a:ext>
            </a:extLst>
          </p:cNvPr>
          <p:cNvPicPr>
            <a:picLocks noChangeAspect="1"/>
          </p:cNvPicPr>
          <p:nvPr/>
        </p:nvPicPr>
        <p:blipFill rotWithShape="1">
          <a:blip r:embed="rId2">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tretch/>
        </p:blipFill>
        <p:spPr>
          <a:xfrm>
            <a:off x="10699772" y="5209232"/>
            <a:ext cx="1000265" cy="1066949"/>
          </a:xfrm>
          <a:prstGeom prst="rect">
            <a:avLst/>
          </a:prstGeom>
        </p:spPr>
      </p:pic>
    </p:spTree>
    <p:extLst>
      <p:ext uri="{BB962C8B-B14F-4D97-AF65-F5344CB8AC3E}">
        <p14:creationId xmlns:p14="http://schemas.microsoft.com/office/powerpoint/2010/main" val="2853281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E0E118-AF13-41D3-883C-1CC9819DC2DC}"/>
              </a:ext>
            </a:extLst>
          </p:cNvPr>
          <p:cNvSpPr>
            <a:spLocks noGrp="1"/>
          </p:cNvSpPr>
          <p:nvPr>
            <p:ph type="title"/>
          </p:nvPr>
        </p:nvSpPr>
        <p:spPr/>
        <p:txBody>
          <a:bodyPr/>
          <a:lstStyle/>
          <a:p>
            <a:r>
              <a:rPr lang="de-AT" dirty="0"/>
              <a:t>Gestalten Sie einen Workshop!</a:t>
            </a:r>
          </a:p>
        </p:txBody>
      </p:sp>
      <p:sp>
        <p:nvSpPr>
          <p:cNvPr id="3" name="Inhaltsplatzhalter 2">
            <a:extLst>
              <a:ext uri="{FF2B5EF4-FFF2-40B4-BE49-F238E27FC236}">
                <a16:creationId xmlns:a16="http://schemas.microsoft.com/office/drawing/2014/main" id="{1136F932-CF8F-47B1-BF82-2E5BE47AA815}"/>
              </a:ext>
            </a:extLst>
          </p:cNvPr>
          <p:cNvSpPr>
            <a:spLocks noGrp="1"/>
          </p:cNvSpPr>
          <p:nvPr>
            <p:ph idx="1"/>
          </p:nvPr>
        </p:nvSpPr>
        <p:spPr/>
        <p:txBody>
          <a:bodyPr/>
          <a:lstStyle/>
          <a:p>
            <a:r>
              <a:rPr lang="de-AT" dirty="0"/>
              <a:t>Bitte entwerfen Sie einen Workshop für Ihre Kollegen, um an einem gemeinsamen Leitbild für Ihre Schule zu arbeiten.</a:t>
            </a:r>
          </a:p>
          <a:p>
            <a:r>
              <a:rPr lang="de-AT" dirty="0"/>
              <a:t>Verwenden Sie bei der Konzeption dieses Workshops die folgenden beiden Methoden aus unserer Methodendatenbank:</a:t>
            </a:r>
          </a:p>
          <a:p>
            <a:pPr lvl="1"/>
            <a:r>
              <a:rPr lang="de-AT" dirty="0"/>
              <a:t>Die Methode </a:t>
            </a:r>
            <a:r>
              <a:rPr lang="de-AT" dirty="0" err="1"/>
              <a:t>Metaplan</a:t>
            </a:r>
            <a:r>
              <a:rPr lang="de-AT" dirty="0"/>
              <a:t> - Ablauf der Metaplan-Arbeit</a:t>
            </a:r>
          </a:p>
          <a:p>
            <a:pPr lvl="1"/>
            <a:r>
              <a:rPr lang="de-AT" dirty="0"/>
              <a:t>Die Methode </a:t>
            </a:r>
            <a:r>
              <a:rPr lang="de-AT" dirty="0" err="1"/>
              <a:t>Metaplan</a:t>
            </a:r>
            <a:r>
              <a:rPr lang="de-AT" dirty="0"/>
              <a:t> - Ablauf einer Kartenabfrage</a:t>
            </a:r>
          </a:p>
        </p:txBody>
      </p:sp>
      <p:sp>
        <p:nvSpPr>
          <p:cNvPr id="4" name="Fußzeilenplatzhalter 3">
            <a:extLst>
              <a:ext uri="{FF2B5EF4-FFF2-40B4-BE49-F238E27FC236}">
                <a16:creationId xmlns:a16="http://schemas.microsoft.com/office/drawing/2014/main" id="{8261C7BE-3B96-4580-AA0C-CE002D52B0A0}"/>
              </a:ext>
            </a:extLst>
          </p:cNvPr>
          <p:cNvSpPr>
            <a:spLocks noGrp="1"/>
          </p:cNvSpPr>
          <p:nvPr>
            <p:ph type="ftr" sz="quarter" idx="11"/>
          </p:nvPr>
        </p:nvSpPr>
        <p:spPr/>
        <p:txBody>
          <a:bodyPr/>
          <a:lstStyle/>
          <a:p>
            <a:r>
              <a:rPr lang="de-AT" dirty="0"/>
              <a:t>Projektarbeit</a:t>
            </a:r>
          </a:p>
        </p:txBody>
      </p:sp>
      <p:sp>
        <p:nvSpPr>
          <p:cNvPr id="5" name="Foliennummernplatzhalter 4">
            <a:extLst>
              <a:ext uri="{FF2B5EF4-FFF2-40B4-BE49-F238E27FC236}">
                <a16:creationId xmlns:a16="http://schemas.microsoft.com/office/drawing/2014/main" id="{F1822C9F-EDCF-4332-93A4-AAB0EDF00F58}"/>
              </a:ext>
            </a:extLst>
          </p:cNvPr>
          <p:cNvSpPr>
            <a:spLocks noGrp="1"/>
          </p:cNvSpPr>
          <p:nvPr>
            <p:ph type="sldNum" sz="quarter" idx="12"/>
          </p:nvPr>
        </p:nvSpPr>
        <p:spPr/>
        <p:txBody>
          <a:bodyPr/>
          <a:lstStyle/>
          <a:p>
            <a:fld id="{8B44F962-17F4-4193-8DD0-20201EFDB343}" type="slidenum">
              <a:rPr lang="de-AT" smtClean="0"/>
              <a:pPr/>
              <a:t>22</a:t>
            </a:fld>
            <a:endParaRPr lang="de-AT" dirty="0"/>
          </a:p>
        </p:txBody>
      </p:sp>
      <p:pic>
        <p:nvPicPr>
          <p:cNvPr id="6" name="Grafik 5">
            <a:extLst>
              <a:ext uri="{FF2B5EF4-FFF2-40B4-BE49-F238E27FC236}">
                <a16:creationId xmlns:a16="http://schemas.microsoft.com/office/drawing/2014/main" id="{31891A95-E8A7-4234-B137-E6F2CD43F10E}"/>
              </a:ext>
            </a:extLst>
          </p:cNvPr>
          <p:cNvPicPr>
            <a:picLocks noChangeAspect="1"/>
          </p:cNvPicPr>
          <p:nvPr/>
        </p:nvPicPr>
        <p:blipFill>
          <a:blip r:embed="rId2">
            <a:clrChange>
              <a:clrFrom>
                <a:srgbClr val="FFFFFF"/>
              </a:clrFrom>
              <a:clrTo>
                <a:srgbClr val="FFFFFF">
                  <a:alpha val="0"/>
                </a:srgbClr>
              </a:clrTo>
            </a:clrChange>
            <a:duotone>
              <a:schemeClr val="accent5">
                <a:shade val="45000"/>
                <a:satMod val="135000"/>
              </a:schemeClr>
              <a:prstClr val="white"/>
            </a:duotone>
          </a:blip>
          <a:stretch>
            <a:fillRect/>
          </a:stretch>
        </p:blipFill>
        <p:spPr>
          <a:xfrm>
            <a:off x="10245970" y="5380207"/>
            <a:ext cx="1445602" cy="970769"/>
          </a:xfrm>
          <a:prstGeom prst="rect">
            <a:avLst/>
          </a:prstGeom>
        </p:spPr>
      </p:pic>
    </p:spTree>
    <p:extLst>
      <p:ext uri="{BB962C8B-B14F-4D97-AF65-F5344CB8AC3E}">
        <p14:creationId xmlns:p14="http://schemas.microsoft.com/office/powerpoint/2010/main" val="2243463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EAB214E5-5B3E-4A29-A22C-48A39C8D50A4}"/>
              </a:ext>
            </a:extLst>
          </p:cNvPr>
          <p:cNvSpPr>
            <a:spLocks noGrp="1"/>
          </p:cNvSpPr>
          <p:nvPr>
            <p:ph type="title"/>
          </p:nvPr>
        </p:nvSpPr>
        <p:spPr/>
        <p:txBody>
          <a:bodyPr/>
          <a:lstStyle/>
          <a:p>
            <a:r>
              <a:rPr lang="en-US" dirty="0" err="1"/>
              <a:t>Feedbackkultur</a:t>
            </a:r>
            <a:endParaRPr lang="de-AT" dirty="0"/>
          </a:p>
        </p:txBody>
      </p:sp>
      <p:sp>
        <p:nvSpPr>
          <p:cNvPr id="7" name="Textplatzhalter 6">
            <a:extLst>
              <a:ext uri="{FF2B5EF4-FFF2-40B4-BE49-F238E27FC236}">
                <a16:creationId xmlns:a16="http://schemas.microsoft.com/office/drawing/2014/main" id="{87B43CF9-EB7D-4E46-B5C7-6FC415EAFA76}"/>
              </a:ext>
            </a:extLst>
          </p:cNvPr>
          <p:cNvSpPr>
            <a:spLocks noGrp="1"/>
          </p:cNvSpPr>
          <p:nvPr>
            <p:ph type="body" idx="1"/>
          </p:nvPr>
        </p:nvSpPr>
        <p:spPr/>
        <p:txBody>
          <a:bodyPr/>
          <a:lstStyle/>
          <a:p>
            <a:r>
              <a:rPr lang="de-AT" dirty="0"/>
              <a:t>voneinander lernen</a:t>
            </a:r>
          </a:p>
        </p:txBody>
      </p:sp>
      <p:sp>
        <p:nvSpPr>
          <p:cNvPr id="4" name="Fußzeilenplatzhalter 3">
            <a:extLst>
              <a:ext uri="{FF2B5EF4-FFF2-40B4-BE49-F238E27FC236}">
                <a16:creationId xmlns:a16="http://schemas.microsoft.com/office/drawing/2014/main" id="{8746589B-C790-49E8-B2F7-9B76A857CEFF}"/>
              </a:ext>
            </a:extLst>
          </p:cNvPr>
          <p:cNvSpPr>
            <a:spLocks noGrp="1"/>
          </p:cNvSpPr>
          <p:nvPr>
            <p:ph type="ftr" sz="quarter" idx="11"/>
          </p:nvPr>
        </p:nvSpPr>
        <p:spPr/>
        <p:txBody>
          <a:bodyPr/>
          <a:lstStyle/>
          <a:p>
            <a:r>
              <a:rPr lang="de-AT" dirty="0"/>
              <a:t>Organisationsentwicklung</a:t>
            </a:r>
          </a:p>
        </p:txBody>
      </p:sp>
      <p:sp>
        <p:nvSpPr>
          <p:cNvPr id="5" name="Foliennummernplatzhalter 4">
            <a:extLst>
              <a:ext uri="{FF2B5EF4-FFF2-40B4-BE49-F238E27FC236}">
                <a16:creationId xmlns:a16="http://schemas.microsoft.com/office/drawing/2014/main" id="{3954E0A0-03B6-4CF1-9C62-0790CDF1C42C}"/>
              </a:ext>
            </a:extLst>
          </p:cNvPr>
          <p:cNvSpPr>
            <a:spLocks noGrp="1"/>
          </p:cNvSpPr>
          <p:nvPr>
            <p:ph type="sldNum" sz="quarter" idx="12"/>
          </p:nvPr>
        </p:nvSpPr>
        <p:spPr/>
        <p:txBody>
          <a:bodyPr/>
          <a:lstStyle/>
          <a:p>
            <a:fld id="{8B44F962-17F4-4193-8DD0-20201EFDB343}" type="slidenum">
              <a:rPr lang="de-AT" smtClean="0"/>
              <a:pPr/>
              <a:t>23</a:t>
            </a:fld>
            <a:endParaRPr lang="de-AT" dirty="0"/>
          </a:p>
        </p:txBody>
      </p:sp>
    </p:spTree>
    <p:extLst>
      <p:ext uri="{BB962C8B-B14F-4D97-AF65-F5344CB8AC3E}">
        <p14:creationId xmlns:p14="http://schemas.microsoft.com/office/powerpoint/2010/main" val="2690017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D3BF009C-4A6C-4A19-95B6-860C54BE0414}"/>
              </a:ext>
            </a:extLst>
          </p:cNvPr>
          <p:cNvSpPr>
            <a:spLocks noGrp="1"/>
          </p:cNvSpPr>
          <p:nvPr>
            <p:ph type="title"/>
          </p:nvPr>
        </p:nvSpPr>
        <p:spPr/>
        <p:txBody>
          <a:bodyPr/>
          <a:lstStyle/>
          <a:p>
            <a:r>
              <a:rPr lang="de-AT" dirty="0"/>
              <a:t>Feedbackkultur</a:t>
            </a:r>
          </a:p>
        </p:txBody>
      </p:sp>
      <p:sp>
        <p:nvSpPr>
          <p:cNvPr id="7" name="Inhaltsplatzhalter 6">
            <a:extLst>
              <a:ext uri="{FF2B5EF4-FFF2-40B4-BE49-F238E27FC236}">
                <a16:creationId xmlns:a16="http://schemas.microsoft.com/office/drawing/2014/main" id="{86D0FC3C-41CA-4ED8-8F25-8C36A6DE63C2}"/>
              </a:ext>
            </a:extLst>
          </p:cNvPr>
          <p:cNvSpPr>
            <a:spLocks noGrp="1"/>
          </p:cNvSpPr>
          <p:nvPr>
            <p:ph idx="1"/>
          </p:nvPr>
        </p:nvSpPr>
        <p:spPr/>
        <p:txBody>
          <a:bodyPr/>
          <a:lstStyle/>
          <a:p>
            <a:r>
              <a:rPr lang="de-AT" dirty="0"/>
              <a:t>Sollen nachhaltige Veränderungen in Ihrer Schule angestoßen werden, so ist eine gelebte Feedbackkultur unumstößlich. Eine gelebte Feedbackkultur fördert ein konstruktives Miteinander und das gemeinsame Beschreiten neuer Wege, um innovative Lösungen am Schulstandort zu finden. </a:t>
            </a:r>
          </a:p>
        </p:txBody>
      </p:sp>
      <p:sp>
        <p:nvSpPr>
          <p:cNvPr id="4" name="Fußzeilenplatzhalter 3">
            <a:extLst>
              <a:ext uri="{FF2B5EF4-FFF2-40B4-BE49-F238E27FC236}">
                <a16:creationId xmlns:a16="http://schemas.microsoft.com/office/drawing/2014/main" id="{2F033B96-EE04-4E2F-975F-D1A98EDE9DF7}"/>
              </a:ext>
            </a:extLst>
          </p:cNvPr>
          <p:cNvSpPr>
            <a:spLocks noGrp="1"/>
          </p:cNvSpPr>
          <p:nvPr>
            <p:ph type="ftr" sz="quarter" idx="11"/>
          </p:nvPr>
        </p:nvSpPr>
        <p:spPr/>
        <p:txBody>
          <a:bodyPr/>
          <a:lstStyle/>
          <a:p>
            <a:r>
              <a:rPr lang="de-AT" dirty="0"/>
              <a:t>Feedbackkultur</a:t>
            </a:r>
          </a:p>
        </p:txBody>
      </p:sp>
      <p:sp>
        <p:nvSpPr>
          <p:cNvPr id="5" name="Foliennummernplatzhalter 4">
            <a:extLst>
              <a:ext uri="{FF2B5EF4-FFF2-40B4-BE49-F238E27FC236}">
                <a16:creationId xmlns:a16="http://schemas.microsoft.com/office/drawing/2014/main" id="{4BF86536-DA17-4BA0-AC17-5DAE3E926D80}"/>
              </a:ext>
            </a:extLst>
          </p:cNvPr>
          <p:cNvSpPr>
            <a:spLocks noGrp="1"/>
          </p:cNvSpPr>
          <p:nvPr>
            <p:ph type="sldNum" sz="quarter" idx="12"/>
          </p:nvPr>
        </p:nvSpPr>
        <p:spPr/>
        <p:txBody>
          <a:bodyPr/>
          <a:lstStyle/>
          <a:p>
            <a:fld id="{8B44F962-17F4-4193-8DD0-20201EFDB343}" type="slidenum">
              <a:rPr lang="de-AT" smtClean="0"/>
              <a:pPr/>
              <a:t>24</a:t>
            </a:fld>
            <a:endParaRPr lang="de-AT" dirty="0"/>
          </a:p>
        </p:txBody>
      </p:sp>
    </p:spTree>
    <p:extLst>
      <p:ext uri="{BB962C8B-B14F-4D97-AF65-F5344CB8AC3E}">
        <p14:creationId xmlns:p14="http://schemas.microsoft.com/office/powerpoint/2010/main" val="2332899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D3BF009C-4A6C-4A19-95B6-860C54BE0414}"/>
              </a:ext>
            </a:extLst>
          </p:cNvPr>
          <p:cNvSpPr>
            <a:spLocks noGrp="1"/>
          </p:cNvSpPr>
          <p:nvPr>
            <p:ph type="title"/>
          </p:nvPr>
        </p:nvSpPr>
        <p:spPr/>
        <p:txBody>
          <a:bodyPr/>
          <a:lstStyle/>
          <a:p>
            <a:r>
              <a:rPr lang="de-AT" dirty="0"/>
              <a:t>Feedbackkultur</a:t>
            </a:r>
          </a:p>
        </p:txBody>
      </p:sp>
      <p:sp>
        <p:nvSpPr>
          <p:cNvPr id="7" name="Inhaltsplatzhalter 6">
            <a:extLst>
              <a:ext uri="{FF2B5EF4-FFF2-40B4-BE49-F238E27FC236}">
                <a16:creationId xmlns:a16="http://schemas.microsoft.com/office/drawing/2014/main" id="{86D0FC3C-41CA-4ED8-8F25-8C36A6DE63C2}"/>
              </a:ext>
            </a:extLst>
          </p:cNvPr>
          <p:cNvSpPr>
            <a:spLocks noGrp="1"/>
          </p:cNvSpPr>
          <p:nvPr>
            <p:ph idx="1"/>
          </p:nvPr>
        </p:nvSpPr>
        <p:spPr/>
        <p:txBody>
          <a:bodyPr>
            <a:normAutofit fontScale="92500" lnSpcReduction="10000"/>
          </a:bodyPr>
          <a:lstStyle/>
          <a:p>
            <a:r>
              <a:rPr lang="de-AT" dirty="0"/>
              <a:t>Viele Menschen sehen in Feedback eine mehr oder weniger elegante Methode, um an einer anderen Person Kritik zu üben. „Wie stelle ich es an, dass sich mein Gegenüber nicht gleich beleidigt von mir abwendet?“ </a:t>
            </a:r>
          </a:p>
          <a:p>
            <a:r>
              <a:rPr lang="de-AT" dirty="0"/>
              <a:t>Feedback ist aber vielmehr als eine gekonnt eingesetzte Technik, um höflich Kritik zu äußern. In Unternehmen und Organisationen ist es ein probates Mittel, um voneinander zu lernen, neue Erkenntnisse zu gewinnen und somit nachhaltige Veränderungen im täglichen Betrieb möglich zu machen. </a:t>
            </a:r>
          </a:p>
          <a:p>
            <a:r>
              <a:rPr lang="de-AT" dirty="0"/>
              <a:t>Beim Feedback geben und vor allem beim Feedback nehmen verlassen Menschen in der Regel ihre Komfortzone und gelangen unmittelbar in ihre Wachstumszone, in der Neues erfahren und erlernt werden kann.</a:t>
            </a:r>
          </a:p>
        </p:txBody>
      </p:sp>
      <p:sp>
        <p:nvSpPr>
          <p:cNvPr id="4" name="Fußzeilenplatzhalter 3">
            <a:extLst>
              <a:ext uri="{FF2B5EF4-FFF2-40B4-BE49-F238E27FC236}">
                <a16:creationId xmlns:a16="http://schemas.microsoft.com/office/drawing/2014/main" id="{2F033B96-EE04-4E2F-975F-D1A98EDE9DF7}"/>
              </a:ext>
            </a:extLst>
          </p:cNvPr>
          <p:cNvSpPr>
            <a:spLocks noGrp="1"/>
          </p:cNvSpPr>
          <p:nvPr>
            <p:ph type="ftr" sz="quarter" idx="11"/>
          </p:nvPr>
        </p:nvSpPr>
        <p:spPr/>
        <p:txBody>
          <a:bodyPr/>
          <a:lstStyle/>
          <a:p>
            <a:r>
              <a:rPr lang="de-AT" dirty="0"/>
              <a:t>Feedbackkultur</a:t>
            </a:r>
          </a:p>
        </p:txBody>
      </p:sp>
      <p:sp>
        <p:nvSpPr>
          <p:cNvPr id="5" name="Foliennummernplatzhalter 4">
            <a:extLst>
              <a:ext uri="{FF2B5EF4-FFF2-40B4-BE49-F238E27FC236}">
                <a16:creationId xmlns:a16="http://schemas.microsoft.com/office/drawing/2014/main" id="{4BF86536-DA17-4BA0-AC17-5DAE3E926D80}"/>
              </a:ext>
            </a:extLst>
          </p:cNvPr>
          <p:cNvSpPr>
            <a:spLocks noGrp="1"/>
          </p:cNvSpPr>
          <p:nvPr>
            <p:ph type="sldNum" sz="quarter" idx="12"/>
          </p:nvPr>
        </p:nvSpPr>
        <p:spPr/>
        <p:txBody>
          <a:bodyPr/>
          <a:lstStyle/>
          <a:p>
            <a:fld id="{8B44F962-17F4-4193-8DD0-20201EFDB343}" type="slidenum">
              <a:rPr lang="de-AT" smtClean="0"/>
              <a:pPr/>
              <a:t>25</a:t>
            </a:fld>
            <a:endParaRPr lang="de-AT" dirty="0"/>
          </a:p>
        </p:txBody>
      </p:sp>
    </p:spTree>
    <p:extLst>
      <p:ext uri="{BB962C8B-B14F-4D97-AF65-F5344CB8AC3E}">
        <p14:creationId xmlns:p14="http://schemas.microsoft.com/office/powerpoint/2010/main" val="2016814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CA408C-50F2-40F0-9EDD-88683956B2B1}"/>
              </a:ext>
            </a:extLst>
          </p:cNvPr>
          <p:cNvSpPr>
            <a:spLocks noGrp="1"/>
          </p:cNvSpPr>
          <p:nvPr>
            <p:ph type="title"/>
          </p:nvPr>
        </p:nvSpPr>
        <p:spPr/>
        <p:txBody>
          <a:bodyPr/>
          <a:lstStyle/>
          <a:p>
            <a:r>
              <a:rPr lang="en-US" dirty="0"/>
              <a:t>Das Johari Fenster</a:t>
            </a:r>
            <a:endParaRPr lang="de-AT" dirty="0"/>
          </a:p>
        </p:txBody>
      </p:sp>
      <p:sp>
        <p:nvSpPr>
          <p:cNvPr id="3" name="Inhaltsplatzhalter 2">
            <a:extLst>
              <a:ext uri="{FF2B5EF4-FFF2-40B4-BE49-F238E27FC236}">
                <a16:creationId xmlns:a16="http://schemas.microsoft.com/office/drawing/2014/main" id="{22F885AC-994C-44A8-95B8-CF73A02FFEB2}"/>
              </a:ext>
            </a:extLst>
          </p:cNvPr>
          <p:cNvSpPr>
            <a:spLocks noGrp="1"/>
          </p:cNvSpPr>
          <p:nvPr>
            <p:ph idx="1"/>
          </p:nvPr>
        </p:nvSpPr>
        <p:spPr/>
        <p:txBody>
          <a:bodyPr/>
          <a:lstStyle/>
          <a:p>
            <a:r>
              <a:rPr lang="de-AT" dirty="0"/>
              <a:t>Sie können dieses Instrument nutzen, um das Potenzial einer aktiven Feedback-Kultur an Ihrer Schule zu veranschaulichen.</a:t>
            </a:r>
          </a:p>
          <a:p>
            <a:r>
              <a:rPr lang="de-AT" dirty="0"/>
              <a:t>Das Johari-Fenster ist eine bewährte Technik zur Verbesserung der Gruppendynamik. Sie besteht aus 4 Quadranten:</a:t>
            </a:r>
          </a:p>
        </p:txBody>
      </p:sp>
      <p:sp>
        <p:nvSpPr>
          <p:cNvPr id="4" name="Fußzeilenplatzhalter 3">
            <a:extLst>
              <a:ext uri="{FF2B5EF4-FFF2-40B4-BE49-F238E27FC236}">
                <a16:creationId xmlns:a16="http://schemas.microsoft.com/office/drawing/2014/main" id="{BAA6E124-F032-49BC-8844-D98B25133E9E}"/>
              </a:ext>
            </a:extLst>
          </p:cNvPr>
          <p:cNvSpPr>
            <a:spLocks noGrp="1"/>
          </p:cNvSpPr>
          <p:nvPr>
            <p:ph type="ftr" sz="quarter" idx="11"/>
          </p:nvPr>
        </p:nvSpPr>
        <p:spPr/>
        <p:txBody>
          <a:bodyPr/>
          <a:lstStyle/>
          <a:p>
            <a:r>
              <a:rPr lang="de-AT" dirty="0"/>
              <a:t>Feedbackkultur</a:t>
            </a:r>
          </a:p>
        </p:txBody>
      </p:sp>
      <p:sp>
        <p:nvSpPr>
          <p:cNvPr id="5" name="Foliennummernplatzhalter 4">
            <a:extLst>
              <a:ext uri="{FF2B5EF4-FFF2-40B4-BE49-F238E27FC236}">
                <a16:creationId xmlns:a16="http://schemas.microsoft.com/office/drawing/2014/main" id="{AD7C1FF5-03C7-4C82-9E00-8F995B6D3198}"/>
              </a:ext>
            </a:extLst>
          </p:cNvPr>
          <p:cNvSpPr>
            <a:spLocks noGrp="1"/>
          </p:cNvSpPr>
          <p:nvPr>
            <p:ph type="sldNum" sz="quarter" idx="12"/>
          </p:nvPr>
        </p:nvSpPr>
        <p:spPr/>
        <p:txBody>
          <a:bodyPr/>
          <a:lstStyle/>
          <a:p>
            <a:fld id="{8B44F962-17F4-4193-8DD0-20201EFDB343}" type="slidenum">
              <a:rPr lang="de-AT" smtClean="0"/>
              <a:pPr/>
              <a:t>26</a:t>
            </a:fld>
            <a:endParaRPr lang="de-AT" dirty="0"/>
          </a:p>
        </p:txBody>
      </p:sp>
    </p:spTree>
    <p:extLst>
      <p:ext uri="{BB962C8B-B14F-4D97-AF65-F5344CB8AC3E}">
        <p14:creationId xmlns:p14="http://schemas.microsoft.com/office/powerpoint/2010/main" val="28746896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D3BF009C-4A6C-4A19-95B6-860C54BE0414}"/>
              </a:ext>
            </a:extLst>
          </p:cNvPr>
          <p:cNvSpPr>
            <a:spLocks noGrp="1"/>
          </p:cNvSpPr>
          <p:nvPr>
            <p:ph type="title"/>
          </p:nvPr>
        </p:nvSpPr>
        <p:spPr/>
        <p:txBody>
          <a:bodyPr/>
          <a:lstStyle/>
          <a:p>
            <a:r>
              <a:rPr lang="de-AT" dirty="0"/>
              <a:t>Das Johari Fenster – Warum Einzelne von Feedback profitieren können und dadurch die ganze Schule davon profitiert:</a:t>
            </a:r>
          </a:p>
        </p:txBody>
      </p:sp>
      <p:sp>
        <p:nvSpPr>
          <p:cNvPr id="4" name="Fußzeilenplatzhalter 3">
            <a:extLst>
              <a:ext uri="{FF2B5EF4-FFF2-40B4-BE49-F238E27FC236}">
                <a16:creationId xmlns:a16="http://schemas.microsoft.com/office/drawing/2014/main" id="{2F033B96-EE04-4E2F-975F-D1A98EDE9DF7}"/>
              </a:ext>
            </a:extLst>
          </p:cNvPr>
          <p:cNvSpPr>
            <a:spLocks noGrp="1"/>
          </p:cNvSpPr>
          <p:nvPr>
            <p:ph type="ftr" sz="quarter" idx="11"/>
          </p:nvPr>
        </p:nvSpPr>
        <p:spPr/>
        <p:txBody>
          <a:bodyPr/>
          <a:lstStyle/>
          <a:p>
            <a:r>
              <a:rPr lang="de-AT" dirty="0"/>
              <a:t>Feedbackkultur</a:t>
            </a:r>
          </a:p>
        </p:txBody>
      </p:sp>
      <p:sp>
        <p:nvSpPr>
          <p:cNvPr id="5" name="Foliennummernplatzhalter 4">
            <a:extLst>
              <a:ext uri="{FF2B5EF4-FFF2-40B4-BE49-F238E27FC236}">
                <a16:creationId xmlns:a16="http://schemas.microsoft.com/office/drawing/2014/main" id="{4BF86536-DA17-4BA0-AC17-5DAE3E926D80}"/>
              </a:ext>
            </a:extLst>
          </p:cNvPr>
          <p:cNvSpPr>
            <a:spLocks noGrp="1"/>
          </p:cNvSpPr>
          <p:nvPr>
            <p:ph type="sldNum" sz="quarter" idx="12"/>
          </p:nvPr>
        </p:nvSpPr>
        <p:spPr/>
        <p:txBody>
          <a:bodyPr/>
          <a:lstStyle/>
          <a:p>
            <a:fld id="{8B44F962-17F4-4193-8DD0-20201EFDB343}" type="slidenum">
              <a:rPr lang="de-AT" smtClean="0"/>
              <a:pPr/>
              <a:t>27</a:t>
            </a:fld>
            <a:endParaRPr lang="de-AT" dirty="0"/>
          </a:p>
        </p:txBody>
      </p:sp>
      <p:pic>
        <p:nvPicPr>
          <p:cNvPr id="3" name="Grafik 2">
            <a:extLst>
              <a:ext uri="{FF2B5EF4-FFF2-40B4-BE49-F238E27FC236}">
                <a16:creationId xmlns:a16="http://schemas.microsoft.com/office/drawing/2014/main" id="{14D3B38D-070C-4E28-B145-EB78A9D7FA42}"/>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3622430" y="2221523"/>
            <a:ext cx="4923693" cy="4355124"/>
          </a:xfrm>
          <a:prstGeom prst="rect">
            <a:avLst/>
          </a:prstGeom>
        </p:spPr>
      </p:pic>
    </p:spTree>
    <p:extLst>
      <p:ext uri="{BB962C8B-B14F-4D97-AF65-F5344CB8AC3E}">
        <p14:creationId xmlns:p14="http://schemas.microsoft.com/office/powerpoint/2010/main" val="21594997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4D4E7-C99F-47A9-81A7-522955BEA066}"/>
              </a:ext>
            </a:extLst>
          </p:cNvPr>
          <p:cNvSpPr>
            <a:spLocks noGrp="1"/>
          </p:cNvSpPr>
          <p:nvPr>
            <p:ph type="title"/>
          </p:nvPr>
        </p:nvSpPr>
        <p:spPr/>
        <p:txBody>
          <a:bodyPr/>
          <a:lstStyle/>
          <a:p>
            <a:r>
              <a:rPr lang="en-US" b="1" i="1" dirty="0" err="1"/>
              <a:t>Öffentliche</a:t>
            </a:r>
            <a:r>
              <a:rPr lang="en-US" b="1" i="1" dirty="0"/>
              <a:t> Person</a:t>
            </a:r>
            <a:endParaRPr lang="de-AT" dirty="0"/>
          </a:p>
        </p:txBody>
      </p:sp>
      <p:sp>
        <p:nvSpPr>
          <p:cNvPr id="3" name="Inhaltsplatzhalter 2">
            <a:extLst>
              <a:ext uri="{FF2B5EF4-FFF2-40B4-BE49-F238E27FC236}">
                <a16:creationId xmlns:a16="http://schemas.microsoft.com/office/drawing/2014/main" id="{E6F04AA3-FA16-4F28-B83A-23C9754EA1F8}"/>
              </a:ext>
            </a:extLst>
          </p:cNvPr>
          <p:cNvSpPr>
            <a:spLocks noGrp="1"/>
          </p:cNvSpPr>
          <p:nvPr>
            <p:ph idx="1"/>
          </p:nvPr>
        </p:nvSpPr>
        <p:spPr>
          <a:xfrm>
            <a:off x="838199" y="2152466"/>
            <a:ext cx="10515600" cy="4123715"/>
          </a:xfrm>
        </p:spPr>
        <p:txBody>
          <a:bodyPr>
            <a:normAutofit fontScale="85000" lnSpcReduction="20000"/>
          </a:bodyPr>
          <a:lstStyle/>
          <a:p>
            <a:pPr marL="0" indent="0">
              <a:buNone/>
            </a:pPr>
            <a:r>
              <a:rPr lang="de-AT" dirty="0"/>
              <a:t>Öffentlich ist alles, was ein Mensch von sich preisgibt, was also ihm selbst und anderen bekannt ist, mit anderen Worten: die Anteile der Persönlichkeit, die nach außen sichtbar gemacht und von anderen wahrgenommen werden. Dazu zählen</a:t>
            </a:r>
          </a:p>
          <a:p>
            <a:r>
              <a:rPr lang="de-AT" dirty="0"/>
              <a:t>äußere Merkmale, wie zum Beispiel Erscheinungsbild, Umgangsformen oder körperliche Reaktionen</a:t>
            </a:r>
          </a:p>
          <a:p>
            <a:r>
              <a:rPr lang="de-AT" dirty="0"/>
              <a:t>sowie – soweit diese nach außen erkennbar hervortreten – persönliche Eigenschaften, wie beispielsweise Ehrgeiz oder Ängstlichkeit, und</a:t>
            </a:r>
          </a:p>
          <a:p>
            <a:r>
              <a:rPr lang="de-AT" dirty="0"/>
              <a:t>innere Haltungen und Einstellungen, wie etwa Religiosität, Moral und ethische Werte. </a:t>
            </a:r>
          </a:p>
          <a:p>
            <a:pPr marL="0" indent="0">
              <a:buNone/>
            </a:pPr>
            <a:r>
              <a:rPr lang="de-AT" dirty="0"/>
              <a:t>Dieser Teil des „Fensters“ ist im Vergleich zu den anderen Teilen meist eher klein. Denn es sind vor allem die nicht-öffentlichen Bereiche, mit anderen Worten: die nicht-bewussten Faktoren, die für die Interaktionen zwischen Personen bestimmend sind. </a:t>
            </a:r>
          </a:p>
        </p:txBody>
      </p:sp>
      <p:sp>
        <p:nvSpPr>
          <p:cNvPr id="4" name="Fußzeilenplatzhalter 3">
            <a:extLst>
              <a:ext uri="{FF2B5EF4-FFF2-40B4-BE49-F238E27FC236}">
                <a16:creationId xmlns:a16="http://schemas.microsoft.com/office/drawing/2014/main" id="{0DBCB19B-E75B-48A9-80B9-C0BD9C84DD46}"/>
              </a:ext>
            </a:extLst>
          </p:cNvPr>
          <p:cNvSpPr>
            <a:spLocks noGrp="1"/>
          </p:cNvSpPr>
          <p:nvPr>
            <p:ph type="ftr" sz="quarter" idx="11"/>
          </p:nvPr>
        </p:nvSpPr>
        <p:spPr/>
        <p:txBody>
          <a:bodyPr/>
          <a:lstStyle/>
          <a:p>
            <a:r>
              <a:rPr lang="de-AT" dirty="0"/>
              <a:t>Feedbackkultur</a:t>
            </a:r>
          </a:p>
        </p:txBody>
      </p:sp>
      <p:sp>
        <p:nvSpPr>
          <p:cNvPr id="5" name="Foliennummernplatzhalter 4">
            <a:extLst>
              <a:ext uri="{FF2B5EF4-FFF2-40B4-BE49-F238E27FC236}">
                <a16:creationId xmlns:a16="http://schemas.microsoft.com/office/drawing/2014/main" id="{BA00565B-8DA7-4AA1-B4C0-B9D72EA77E16}"/>
              </a:ext>
            </a:extLst>
          </p:cNvPr>
          <p:cNvSpPr>
            <a:spLocks noGrp="1"/>
          </p:cNvSpPr>
          <p:nvPr>
            <p:ph type="sldNum" sz="quarter" idx="12"/>
          </p:nvPr>
        </p:nvSpPr>
        <p:spPr/>
        <p:txBody>
          <a:bodyPr/>
          <a:lstStyle/>
          <a:p>
            <a:fld id="{8B44F962-17F4-4193-8DD0-20201EFDB343}" type="slidenum">
              <a:rPr lang="de-AT" smtClean="0"/>
              <a:pPr/>
              <a:t>28</a:t>
            </a:fld>
            <a:endParaRPr lang="de-AT" dirty="0"/>
          </a:p>
        </p:txBody>
      </p:sp>
      <p:pic>
        <p:nvPicPr>
          <p:cNvPr id="8" name="Grafik 7">
            <a:extLst>
              <a:ext uri="{FF2B5EF4-FFF2-40B4-BE49-F238E27FC236}">
                <a16:creationId xmlns:a16="http://schemas.microsoft.com/office/drawing/2014/main" id="{9531F6A5-B083-4EB9-BE93-752F83312B73}"/>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5561724" y="216694"/>
            <a:ext cx="2147075" cy="1899139"/>
          </a:xfrm>
          <a:prstGeom prst="rect">
            <a:avLst/>
          </a:prstGeom>
        </p:spPr>
      </p:pic>
      <p:sp>
        <p:nvSpPr>
          <p:cNvPr id="6" name="Ellipse 5">
            <a:extLst>
              <a:ext uri="{FF2B5EF4-FFF2-40B4-BE49-F238E27FC236}">
                <a16:creationId xmlns:a16="http://schemas.microsoft.com/office/drawing/2014/main" id="{6EAACF27-1549-4E5B-B0E2-F85DE533B3CA}"/>
              </a:ext>
            </a:extLst>
          </p:cNvPr>
          <p:cNvSpPr/>
          <p:nvPr/>
        </p:nvSpPr>
        <p:spPr>
          <a:xfrm>
            <a:off x="5744308" y="364565"/>
            <a:ext cx="808892" cy="47363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4228442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4D4E7-C99F-47A9-81A7-522955BEA066}"/>
              </a:ext>
            </a:extLst>
          </p:cNvPr>
          <p:cNvSpPr>
            <a:spLocks noGrp="1"/>
          </p:cNvSpPr>
          <p:nvPr>
            <p:ph type="title"/>
          </p:nvPr>
        </p:nvSpPr>
        <p:spPr/>
        <p:txBody>
          <a:bodyPr/>
          <a:lstStyle/>
          <a:p>
            <a:r>
              <a:rPr lang="en-US" b="1" i="1" dirty="0"/>
              <a:t>Mein </a:t>
            </a:r>
            <a:r>
              <a:rPr lang="en-US" b="1" i="1" dirty="0" err="1"/>
              <a:t>Geheimnis</a:t>
            </a:r>
            <a:endParaRPr lang="de-AT" dirty="0"/>
          </a:p>
        </p:txBody>
      </p:sp>
      <p:sp>
        <p:nvSpPr>
          <p:cNvPr id="3" name="Inhaltsplatzhalter 2">
            <a:extLst>
              <a:ext uri="{FF2B5EF4-FFF2-40B4-BE49-F238E27FC236}">
                <a16:creationId xmlns:a16="http://schemas.microsoft.com/office/drawing/2014/main" id="{E6F04AA3-FA16-4F28-B83A-23C9754EA1F8}"/>
              </a:ext>
            </a:extLst>
          </p:cNvPr>
          <p:cNvSpPr>
            <a:spLocks noGrp="1"/>
          </p:cNvSpPr>
          <p:nvPr>
            <p:ph idx="1"/>
          </p:nvPr>
        </p:nvSpPr>
        <p:spPr/>
        <p:txBody>
          <a:bodyPr>
            <a:normAutofit/>
          </a:bodyPr>
          <a:lstStyle/>
          <a:p>
            <a:pPr marL="0" indent="0">
              <a:buNone/>
            </a:pPr>
            <a:r>
              <a:rPr lang="de-AT" dirty="0"/>
              <a:t>Geheim ist alles, was der/die Betroffene weiß und kennt – also was ihm/ihr bewusst ist, aber anderen entweder unwissentlich nicht zugänglich macht oder bewusst vor ihnen verbirgt. </a:t>
            </a:r>
          </a:p>
        </p:txBody>
      </p:sp>
      <p:sp>
        <p:nvSpPr>
          <p:cNvPr id="4" name="Fußzeilenplatzhalter 3">
            <a:extLst>
              <a:ext uri="{FF2B5EF4-FFF2-40B4-BE49-F238E27FC236}">
                <a16:creationId xmlns:a16="http://schemas.microsoft.com/office/drawing/2014/main" id="{0DBCB19B-E75B-48A9-80B9-C0BD9C84DD46}"/>
              </a:ext>
            </a:extLst>
          </p:cNvPr>
          <p:cNvSpPr>
            <a:spLocks noGrp="1"/>
          </p:cNvSpPr>
          <p:nvPr>
            <p:ph type="ftr" sz="quarter" idx="11"/>
          </p:nvPr>
        </p:nvSpPr>
        <p:spPr/>
        <p:txBody>
          <a:bodyPr/>
          <a:lstStyle/>
          <a:p>
            <a:r>
              <a:rPr lang="de-AT" dirty="0"/>
              <a:t>Feedbackkultur</a:t>
            </a:r>
          </a:p>
        </p:txBody>
      </p:sp>
      <p:sp>
        <p:nvSpPr>
          <p:cNvPr id="5" name="Foliennummernplatzhalter 4">
            <a:extLst>
              <a:ext uri="{FF2B5EF4-FFF2-40B4-BE49-F238E27FC236}">
                <a16:creationId xmlns:a16="http://schemas.microsoft.com/office/drawing/2014/main" id="{BA00565B-8DA7-4AA1-B4C0-B9D72EA77E16}"/>
              </a:ext>
            </a:extLst>
          </p:cNvPr>
          <p:cNvSpPr>
            <a:spLocks noGrp="1"/>
          </p:cNvSpPr>
          <p:nvPr>
            <p:ph type="sldNum" sz="quarter" idx="12"/>
          </p:nvPr>
        </p:nvSpPr>
        <p:spPr/>
        <p:txBody>
          <a:bodyPr/>
          <a:lstStyle/>
          <a:p>
            <a:fld id="{8B44F962-17F4-4193-8DD0-20201EFDB343}" type="slidenum">
              <a:rPr lang="de-AT" smtClean="0"/>
              <a:pPr/>
              <a:t>29</a:t>
            </a:fld>
            <a:endParaRPr lang="de-AT" dirty="0"/>
          </a:p>
        </p:txBody>
      </p:sp>
      <p:pic>
        <p:nvPicPr>
          <p:cNvPr id="7" name="Grafik 6">
            <a:extLst>
              <a:ext uri="{FF2B5EF4-FFF2-40B4-BE49-F238E27FC236}">
                <a16:creationId xmlns:a16="http://schemas.microsoft.com/office/drawing/2014/main" id="{8F8E9784-DCC2-4DFB-A838-2ADF5617BEF4}"/>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7474195" y="3784647"/>
            <a:ext cx="2147075" cy="1899139"/>
          </a:xfrm>
          <a:prstGeom prst="rect">
            <a:avLst/>
          </a:prstGeom>
        </p:spPr>
      </p:pic>
      <p:sp>
        <p:nvSpPr>
          <p:cNvPr id="8" name="Ellipse 7">
            <a:extLst>
              <a:ext uri="{FF2B5EF4-FFF2-40B4-BE49-F238E27FC236}">
                <a16:creationId xmlns:a16="http://schemas.microsoft.com/office/drawing/2014/main" id="{33232A5E-21C5-4A50-963B-3AC5E9165242}"/>
              </a:ext>
            </a:extLst>
          </p:cNvPr>
          <p:cNvSpPr/>
          <p:nvPr/>
        </p:nvSpPr>
        <p:spPr>
          <a:xfrm>
            <a:off x="7626320" y="5022943"/>
            <a:ext cx="808892" cy="47363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3054453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EAB214E5-5B3E-4A29-A22C-48A39C8D50A4}"/>
              </a:ext>
            </a:extLst>
          </p:cNvPr>
          <p:cNvSpPr>
            <a:spLocks noGrp="1"/>
          </p:cNvSpPr>
          <p:nvPr>
            <p:ph type="title"/>
          </p:nvPr>
        </p:nvSpPr>
        <p:spPr/>
        <p:txBody>
          <a:bodyPr/>
          <a:lstStyle/>
          <a:p>
            <a:r>
              <a:rPr lang="de-AT" dirty="0"/>
              <a:t>Organisationsentwicklung</a:t>
            </a:r>
          </a:p>
        </p:txBody>
      </p:sp>
      <p:sp>
        <p:nvSpPr>
          <p:cNvPr id="7" name="Textplatzhalter 6">
            <a:extLst>
              <a:ext uri="{FF2B5EF4-FFF2-40B4-BE49-F238E27FC236}">
                <a16:creationId xmlns:a16="http://schemas.microsoft.com/office/drawing/2014/main" id="{87B43CF9-EB7D-4E46-B5C7-6FC415EAFA76}"/>
              </a:ext>
            </a:extLst>
          </p:cNvPr>
          <p:cNvSpPr>
            <a:spLocks noGrp="1"/>
          </p:cNvSpPr>
          <p:nvPr>
            <p:ph type="body" idx="1"/>
          </p:nvPr>
        </p:nvSpPr>
        <p:spPr/>
        <p:txBody>
          <a:bodyPr/>
          <a:lstStyle/>
          <a:p>
            <a:r>
              <a:rPr lang="de-AT" dirty="0"/>
              <a:t>Warum Organisationsentwicklung? Weil Veränderung notwendig ist!</a:t>
            </a:r>
          </a:p>
          <a:p>
            <a:endParaRPr lang="de-AT" dirty="0"/>
          </a:p>
        </p:txBody>
      </p:sp>
      <p:sp>
        <p:nvSpPr>
          <p:cNvPr id="4" name="Fußzeilenplatzhalter 3">
            <a:extLst>
              <a:ext uri="{FF2B5EF4-FFF2-40B4-BE49-F238E27FC236}">
                <a16:creationId xmlns:a16="http://schemas.microsoft.com/office/drawing/2014/main" id="{8746589B-C790-49E8-B2F7-9B76A857CEFF}"/>
              </a:ext>
            </a:extLst>
          </p:cNvPr>
          <p:cNvSpPr>
            <a:spLocks noGrp="1"/>
          </p:cNvSpPr>
          <p:nvPr>
            <p:ph type="ftr" sz="quarter" idx="11"/>
          </p:nvPr>
        </p:nvSpPr>
        <p:spPr/>
        <p:txBody>
          <a:bodyPr/>
          <a:lstStyle/>
          <a:p>
            <a:r>
              <a:rPr lang="de-AT" dirty="0"/>
              <a:t>Organisationsentwicklung</a:t>
            </a:r>
          </a:p>
        </p:txBody>
      </p:sp>
      <p:sp>
        <p:nvSpPr>
          <p:cNvPr id="5" name="Foliennummernplatzhalter 4">
            <a:extLst>
              <a:ext uri="{FF2B5EF4-FFF2-40B4-BE49-F238E27FC236}">
                <a16:creationId xmlns:a16="http://schemas.microsoft.com/office/drawing/2014/main" id="{3954E0A0-03B6-4CF1-9C62-0790CDF1C42C}"/>
              </a:ext>
            </a:extLst>
          </p:cNvPr>
          <p:cNvSpPr>
            <a:spLocks noGrp="1"/>
          </p:cNvSpPr>
          <p:nvPr>
            <p:ph type="sldNum" sz="quarter" idx="12"/>
          </p:nvPr>
        </p:nvSpPr>
        <p:spPr/>
        <p:txBody>
          <a:bodyPr/>
          <a:lstStyle/>
          <a:p>
            <a:fld id="{8B44F962-17F4-4193-8DD0-20201EFDB343}" type="slidenum">
              <a:rPr lang="de-AT" smtClean="0"/>
              <a:pPr/>
              <a:t>3</a:t>
            </a:fld>
            <a:endParaRPr lang="de-AT" dirty="0"/>
          </a:p>
        </p:txBody>
      </p:sp>
    </p:spTree>
    <p:extLst>
      <p:ext uri="{BB962C8B-B14F-4D97-AF65-F5344CB8AC3E}">
        <p14:creationId xmlns:p14="http://schemas.microsoft.com/office/powerpoint/2010/main" val="3986491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4D4E7-C99F-47A9-81A7-522955BEA066}"/>
              </a:ext>
            </a:extLst>
          </p:cNvPr>
          <p:cNvSpPr>
            <a:spLocks noGrp="1"/>
          </p:cNvSpPr>
          <p:nvPr>
            <p:ph type="title"/>
          </p:nvPr>
        </p:nvSpPr>
        <p:spPr/>
        <p:txBody>
          <a:bodyPr/>
          <a:lstStyle/>
          <a:p>
            <a:r>
              <a:rPr lang="en-US" b="1" i="1" dirty="0"/>
              <a:t>Blinder Fleck</a:t>
            </a:r>
            <a:br>
              <a:rPr lang="en-US" b="1" i="1" dirty="0"/>
            </a:br>
            <a:endParaRPr lang="de-AT" dirty="0"/>
          </a:p>
        </p:txBody>
      </p:sp>
      <p:sp>
        <p:nvSpPr>
          <p:cNvPr id="3" name="Inhaltsplatzhalter 2">
            <a:extLst>
              <a:ext uri="{FF2B5EF4-FFF2-40B4-BE49-F238E27FC236}">
                <a16:creationId xmlns:a16="http://schemas.microsoft.com/office/drawing/2014/main" id="{E6F04AA3-FA16-4F28-B83A-23C9754EA1F8}"/>
              </a:ext>
            </a:extLst>
          </p:cNvPr>
          <p:cNvSpPr>
            <a:spLocks noGrp="1"/>
          </p:cNvSpPr>
          <p:nvPr>
            <p:ph idx="1"/>
          </p:nvPr>
        </p:nvSpPr>
        <p:spPr>
          <a:xfrm>
            <a:off x="838200" y="2053247"/>
            <a:ext cx="10515600" cy="4123715"/>
          </a:xfrm>
        </p:spPr>
        <p:txBody>
          <a:bodyPr>
            <a:normAutofit/>
          </a:bodyPr>
          <a:lstStyle/>
          <a:p>
            <a:pPr marL="0" indent="0">
              <a:buNone/>
            </a:pPr>
            <a:r>
              <a:rPr lang="de-AT" dirty="0"/>
              <a:t>Unter dem „blinden Fleck“ versteht man alles, was vom Betroffenen ausgesendet und vom Empfänger wahrgenommen wird, ohne dass sich der Betroffene dessen bewusst ist. Andere erkennen Verhaltensweisen und Merkmale, die der Betroffene bei sich selbst nicht wahrnimmt. Durch Feedback der Mitmenschen können Informationen vom blinden Fleck in den Quadranten „Öffentlich“ transportiert werden. </a:t>
            </a:r>
            <a:endParaRPr lang="en-US" dirty="0"/>
          </a:p>
        </p:txBody>
      </p:sp>
      <p:sp>
        <p:nvSpPr>
          <p:cNvPr id="4" name="Fußzeilenplatzhalter 3">
            <a:extLst>
              <a:ext uri="{FF2B5EF4-FFF2-40B4-BE49-F238E27FC236}">
                <a16:creationId xmlns:a16="http://schemas.microsoft.com/office/drawing/2014/main" id="{0DBCB19B-E75B-48A9-80B9-C0BD9C84DD46}"/>
              </a:ext>
            </a:extLst>
          </p:cNvPr>
          <p:cNvSpPr>
            <a:spLocks noGrp="1"/>
          </p:cNvSpPr>
          <p:nvPr>
            <p:ph type="ftr" sz="quarter" idx="11"/>
          </p:nvPr>
        </p:nvSpPr>
        <p:spPr/>
        <p:txBody>
          <a:bodyPr/>
          <a:lstStyle/>
          <a:p>
            <a:r>
              <a:rPr lang="de-AT" dirty="0"/>
              <a:t>Feedbackkultur</a:t>
            </a:r>
          </a:p>
        </p:txBody>
      </p:sp>
      <p:sp>
        <p:nvSpPr>
          <p:cNvPr id="5" name="Foliennummernplatzhalter 4">
            <a:extLst>
              <a:ext uri="{FF2B5EF4-FFF2-40B4-BE49-F238E27FC236}">
                <a16:creationId xmlns:a16="http://schemas.microsoft.com/office/drawing/2014/main" id="{BA00565B-8DA7-4AA1-B4C0-B9D72EA77E16}"/>
              </a:ext>
            </a:extLst>
          </p:cNvPr>
          <p:cNvSpPr>
            <a:spLocks noGrp="1"/>
          </p:cNvSpPr>
          <p:nvPr>
            <p:ph type="sldNum" sz="quarter" idx="12"/>
          </p:nvPr>
        </p:nvSpPr>
        <p:spPr/>
        <p:txBody>
          <a:bodyPr/>
          <a:lstStyle/>
          <a:p>
            <a:fld id="{8B44F962-17F4-4193-8DD0-20201EFDB343}" type="slidenum">
              <a:rPr lang="de-AT" smtClean="0"/>
              <a:pPr/>
              <a:t>30</a:t>
            </a:fld>
            <a:endParaRPr lang="de-AT" dirty="0"/>
          </a:p>
        </p:txBody>
      </p:sp>
      <p:pic>
        <p:nvPicPr>
          <p:cNvPr id="7" name="Grafik 6">
            <a:extLst>
              <a:ext uri="{FF2B5EF4-FFF2-40B4-BE49-F238E27FC236}">
                <a16:creationId xmlns:a16="http://schemas.microsoft.com/office/drawing/2014/main" id="{CF5A336B-46E4-49CE-B5DE-FF7521459B8A}"/>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8006862" y="4377042"/>
            <a:ext cx="2147075" cy="1899139"/>
          </a:xfrm>
          <a:prstGeom prst="rect">
            <a:avLst/>
          </a:prstGeom>
        </p:spPr>
      </p:pic>
      <p:sp>
        <p:nvSpPr>
          <p:cNvPr id="8" name="Ellipse 7">
            <a:extLst>
              <a:ext uri="{FF2B5EF4-FFF2-40B4-BE49-F238E27FC236}">
                <a16:creationId xmlns:a16="http://schemas.microsoft.com/office/drawing/2014/main" id="{5990FADE-E0A6-4679-8544-2BC0CDD0A57B}"/>
              </a:ext>
            </a:extLst>
          </p:cNvPr>
          <p:cNvSpPr/>
          <p:nvPr/>
        </p:nvSpPr>
        <p:spPr>
          <a:xfrm>
            <a:off x="9174985" y="4497738"/>
            <a:ext cx="808892" cy="47363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292071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4D4E7-C99F-47A9-81A7-522955BEA066}"/>
              </a:ext>
            </a:extLst>
          </p:cNvPr>
          <p:cNvSpPr>
            <a:spLocks noGrp="1"/>
          </p:cNvSpPr>
          <p:nvPr>
            <p:ph type="title"/>
          </p:nvPr>
        </p:nvSpPr>
        <p:spPr/>
        <p:txBody>
          <a:bodyPr/>
          <a:lstStyle/>
          <a:p>
            <a:r>
              <a:rPr lang="en-US" b="1" i="1" dirty="0" err="1"/>
              <a:t>Unbekanntes</a:t>
            </a:r>
            <a:br>
              <a:rPr lang="en-US" b="1" i="1" dirty="0"/>
            </a:br>
            <a:endParaRPr lang="de-AT" dirty="0"/>
          </a:p>
        </p:txBody>
      </p:sp>
      <p:sp>
        <p:nvSpPr>
          <p:cNvPr id="3" name="Inhaltsplatzhalter 2">
            <a:extLst>
              <a:ext uri="{FF2B5EF4-FFF2-40B4-BE49-F238E27FC236}">
                <a16:creationId xmlns:a16="http://schemas.microsoft.com/office/drawing/2014/main" id="{E6F04AA3-FA16-4F28-B83A-23C9754EA1F8}"/>
              </a:ext>
            </a:extLst>
          </p:cNvPr>
          <p:cNvSpPr>
            <a:spLocks noGrp="1"/>
          </p:cNvSpPr>
          <p:nvPr>
            <p:ph idx="1"/>
          </p:nvPr>
        </p:nvSpPr>
        <p:spPr/>
        <p:txBody>
          <a:bodyPr>
            <a:normAutofit/>
          </a:bodyPr>
          <a:lstStyle/>
          <a:p>
            <a:pPr marL="0" indent="0">
              <a:buNone/>
            </a:pPr>
            <a:r>
              <a:rPr lang="de-AT" dirty="0"/>
              <a:t>Unbekannt ist alles, was weder dem Betroffenen noch anderen bekannt ist</a:t>
            </a:r>
            <a:r>
              <a:rPr lang="en-US" dirty="0"/>
              <a:t>. </a:t>
            </a:r>
          </a:p>
        </p:txBody>
      </p:sp>
      <p:sp>
        <p:nvSpPr>
          <p:cNvPr id="4" name="Fußzeilenplatzhalter 3">
            <a:extLst>
              <a:ext uri="{FF2B5EF4-FFF2-40B4-BE49-F238E27FC236}">
                <a16:creationId xmlns:a16="http://schemas.microsoft.com/office/drawing/2014/main" id="{0DBCB19B-E75B-48A9-80B9-C0BD9C84DD46}"/>
              </a:ext>
            </a:extLst>
          </p:cNvPr>
          <p:cNvSpPr>
            <a:spLocks noGrp="1"/>
          </p:cNvSpPr>
          <p:nvPr>
            <p:ph type="ftr" sz="quarter" idx="11"/>
          </p:nvPr>
        </p:nvSpPr>
        <p:spPr/>
        <p:txBody>
          <a:bodyPr/>
          <a:lstStyle/>
          <a:p>
            <a:r>
              <a:rPr lang="de-AT" dirty="0"/>
              <a:t>Feedbackkultur</a:t>
            </a:r>
          </a:p>
        </p:txBody>
      </p:sp>
      <p:sp>
        <p:nvSpPr>
          <p:cNvPr id="5" name="Foliennummernplatzhalter 4">
            <a:extLst>
              <a:ext uri="{FF2B5EF4-FFF2-40B4-BE49-F238E27FC236}">
                <a16:creationId xmlns:a16="http://schemas.microsoft.com/office/drawing/2014/main" id="{BA00565B-8DA7-4AA1-B4C0-B9D72EA77E16}"/>
              </a:ext>
            </a:extLst>
          </p:cNvPr>
          <p:cNvSpPr>
            <a:spLocks noGrp="1"/>
          </p:cNvSpPr>
          <p:nvPr>
            <p:ph type="sldNum" sz="quarter" idx="12"/>
          </p:nvPr>
        </p:nvSpPr>
        <p:spPr/>
        <p:txBody>
          <a:bodyPr/>
          <a:lstStyle/>
          <a:p>
            <a:fld id="{8B44F962-17F4-4193-8DD0-20201EFDB343}" type="slidenum">
              <a:rPr lang="de-AT" smtClean="0"/>
              <a:pPr/>
              <a:t>31</a:t>
            </a:fld>
            <a:endParaRPr lang="de-AT" dirty="0"/>
          </a:p>
        </p:txBody>
      </p:sp>
      <p:pic>
        <p:nvPicPr>
          <p:cNvPr id="8" name="Grafik 7">
            <a:extLst>
              <a:ext uri="{FF2B5EF4-FFF2-40B4-BE49-F238E27FC236}">
                <a16:creationId xmlns:a16="http://schemas.microsoft.com/office/drawing/2014/main" id="{41A628E3-BA33-4847-A5D9-39EF2E6351B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7474195" y="3784647"/>
            <a:ext cx="2147075" cy="1899139"/>
          </a:xfrm>
          <a:prstGeom prst="rect">
            <a:avLst/>
          </a:prstGeom>
        </p:spPr>
      </p:pic>
      <p:sp>
        <p:nvSpPr>
          <p:cNvPr id="9" name="Ellipse 8">
            <a:extLst>
              <a:ext uri="{FF2B5EF4-FFF2-40B4-BE49-F238E27FC236}">
                <a16:creationId xmlns:a16="http://schemas.microsoft.com/office/drawing/2014/main" id="{CA32BD22-995E-4CB1-9877-27718306EA8C}"/>
              </a:ext>
            </a:extLst>
          </p:cNvPr>
          <p:cNvSpPr/>
          <p:nvPr/>
        </p:nvSpPr>
        <p:spPr>
          <a:xfrm>
            <a:off x="8648297" y="5022943"/>
            <a:ext cx="866244" cy="47363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29367859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C8D9C6-095D-4984-854E-723B5AF4CB0C}"/>
              </a:ext>
            </a:extLst>
          </p:cNvPr>
          <p:cNvSpPr>
            <a:spLocks noGrp="1"/>
          </p:cNvSpPr>
          <p:nvPr>
            <p:ph type="title"/>
          </p:nvPr>
        </p:nvSpPr>
        <p:spPr>
          <a:xfrm>
            <a:off x="838199" y="1096666"/>
            <a:ext cx="10515600" cy="884570"/>
          </a:xfrm>
        </p:spPr>
        <p:txBody>
          <a:bodyPr/>
          <a:lstStyle/>
          <a:p>
            <a:r>
              <a:rPr lang="de-AT" dirty="0"/>
              <a:t>Erweitern Sie Ihren Handlungsspielraum</a:t>
            </a:r>
          </a:p>
        </p:txBody>
      </p:sp>
      <p:sp>
        <p:nvSpPr>
          <p:cNvPr id="3" name="Inhaltsplatzhalter 2">
            <a:extLst>
              <a:ext uri="{FF2B5EF4-FFF2-40B4-BE49-F238E27FC236}">
                <a16:creationId xmlns:a16="http://schemas.microsoft.com/office/drawing/2014/main" id="{682B15B4-46BD-4703-BA47-871478DD9D9B}"/>
              </a:ext>
            </a:extLst>
          </p:cNvPr>
          <p:cNvSpPr>
            <a:spLocks noGrp="1"/>
          </p:cNvSpPr>
          <p:nvPr>
            <p:ph idx="1"/>
          </p:nvPr>
        </p:nvSpPr>
        <p:spPr/>
        <p:txBody>
          <a:bodyPr/>
          <a:lstStyle/>
          <a:p>
            <a:r>
              <a:rPr lang="de-AT" dirty="0"/>
              <a:t>Joseph Luft, einer der Entwickler des Johari Fensters, beschreibt als ein Ziel von Lernen in der Gruppendynamik, den gemeinsamen Handlungsspielraum transparenter und weiter zu gestalten. Im Johari-Fenster wird dabei das linke obere Feld immer größer, die anderen drei werden kleiner</a:t>
            </a:r>
            <a:r>
              <a:rPr lang="en-US" dirty="0"/>
              <a:t>.</a:t>
            </a:r>
            <a:endParaRPr lang="de-AT" dirty="0"/>
          </a:p>
        </p:txBody>
      </p:sp>
      <p:sp>
        <p:nvSpPr>
          <p:cNvPr id="4" name="Fußzeilenplatzhalter 3">
            <a:extLst>
              <a:ext uri="{FF2B5EF4-FFF2-40B4-BE49-F238E27FC236}">
                <a16:creationId xmlns:a16="http://schemas.microsoft.com/office/drawing/2014/main" id="{3DE7F4CD-BD49-427B-9286-E796053329DF}"/>
              </a:ext>
            </a:extLst>
          </p:cNvPr>
          <p:cNvSpPr>
            <a:spLocks noGrp="1"/>
          </p:cNvSpPr>
          <p:nvPr>
            <p:ph type="ftr" sz="quarter" idx="11"/>
          </p:nvPr>
        </p:nvSpPr>
        <p:spPr/>
        <p:txBody>
          <a:bodyPr/>
          <a:lstStyle/>
          <a:p>
            <a:r>
              <a:rPr lang="de-AT" dirty="0"/>
              <a:t>Feedbackkultur</a:t>
            </a:r>
          </a:p>
        </p:txBody>
      </p:sp>
      <p:sp>
        <p:nvSpPr>
          <p:cNvPr id="5" name="Foliennummernplatzhalter 4">
            <a:extLst>
              <a:ext uri="{FF2B5EF4-FFF2-40B4-BE49-F238E27FC236}">
                <a16:creationId xmlns:a16="http://schemas.microsoft.com/office/drawing/2014/main" id="{0E6E0AA9-3DBF-4F3E-AAF9-A67DAA783148}"/>
              </a:ext>
            </a:extLst>
          </p:cNvPr>
          <p:cNvSpPr>
            <a:spLocks noGrp="1"/>
          </p:cNvSpPr>
          <p:nvPr>
            <p:ph type="sldNum" sz="quarter" idx="12"/>
          </p:nvPr>
        </p:nvSpPr>
        <p:spPr/>
        <p:txBody>
          <a:bodyPr/>
          <a:lstStyle/>
          <a:p>
            <a:fld id="{8B44F962-17F4-4193-8DD0-20201EFDB343}" type="slidenum">
              <a:rPr lang="de-AT" smtClean="0"/>
              <a:pPr/>
              <a:t>32</a:t>
            </a:fld>
            <a:endParaRPr lang="de-AT" dirty="0"/>
          </a:p>
        </p:txBody>
      </p:sp>
    </p:spTree>
    <p:extLst>
      <p:ext uri="{BB962C8B-B14F-4D97-AF65-F5344CB8AC3E}">
        <p14:creationId xmlns:p14="http://schemas.microsoft.com/office/powerpoint/2010/main" val="38443354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a:extLst>
              <a:ext uri="{FF2B5EF4-FFF2-40B4-BE49-F238E27FC236}">
                <a16:creationId xmlns:a16="http://schemas.microsoft.com/office/drawing/2014/main" id="{C227E511-3B92-4B11-8A99-89DA54EA106F}"/>
              </a:ext>
            </a:extLst>
          </p:cNvPr>
          <p:cNvSpPr>
            <a:spLocks noGrp="1"/>
          </p:cNvSpPr>
          <p:nvPr>
            <p:ph type="body" idx="1"/>
          </p:nvPr>
        </p:nvSpPr>
        <p:spPr>
          <a:xfrm>
            <a:off x="839788" y="2226302"/>
            <a:ext cx="5157787" cy="823912"/>
          </a:xfrm>
        </p:spPr>
        <p:txBody>
          <a:bodyPr/>
          <a:lstStyle/>
          <a:p>
            <a:r>
              <a:rPr lang="de-AT" dirty="0"/>
              <a:t>sich preisgeben</a:t>
            </a:r>
          </a:p>
        </p:txBody>
      </p:sp>
      <p:graphicFrame>
        <p:nvGraphicFramePr>
          <p:cNvPr id="11" name="Inhaltsplatzhalter 10">
            <a:extLst>
              <a:ext uri="{FF2B5EF4-FFF2-40B4-BE49-F238E27FC236}">
                <a16:creationId xmlns:a16="http://schemas.microsoft.com/office/drawing/2014/main" id="{10B6F352-4394-4E4C-9201-6CC02121F580}"/>
              </a:ext>
            </a:extLst>
          </p:cNvPr>
          <p:cNvGraphicFramePr>
            <a:graphicFrameLocks noGrp="1"/>
          </p:cNvGraphicFramePr>
          <p:nvPr>
            <p:ph sz="half" idx="2"/>
            <p:extLst>
              <p:ext uri="{D42A27DB-BD31-4B8C-83A1-F6EECF244321}">
                <p14:modId xmlns:p14="http://schemas.microsoft.com/office/powerpoint/2010/main" val="1930020378"/>
              </p:ext>
            </p:extLst>
          </p:nvPr>
        </p:nvGraphicFramePr>
        <p:xfrm>
          <a:off x="839788" y="3024554"/>
          <a:ext cx="5157787" cy="31651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platzhalter 8">
            <a:extLst>
              <a:ext uri="{FF2B5EF4-FFF2-40B4-BE49-F238E27FC236}">
                <a16:creationId xmlns:a16="http://schemas.microsoft.com/office/drawing/2014/main" id="{140E7FB9-E9B8-4920-94DD-3E044C4EBE96}"/>
              </a:ext>
            </a:extLst>
          </p:cNvPr>
          <p:cNvSpPr>
            <a:spLocks noGrp="1"/>
          </p:cNvSpPr>
          <p:nvPr>
            <p:ph type="body" sz="quarter" idx="3"/>
          </p:nvPr>
        </p:nvSpPr>
        <p:spPr>
          <a:xfrm>
            <a:off x="6172200" y="2226302"/>
            <a:ext cx="5183188" cy="823912"/>
          </a:xfrm>
        </p:spPr>
        <p:txBody>
          <a:bodyPr/>
          <a:lstStyle/>
          <a:p>
            <a:r>
              <a:rPr lang="de-AT" dirty="0"/>
              <a:t>Beobachtungen mitteilen</a:t>
            </a:r>
          </a:p>
        </p:txBody>
      </p:sp>
      <p:graphicFrame>
        <p:nvGraphicFramePr>
          <p:cNvPr id="12" name="Inhaltsplatzhalter 11">
            <a:extLst>
              <a:ext uri="{FF2B5EF4-FFF2-40B4-BE49-F238E27FC236}">
                <a16:creationId xmlns:a16="http://schemas.microsoft.com/office/drawing/2014/main" id="{CB703AE9-684C-42CC-B6D3-88691D2E8244}"/>
              </a:ext>
            </a:extLst>
          </p:cNvPr>
          <p:cNvGraphicFramePr>
            <a:graphicFrameLocks noGrp="1"/>
          </p:cNvGraphicFramePr>
          <p:nvPr>
            <p:ph sz="quarter" idx="4"/>
            <p:extLst>
              <p:ext uri="{D42A27DB-BD31-4B8C-83A1-F6EECF244321}">
                <p14:modId xmlns:p14="http://schemas.microsoft.com/office/powerpoint/2010/main" val="520028423"/>
              </p:ext>
            </p:extLst>
          </p:nvPr>
        </p:nvGraphicFramePr>
        <p:xfrm>
          <a:off x="6172200" y="3024554"/>
          <a:ext cx="5183188" cy="316510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Fußzeilenplatzhalter 3">
            <a:extLst>
              <a:ext uri="{FF2B5EF4-FFF2-40B4-BE49-F238E27FC236}">
                <a16:creationId xmlns:a16="http://schemas.microsoft.com/office/drawing/2014/main" id="{96DD6F08-FB8B-4467-A8AE-CBFEF40CA013}"/>
              </a:ext>
            </a:extLst>
          </p:cNvPr>
          <p:cNvSpPr>
            <a:spLocks noGrp="1"/>
          </p:cNvSpPr>
          <p:nvPr>
            <p:ph type="ftr" sz="quarter" idx="11"/>
          </p:nvPr>
        </p:nvSpPr>
        <p:spPr/>
        <p:txBody>
          <a:bodyPr/>
          <a:lstStyle/>
          <a:p>
            <a:r>
              <a:rPr lang="de-AT" dirty="0"/>
              <a:t>Feedbackkultur</a:t>
            </a:r>
          </a:p>
        </p:txBody>
      </p:sp>
      <p:sp>
        <p:nvSpPr>
          <p:cNvPr id="5" name="Foliennummernplatzhalter 4">
            <a:extLst>
              <a:ext uri="{FF2B5EF4-FFF2-40B4-BE49-F238E27FC236}">
                <a16:creationId xmlns:a16="http://schemas.microsoft.com/office/drawing/2014/main" id="{3895634F-FFF5-4C05-925B-D954D1805C1D}"/>
              </a:ext>
            </a:extLst>
          </p:cNvPr>
          <p:cNvSpPr>
            <a:spLocks noGrp="1"/>
          </p:cNvSpPr>
          <p:nvPr>
            <p:ph type="sldNum" sz="quarter" idx="12"/>
          </p:nvPr>
        </p:nvSpPr>
        <p:spPr/>
        <p:txBody>
          <a:bodyPr/>
          <a:lstStyle/>
          <a:p>
            <a:fld id="{8B44F962-17F4-4193-8DD0-20201EFDB343}" type="slidenum">
              <a:rPr lang="de-AT" smtClean="0"/>
              <a:pPr/>
              <a:t>33</a:t>
            </a:fld>
            <a:endParaRPr lang="de-AT" dirty="0"/>
          </a:p>
        </p:txBody>
      </p:sp>
      <p:sp>
        <p:nvSpPr>
          <p:cNvPr id="6" name="Titel 5">
            <a:extLst>
              <a:ext uri="{FF2B5EF4-FFF2-40B4-BE49-F238E27FC236}">
                <a16:creationId xmlns:a16="http://schemas.microsoft.com/office/drawing/2014/main" id="{DA856F25-6A2B-4E5C-830C-D322F1BAEF55}"/>
              </a:ext>
            </a:extLst>
          </p:cNvPr>
          <p:cNvSpPr>
            <a:spLocks noGrp="1"/>
          </p:cNvSpPr>
          <p:nvPr>
            <p:ph type="title"/>
          </p:nvPr>
        </p:nvSpPr>
        <p:spPr/>
        <p:txBody>
          <a:bodyPr/>
          <a:lstStyle/>
          <a:p>
            <a:r>
              <a:rPr lang="de-AT" dirty="0"/>
              <a:t>2 Strategien</a:t>
            </a:r>
          </a:p>
        </p:txBody>
      </p:sp>
      <p:sp>
        <p:nvSpPr>
          <p:cNvPr id="13" name="Rechteck 12">
            <a:extLst>
              <a:ext uri="{FF2B5EF4-FFF2-40B4-BE49-F238E27FC236}">
                <a16:creationId xmlns:a16="http://schemas.microsoft.com/office/drawing/2014/main" id="{E1696ABE-CC15-4A56-B062-FC45629DD3BC}"/>
              </a:ext>
            </a:extLst>
          </p:cNvPr>
          <p:cNvSpPr/>
          <p:nvPr/>
        </p:nvSpPr>
        <p:spPr>
          <a:xfrm>
            <a:off x="836612" y="1504879"/>
            <a:ext cx="10515600" cy="865173"/>
          </a:xfrm>
          <a:prstGeom prst="rect">
            <a:avLst/>
          </a:prstGeom>
        </p:spPr>
        <p:txBody>
          <a:bodyPr wrap="square">
            <a:spAutoFit/>
          </a:bodyPr>
          <a:lstStyle/>
          <a:p>
            <a:pPr>
              <a:lnSpc>
                <a:spcPct val="107000"/>
              </a:lnSpc>
              <a:spcAft>
                <a:spcPts val="800"/>
              </a:spcAft>
            </a:pPr>
            <a:r>
              <a:rPr lang="de-AT" sz="2400" dirty="0">
                <a:latin typeface="Calibri" panose="020F0502020204030204" pitchFamily="34" charset="0"/>
                <a:ea typeface="Calibri" panose="020F0502020204030204" pitchFamily="34" charset="0"/>
                <a:cs typeface="Times New Roman" panose="02020603050405020304" pitchFamily="18" charset="0"/>
              </a:rPr>
              <a:t>Beide Wege ergänzen einander und helfen auch, Unbewusstes bewusst und dadurch handhabbar zu machen</a:t>
            </a:r>
            <a:r>
              <a:rPr lang="en-US" sz="2400" dirty="0">
                <a:latin typeface="Calibri" panose="020F0502020204030204" pitchFamily="34" charset="0"/>
                <a:ea typeface="Calibri" panose="020F0502020204030204" pitchFamily="34" charset="0"/>
                <a:cs typeface="Times New Roman" panose="02020603050405020304" pitchFamily="18" charset="0"/>
              </a:rPr>
              <a:t>.</a:t>
            </a:r>
            <a:endParaRPr lang="de-AT"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1848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a:extLst>
              <a:ext uri="{FF2B5EF4-FFF2-40B4-BE49-F238E27FC236}">
                <a16:creationId xmlns:a16="http://schemas.microsoft.com/office/drawing/2014/main" id="{5E6939AB-3364-4002-A08E-51F66070A570}"/>
              </a:ext>
            </a:extLst>
          </p:cNvPr>
          <p:cNvSpPr>
            <a:spLocks noGrp="1"/>
          </p:cNvSpPr>
          <p:nvPr>
            <p:ph type="title"/>
          </p:nvPr>
        </p:nvSpPr>
        <p:spPr/>
        <p:txBody>
          <a:bodyPr/>
          <a:lstStyle/>
          <a:p>
            <a:r>
              <a:rPr lang="de-AT" dirty="0"/>
              <a:t>Feedback als Steuerungsinstrument für Arbeitskreise, Teams und Gruppen</a:t>
            </a:r>
          </a:p>
        </p:txBody>
      </p:sp>
      <p:sp>
        <p:nvSpPr>
          <p:cNvPr id="10" name="Inhaltsplatzhalter 9">
            <a:extLst>
              <a:ext uri="{FF2B5EF4-FFF2-40B4-BE49-F238E27FC236}">
                <a16:creationId xmlns:a16="http://schemas.microsoft.com/office/drawing/2014/main" id="{B9D1920A-237B-4732-A575-DAB00FE5B267}"/>
              </a:ext>
            </a:extLst>
          </p:cNvPr>
          <p:cNvSpPr>
            <a:spLocks noGrp="1"/>
          </p:cNvSpPr>
          <p:nvPr>
            <p:ph idx="1"/>
          </p:nvPr>
        </p:nvSpPr>
        <p:spPr>
          <a:xfrm>
            <a:off x="838200" y="2190700"/>
            <a:ext cx="10515600" cy="4123715"/>
          </a:xfrm>
        </p:spPr>
        <p:txBody>
          <a:bodyPr>
            <a:normAutofit fontScale="92500"/>
          </a:bodyPr>
          <a:lstStyle/>
          <a:p>
            <a:pPr marL="0" indent="0">
              <a:buNone/>
            </a:pPr>
            <a:r>
              <a:rPr lang="de-AT" dirty="0"/>
              <a:t>Ebenso wie bei Einzelpersonen kann Feedback auch in Organisationen verwendet werden, wenn</a:t>
            </a:r>
          </a:p>
          <a:p>
            <a:r>
              <a:rPr lang="de-AT" dirty="0"/>
              <a:t>Unklarheiten beseitigt </a:t>
            </a:r>
          </a:p>
          <a:p>
            <a:r>
              <a:rPr lang="de-AT" dirty="0"/>
              <a:t>Abläufe transparent oder bewusst gemacht,</a:t>
            </a:r>
          </a:p>
          <a:p>
            <a:r>
              <a:rPr lang="de-AT" dirty="0"/>
              <a:t>Veränderungen entgegenwirkende Ängste </a:t>
            </a:r>
            <a:r>
              <a:rPr lang="de-AT" dirty="0" err="1"/>
              <a:t>besprechbar</a:t>
            </a:r>
            <a:r>
              <a:rPr lang="de-AT" dirty="0"/>
              <a:t> gemacht</a:t>
            </a:r>
          </a:p>
          <a:p>
            <a:r>
              <a:rPr lang="de-AT" dirty="0"/>
              <a:t>alte Mythen über die Schule, die sich im Laufe der Zeit etabliert haben und Veränderungen im Wege stehen, aufgedeckt werden sollen.  </a:t>
            </a:r>
          </a:p>
          <a:p>
            <a:pPr marL="0" indent="0">
              <a:buNone/>
            </a:pPr>
            <a:r>
              <a:rPr lang="de-AT" dirty="0"/>
              <a:t>Kurz: Wenn es darum geht, den Blinden Fleck einer Organisation zu verringern und damit den Handlungsspielraum aller AkteurInnen zu erhöhen. </a:t>
            </a:r>
          </a:p>
        </p:txBody>
      </p:sp>
      <p:sp>
        <p:nvSpPr>
          <p:cNvPr id="6" name="Fußzeilenplatzhalter 5">
            <a:extLst>
              <a:ext uri="{FF2B5EF4-FFF2-40B4-BE49-F238E27FC236}">
                <a16:creationId xmlns:a16="http://schemas.microsoft.com/office/drawing/2014/main" id="{A5755AB7-C34C-41E0-9E53-48CDBA2B1C36}"/>
              </a:ext>
            </a:extLst>
          </p:cNvPr>
          <p:cNvSpPr>
            <a:spLocks noGrp="1"/>
          </p:cNvSpPr>
          <p:nvPr>
            <p:ph type="ftr" sz="quarter" idx="11"/>
          </p:nvPr>
        </p:nvSpPr>
        <p:spPr/>
        <p:txBody>
          <a:bodyPr/>
          <a:lstStyle/>
          <a:p>
            <a:r>
              <a:rPr lang="de-AT" dirty="0"/>
              <a:t>Feedback in Gruppen</a:t>
            </a:r>
          </a:p>
        </p:txBody>
      </p:sp>
      <p:sp>
        <p:nvSpPr>
          <p:cNvPr id="7" name="Foliennummernplatzhalter 6">
            <a:extLst>
              <a:ext uri="{FF2B5EF4-FFF2-40B4-BE49-F238E27FC236}">
                <a16:creationId xmlns:a16="http://schemas.microsoft.com/office/drawing/2014/main" id="{AB78B704-5820-4248-AE48-554E8812B974}"/>
              </a:ext>
            </a:extLst>
          </p:cNvPr>
          <p:cNvSpPr>
            <a:spLocks noGrp="1"/>
          </p:cNvSpPr>
          <p:nvPr>
            <p:ph type="sldNum" sz="quarter" idx="12"/>
          </p:nvPr>
        </p:nvSpPr>
        <p:spPr/>
        <p:txBody>
          <a:bodyPr/>
          <a:lstStyle/>
          <a:p>
            <a:fld id="{8B44F962-17F4-4193-8DD0-20201EFDB343}" type="slidenum">
              <a:rPr lang="de-AT" smtClean="0"/>
              <a:pPr/>
              <a:t>34</a:t>
            </a:fld>
            <a:endParaRPr lang="de-AT" dirty="0"/>
          </a:p>
        </p:txBody>
      </p:sp>
    </p:spTree>
    <p:extLst>
      <p:ext uri="{BB962C8B-B14F-4D97-AF65-F5344CB8AC3E}">
        <p14:creationId xmlns:p14="http://schemas.microsoft.com/office/powerpoint/2010/main" val="822241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8120FC-FCA2-4B54-B013-0AD7F3C2435C}"/>
              </a:ext>
            </a:extLst>
          </p:cNvPr>
          <p:cNvSpPr>
            <a:spLocks noGrp="1"/>
          </p:cNvSpPr>
          <p:nvPr>
            <p:ph type="title"/>
          </p:nvPr>
        </p:nvSpPr>
        <p:spPr/>
        <p:txBody>
          <a:bodyPr/>
          <a:lstStyle/>
          <a:p>
            <a:r>
              <a:rPr lang="de-AT" dirty="0"/>
              <a:t>Feedback-Leitfaden für Arbeitskreise, Teams und Gruppen </a:t>
            </a:r>
            <a:br>
              <a:rPr lang="en-US" dirty="0"/>
            </a:br>
            <a:endParaRPr lang="de-AT" dirty="0"/>
          </a:p>
        </p:txBody>
      </p:sp>
      <p:sp>
        <p:nvSpPr>
          <p:cNvPr id="3" name="Inhaltsplatzhalter 2">
            <a:extLst>
              <a:ext uri="{FF2B5EF4-FFF2-40B4-BE49-F238E27FC236}">
                <a16:creationId xmlns:a16="http://schemas.microsoft.com/office/drawing/2014/main" id="{81B72FE9-138D-441E-B212-155DA7358E0C}"/>
              </a:ext>
            </a:extLst>
          </p:cNvPr>
          <p:cNvSpPr>
            <a:spLocks noGrp="1"/>
          </p:cNvSpPr>
          <p:nvPr>
            <p:ph idx="1"/>
          </p:nvPr>
        </p:nvSpPr>
        <p:spPr>
          <a:xfrm>
            <a:off x="838199" y="2175364"/>
            <a:ext cx="10515600" cy="4123715"/>
          </a:xfrm>
        </p:spPr>
        <p:txBody>
          <a:bodyPr/>
          <a:lstStyle/>
          <a:p>
            <a:pPr marL="0" indent="0">
              <a:buNone/>
            </a:pPr>
            <a:r>
              <a:rPr lang="de-AT" dirty="0"/>
              <a:t>Damit ganze Teams Lernerfahrungen im Sinne einer Lernenden Organisation machen können, bedarf es einer gewissen Struktur beim Feedback geben und nehmen. Der Fokus solcher Veranstaltungen liegt dabei auf zwei Schwerpunkten</a:t>
            </a:r>
            <a:r>
              <a:rPr lang="en-US" dirty="0"/>
              <a:t>:</a:t>
            </a:r>
          </a:p>
          <a:p>
            <a:endParaRPr lang="de-AT" dirty="0"/>
          </a:p>
        </p:txBody>
      </p:sp>
      <p:sp>
        <p:nvSpPr>
          <p:cNvPr id="4" name="Fußzeilenplatzhalter 3">
            <a:extLst>
              <a:ext uri="{FF2B5EF4-FFF2-40B4-BE49-F238E27FC236}">
                <a16:creationId xmlns:a16="http://schemas.microsoft.com/office/drawing/2014/main" id="{60C6CFF1-4CCC-4080-9D44-DF6DA35A1841}"/>
              </a:ext>
            </a:extLst>
          </p:cNvPr>
          <p:cNvSpPr>
            <a:spLocks noGrp="1"/>
          </p:cNvSpPr>
          <p:nvPr>
            <p:ph type="ftr" sz="quarter" idx="11"/>
          </p:nvPr>
        </p:nvSpPr>
        <p:spPr/>
        <p:txBody>
          <a:bodyPr/>
          <a:lstStyle/>
          <a:p>
            <a:r>
              <a:rPr lang="de-AT" dirty="0"/>
              <a:t>Feedback-Leitfaden für Arbeitskreise</a:t>
            </a:r>
          </a:p>
        </p:txBody>
      </p:sp>
      <p:sp>
        <p:nvSpPr>
          <p:cNvPr id="5" name="Foliennummernplatzhalter 4">
            <a:extLst>
              <a:ext uri="{FF2B5EF4-FFF2-40B4-BE49-F238E27FC236}">
                <a16:creationId xmlns:a16="http://schemas.microsoft.com/office/drawing/2014/main" id="{4861F45C-1024-4229-8010-817B991878C2}"/>
              </a:ext>
            </a:extLst>
          </p:cNvPr>
          <p:cNvSpPr>
            <a:spLocks noGrp="1"/>
          </p:cNvSpPr>
          <p:nvPr>
            <p:ph type="sldNum" sz="quarter" idx="12"/>
          </p:nvPr>
        </p:nvSpPr>
        <p:spPr/>
        <p:txBody>
          <a:bodyPr/>
          <a:lstStyle/>
          <a:p>
            <a:fld id="{8B44F962-17F4-4193-8DD0-20201EFDB343}" type="slidenum">
              <a:rPr lang="de-AT" smtClean="0"/>
              <a:pPr/>
              <a:t>35</a:t>
            </a:fld>
            <a:endParaRPr lang="de-AT" dirty="0"/>
          </a:p>
        </p:txBody>
      </p:sp>
      <p:graphicFrame>
        <p:nvGraphicFramePr>
          <p:cNvPr id="6" name="Diagramm 5">
            <a:extLst>
              <a:ext uri="{FF2B5EF4-FFF2-40B4-BE49-F238E27FC236}">
                <a16:creationId xmlns:a16="http://schemas.microsoft.com/office/drawing/2014/main" id="{4781CBCC-33FE-478F-B9B4-87FA7CB27EB8}"/>
              </a:ext>
            </a:extLst>
          </p:cNvPr>
          <p:cNvGraphicFramePr/>
          <p:nvPr>
            <p:extLst>
              <p:ext uri="{D42A27DB-BD31-4B8C-83A1-F6EECF244321}">
                <p14:modId xmlns:p14="http://schemas.microsoft.com/office/powerpoint/2010/main" val="3528375506"/>
              </p:ext>
            </p:extLst>
          </p:nvPr>
        </p:nvGraphicFramePr>
        <p:xfrm>
          <a:off x="2160814" y="3888228"/>
          <a:ext cx="7647215" cy="17689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78030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7A6CF1-E501-44EE-AADA-6383F0193EE7}"/>
              </a:ext>
            </a:extLst>
          </p:cNvPr>
          <p:cNvSpPr>
            <a:spLocks noGrp="1"/>
          </p:cNvSpPr>
          <p:nvPr>
            <p:ph type="title"/>
          </p:nvPr>
        </p:nvSpPr>
        <p:spPr/>
        <p:txBody>
          <a:bodyPr/>
          <a:lstStyle/>
          <a:p>
            <a:r>
              <a:rPr lang="de-AT" dirty="0"/>
              <a:t>Feedback-Leitfaden für Arbeitskreise, Teams und Gruppen</a:t>
            </a:r>
          </a:p>
        </p:txBody>
      </p:sp>
      <p:sp>
        <p:nvSpPr>
          <p:cNvPr id="3" name="Inhaltsplatzhalter 2">
            <a:extLst>
              <a:ext uri="{FF2B5EF4-FFF2-40B4-BE49-F238E27FC236}">
                <a16:creationId xmlns:a16="http://schemas.microsoft.com/office/drawing/2014/main" id="{CA729C68-BF34-4D32-B376-568E3B62F2ED}"/>
              </a:ext>
            </a:extLst>
          </p:cNvPr>
          <p:cNvSpPr>
            <a:spLocks noGrp="1"/>
          </p:cNvSpPr>
          <p:nvPr>
            <p:ph idx="1"/>
          </p:nvPr>
        </p:nvSpPr>
        <p:spPr>
          <a:xfrm>
            <a:off x="838200" y="2178749"/>
            <a:ext cx="10515600" cy="4123715"/>
          </a:xfrm>
        </p:spPr>
        <p:txBody>
          <a:bodyPr/>
          <a:lstStyle/>
          <a:p>
            <a:pPr marL="0" indent="0">
              <a:buNone/>
            </a:pPr>
            <a:r>
              <a:rPr lang="de-AT" dirty="0"/>
              <a:t> In jedem Fall braucht eine solche Sitzung eine Moderation, die auf den Ablauf und die Einhaltung der Regeln achtet. Diese Aufgabe kann von einem Mitglied des Kollegiums übernommen werden, idealerweise übernimmt bei jeder Sitzung eine andere Person diese Rolle</a:t>
            </a:r>
            <a:r>
              <a:rPr lang="en-US" dirty="0"/>
              <a:t>.</a:t>
            </a:r>
            <a:endParaRPr lang="de-AT" dirty="0"/>
          </a:p>
        </p:txBody>
      </p:sp>
      <p:sp>
        <p:nvSpPr>
          <p:cNvPr id="4" name="Fußzeilenplatzhalter 3">
            <a:extLst>
              <a:ext uri="{FF2B5EF4-FFF2-40B4-BE49-F238E27FC236}">
                <a16:creationId xmlns:a16="http://schemas.microsoft.com/office/drawing/2014/main" id="{E6A095C5-2466-4036-B3B4-B788D71A9364}"/>
              </a:ext>
            </a:extLst>
          </p:cNvPr>
          <p:cNvSpPr>
            <a:spLocks noGrp="1"/>
          </p:cNvSpPr>
          <p:nvPr>
            <p:ph type="ftr" sz="quarter" idx="11"/>
          </p:nvPr>
        </p:nvSpPr>
        <p:spPr/>
        <p:txBody>
          <a:bodyPr/>
          <a:lstStyle/>
          <a:p>
            <a:r>
              <a:rPr lang="de-AT" dirty="0"/>
              <a:t>Feedback-Leitfaden für Arbeitskreise</a:t>
            </a:r>
          </a:p>
        </p:txBody>
      </p:sp>
      <p:sp>
        <p:nvSpPr>
          <p:cNvPr id="5" name="Foliennummernplatzhalter 4">
            <a:extLst>
              <a:ext uri="{FF2B5EF4-FFF2-40B4-BE49-F238E27FC236}">
                <a16:creationId xmlns:a16="http://schemas.microsoft.com/office/drawing/2014/main" id="{E6C4EE1E-839E-42F6-8477-804A85066129}"/>
              </a:ext>
            </a:extLst>
          </p:cNvPr>
          <p:cNvSpPr>
            <a:spLocks noGrp="1"/>
          </p:cNvSpPr>
          <p:nvPr>
            <p:ph type="sldNum" sz="quarter" idx="12"/>
          </p:nvPr>
        </p:nvSpPr>
        <p:spPr/>
        <p:txBody>
          <a:bodyPr/>
          <a:lstStyle/>
          <a:p>
            <a:fld id="{8B44F962-17F4-4193-8DD0-20201EFDB343}" type="slidenum">
              <a:rPr lang="de-AT" smtClean="0"/>
              <a:pPr/>
              <a:t>36</a:t>
            </a:fld>
            <a:endParaRPr lang="de-AT" dirty="0"/>
          </a:p>
        </p:txBody>
      </p:sp>
    </p:spTree>
    <p:extLst>
      <p:ext uri="{BB962C8B-B14F-4D97-AF65-F5344CB8AC3E}">
        <p14:creationId xmlns:p14="http://schemas.microsoft.com/office/powerpoint/2010/main" val="26775613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ABE04-F456-49D8-A26E-9C689E355CD2}"/>
              </a:ext>
            </a:extLst>
          </p:cNvPr>
          <p:cNvSpPr>
            <a:spLocks noGrp="1"/>
          </p:cNvSpPr>
          <p:nvPr>
            <p:ph type="title"/>
          </p:nvPr>
        </p:nvSpPr>
        <p:spPr/>
        <p:txBody>
          <a:bodyPr/>
          <a:lstStyle/>
          <a:p>
            <a:r>
              <a:rPr lang="de-AT" dirty="0"/>
              <a:t>Machen Sie sich mit verschiedenen Feedbackmethoden vertraut!</a:t>
            </a:r>
          </a:p>
        </p:txBody>
      </p:sp>
      <p:sp>
        <p:nvSpPr>
          <p:cNvPr id="3" name="Inhaltsplatzhalter 2">
            <a:extLst>
              <a:ext uri="{FF2B5EF4-FFF2-40B4-BE49-F238E27FC236}">
                <a16:creationId xmlns:a16="http://schemas.microsoft.com/office/drawing/2014/main" id="{1370CE1D-811C-49A8-B06E-A86DC7062244}"/>
              </a:ext>
            </a:extLst>
          </p:cNvPr>
          <p:cNvSpPr>
            <a:spLocks noGrp="1"/>
          </p:cNvSpPr>
          <p:nvPr>
            <p:ph idx="1"/>
          </p:nvPr>
        </p:nvSpPr>
        <p:spPr>
          <a:xfrm>
            <a:off x="838199" y="2335028"/>
            <a:ext cx="10515600" cy="4123715"/>
          </a:xfrm>
        </p:spPr>
        <p:txBody>
          <a:bodyPr/>
          <a:lstStyle/>
          <a:p>
            <a:pPr marL="0" indent="0">
              <a:buNone/>
            </a:pPr>
            <a:r>
              <a:rPr lang="de-AT" dirty="0"/>
              <a:t>Machen Sie sich mit den Feedback-Methoden vertraut, die in unserem Handbuch für Schulen (Seite 29 - 31) beschrieben sind.</a:t>
            </a:r>
          </a:p>
        </p:txBody>
      </p:sp>
      <p:sp>
        <p:nvSpPr>
          <p:cNvPr id="4" name="Fußzeilenplatzhalter 3">
            <a:extLst>
              <a:ext uri="{FF2B5EF4-FFF2-40B4-BE49-F238E27FC236}">
                <a16:creationId xmlns:a16="http://schemas.microsoft.com/office/drawing/2014/main" id="{D05A5D49-169A-450C-9462-7F5FC589E993}"/>
              </a:ext>
            </a:extLst>
          </p:cNvPr>
          <p:cNvSpPr>
            <a:spLocks noGrp="1"/>
          </p:cNvSpPr>
          <p:nvPr>
            <p:ph type="ftr" sz="quarter" idx="11"/>
          </p:nvPr>
        </p:nvSpPr>
        <p:spPr/>
        <p:txBody>
          <a:bodyPr/>
          <a:lstStyle/>
          <a:p>
            <a:r>
              <a:rPr lang="de-AT" dirty="0"/>
              <a:t>Selbststudium</a:t>
            </a:r>
          </a:p>
        </p:txBody>
      </p:sp>
      <p:sp>
        <p:nvSpPr>
          <p:cNvPr id="5" name="Foliennummernplatzhalter 4">
            <a:extLst>
              <a:ext uri="{FF2B5EF4-FFF2-40B4-BE49-F238E27FC236}">
                <a16:creationId xmlns:a16="http://schemas.microsoft.com/office/drawing/2014/main" id="{54746B2F-3AD3-45FF-8F44-828D20A6302A}"/>
              </a:ext>
            </a:extLst>
          </p:cNvPr>
          <p:cNvSpPr>
            <a:spLocks noGrp="1"/>
          </p:cNvSpPr>
          <p:nvPr>
            <p:ph type="sldNum" sz="quarter" idx="12"/>
          </p:nvPr>
        </p:nvSpPr>
        <p:spPr/>
        <p:txBody>
          <a:bodyPr/>
          <a:lstStyle/>
          <a:p>
            <a:fld id="{8B44F962-17F4-4193-8DD0-20201EFDB343}" type="slidenum">
              <a:rPr lang="de-AT" smtClean="0"/>
              <a:pPr/>
              <a:t>37</a:t>
            </a:fld>
            <a:endParaRPr lang="de-AT" dirty="0"/>
          </a:p>
        </p:txBody>
      </p:sp>
      <p:pic>
        <p:nvPicPr>
          <p:cNvPr id="6" name="Grafik 5">
            <a:extLst>
              <a:ext uri="{FF2B5EF4-FFF2-40B4-BE49-F238E27FC236}">
                <a16:creationId xmlns:a16="http://schemas.microsoft.com/office/drawing/2014/main" id="{293FAFCF-160F-48F7-BD3D-A3F2DF11127A}"/>
              </a:ext>
            </a:extLst>
          </p:cNvPr>
          <p:cNvPicPr>
            <a:picLocks noChangeAspect="1"/>
          </p:cNvPicPr>
          <p:nvPr/>
        </p:nvPicPr>
        <p:blipFill>
          <a:blip r:embed="rId2">
            <a:clrChange>
              <a:clrFrom>
                <a:srgbClr val="000000"/>
              </a:clrFrom>
              <a:clrTo>
                <a:srgbClr val="000000">
                  <a:alpha val="0"/>
                </a:srgbClr>
              </a:clrTo>
            </a:clrChange>
            <a:duotone>
              <a:schemeClr val="accent1">
                <a:shade val="45000"/>
                <a:satMod val="135000"/>
              </a:schemeClr>
              <a:prstClr val="white"/>
            </a:duotone>
          </a:blip>
          <a:stretch>
            <a:fillRect/>
          </a:stretch>
        </p:blipFill>
        <p:spPr>
          <a:xfrm>
            <a:off x="10474090" y="5134997"/>
            <a:ext cx="1278771" cy="1252674"/>
          </a:xfrm>
          <a:prstGeom prst="rect">
            <a:avLst/>
          </a:prstGeom>
        </p:spPr>
      </p:pic>
    </p:spTree>
    <p:extLst>
      <p:ext uri="{BB962C8B-B14F-4D97-AF65-F5344CB8AC3E}">
        <p14:creationId xmlns:p14="http://schemas.microsoft.com/office/powerpoint/2010/main" val="2597349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DD56E1-8A27-4DBB-A207-E89667500B39}"/>
              </a:ext>
            </a:extLst>
          </p:cNvPr>
          <p:cNvSpPr>
            <a:spLocks noGrp="1"/>
          </p:cNvSpPr>
          <p:nvPr>
            <p:ph type="title"/>
          </p:nvPr>
        </p:nvSpPr>
        <p:spPr/>
        <p:txBody>
          <a:bodyPr/>
          <a:lstStyle/>
          <a:p>
            <a:r>
              <a:rPr lang="de-AT" dirty="0"/>
              <a:t>Üben Sie verschiedene Feedback-Techniken!</a:t>
            </a:r>
          </a:p>
        </p:txBody>
      </p:sp>
      <p:sp>
        <p:nvSpPr>
          <p:cNvPr id="8" name="Inhaltsplatzhalter 7">
            <a:extLst>
              <a:ext uri="{FF2B5EF4-FFF2-40B4-BE49-F238E27FC236}">
                <a16:creationId xmlns:a16="http://schemas.microsoft.com/office/drawing/2014/main" id="{E553242E-D2E5-4E00-AC65-DDFF1BB846A4}"/>
              </a:ext>
            </a:extLst>
          </p:cNvPr>
          <p:cNvSpPr>
            <a:spLocks noGrp="1"/>
          </p:cNvSpPr>
          <p:nvPr>
            <p:ph idx="1"/>
          </p:nvPr>
        </p:nvSpPr>
        <p:spPr/>
        <p:txBody>
          <a:bodyPr/>
          <a:lstStyle/>
          <a:p>
            <a:pPr marL="0" lvl="0" indent="0">
              <a:buNone/>
            </a:pPr>
            <a:r>
              <a:rPr lang="de-AT" dirty="0">
                <a:solidFill>
                  <a:prstClr val="black"/>
                </a:solidFill>
              </a:rPr>
              <a:t>Bilden Sie mit drei weiteren KollegInnen eine Übungsgruppe und üben Sie gemeinsam:</a:t>
            </a:r>
          </a:p>
          <a:p>
            <a:r>
              <a:rPr lang="de-AT" dirty="0">
                <a:solidFill>
                  <a:prstClr val="black"/>
                </a:solidFill>
              </a:rPr>
              <a:t>Soziometrische Differenzierungsübungen</a:t>
            </a:r>
          </a:p>
          <a:p>
            <a:r>
              <a:rPr lang="de-AT" dirty="0">
                <a:solidFill>
                  <a:prstClr val="black"/>
                </a:solidFill>
              </a:rPr>
              <a:t>Blitzlicht</a:t>
            </a:r>
          </a:p>
          <a:p>
            <a:r>
              <a:rPr lang="de-AT" dirty="0">
                <a:solidFill>
                  <a:prstClr val="black"/>
                </a:solidFill>
              </a:rPr>
              <a:t>Persönliche Abfrage</a:t>
            </a:r>
          </a:p>
          <a:p>
            <a:r>
              <a:rPr lang="de-AT" dirty="0">
                <a:solidFill>
                  <a:prstClr val="black"/>
                </a:solidFill>
              </a:rPr>
              <a:t>Stimmungsbarometer</a:t>
            </a:r>
            <a:endParaRPr lang="de-AT" dirty="0"/>
          </a:p>
        </p:txBody>
      </p:sp>
      <p:sp>
        <p:nvSpPr>
          <p:cNvPr id="4" name="Fußzeilenplatzhalter 3">
            <a:extLst>
              <a:ext uri="{FF2B5EF4-FFF2-40B4-BE49-F238E27FC236}">
                <a16:creationId xmlns:a16="http://schemas.microsoft.com/office/drawing/2014/main" id="{FD368DCE-CA0E-4091-9B30-6224C086319E}"/>
              </a:ext>
            </a:extLst>
          </p:cNvPr>
          <p:cNvSpPr>
            <a:spLocks noGrp="1"/>
          </p:cNvSpPr>
          <p:nvPr>
            <p:ph type="ftr" sz="quarter" idx="11"/>
          </p:nvPr>
        </p:nvSpPr>
        <p:spPr/>
        <p:txBody>
          <a:bodyPr/>
          <a:lstStyle/>
          <a:p>
            <a:r>
              <a:rPr lang="de-AT" dirty="0"/>
              <a:t>Aufgabe</a:t>
            </a:r>
          </a:p>
        </p:txBody>
      </p:sp>
      <p:sp>
        <p:nvSpPr>
          <p:cNvPr id="5" name="Foliennummernplatzhalter 4">
            <a:extLst>
              <a:ext uri="{FF2B5EF4-FFF2-40B4-BE49-F238E27FC236}">
                <a16:creationId xmlns:a16="http://schemas.microsoft.com/office/drawing/2014/main" id="{6E55B647-09F1-41A1-A084-7383D5194AC6}"/>
              </a:ext>
            </a:extLst>
          </p:cNvPr>
          <p:cNvSpPr>
            <a:spLocks noGrp="1"/>
          </p:cNvSpPr>
          <p:nvPr>
            <p:ph type="sldNum" sz="quarter" idx="12"/>
          </p:nvPr>
        </p:nvSpPr>
        <p:spPr/>
        <p:txBody>
          <a:bodyPr/>
          <a:lstStyle/>
          <a:p>
            <a:fld id="{8B44F962-17F4-4193-8DD0-20201EFDB343}" type="slidenum">
              <a:rPr lang="de-AT" smtClean="0"/>
              <a:pPr/>
              <a:t>38</a:t>
            </a:fld>
            <a:endParaRPr lang="de-AT" dirty="0"/>
          </a:p>
        </p:txBody>
      </p:sp>
      <p:pic>
        <p:nvPicPr>
          <p:cNvPr id="9" name="Inhaltsplatzhalter 5">
            <a:extLst>
              <a:ext uri="{FF2B5EF4-FFF2-40B4-BE49-F238E27FC236}">
                <a16:creationId xmlns:a16="http://schemas.microsoft.com/office/drawing/2014/main" id="{3812F579-6ABF-49E4-8E37-5F8B1258B5F6}"/>
              </a:ext>
            </a:extLst>
          </p:cNvPr>
          <p:cNvPicPr>
            <a:picLocks noChangeAspect="1"/>
          </p:cNvPicPr>
          <p:nvPr/>
        </p:nvPicPr>
        <p:blipFill rotWithShape="1">
          <a:blip r:embed="rId2">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tretch/>
        </p:blipFill>
        <p:spPr>
          <a:xfrm>
            <a:off x="10699772" y="5209232"/>
            <a:ext cx="1000265" cy="1066949"/>
          </a:xfrm>
          <a:prstGeom prst="rect">
            <a:avLst/>
          </a:prstGeom>
        </p:spPr>
      </p:pic>
    </p:spTree>
    <p:extLst>
      <p:ext uri="{BB962C8B-B14F-4D97-AF65-F5344CB8AC3E}">
        <p14:creationId xmlns:p14="http://schemas.microsoft.com/office/powerpoint/2010/main" val="27875174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ABE04-F456-49D8-A26E-9C689E355CD2}"/>
              </a:ext>
            </a:extLst>
          </p:cNvPr>
          <p:cNvSpPr>
            <a:spLocks noGrp="1"/>
          </p:cNvSpPr>
          <p:nvPr>
            <p:ph type="title"/>
          </p:nvPr>
        </p:nvSpPr>
        <p:spPr/>
        <p:txBody>
          <a:bodyPr/>
          <a:lstStyle/>
          <a:p>
            <a:r>
              <a:rPr lang="de-AT" dirty="0"/>
              <a:t>Machen Sie sich mit einer Feedback-Methode vertraut, die in Arbeitsgruppen eingesetzt wird.</a:t>
            </a:r>
          </a:p>
        </p:txBody>
      </p:sp>
      <p:sp>
        <p:nvSpPr>
          <p:cNvPr id="3" name="Inhaltsplatzhalter 2">
            <a:extLst>
              <a:ext uri="{FF2B5EF4-FFF2-40B4-BE49-F238E27FC236}">
                <a16:creationId xmlns:a16="http://schemas.microsoft.com/office/drawing/2014/main" id="{1370CE1D-811C-49A8-B06E-A86DC7062244}"/>
              </a:ext>
            </a:extLst>
          </p:cNvPr>
          <p:cNvSpPr>
            <a:spLocks noGrp="1"/>
          </p:cNvSpPr>
          <p:nvPr>
            <p:ph idx="1"/>
          </p:nvPr>
        </p:nvSpPr>
        <p:spPr>
          <a:xfrm>
            <a:off x="838199" y="2335028"/>
            <a:ext cx="10515600" cy="4123715"/>
          </a:xfrm>
        </p:spPr>
        <p:txBody>
          <a:bodyPr/>
          <a:lstStyle/>
          <a:p>
            <a:pPr marL="0" indent="0">
              <a:buNone/>
            </a:pPr>
            <a:r>
              <a:rPr lang="de-AT" dirty="0"/>
              <a:t>Machen Sie sich mit dem Feedback-Leitfaden für Arbeitskreise, Teams und Gruppen vertraut, der in unserem Leitfaden für Schulen (Seite 28) beschrieben ist. </a:t>
            </a:r>
          </a:p>
          <a:p>
            <a:pPr marL="0" indent="0">
              <a:buNone/>
            </a:pPr>
            <a:endParaRPr lang="de-AT" dirty="0" err="1"/>
          </a:p>
        </p:txBody>
      </p:sp>
      <p:sp>
        <p:nvSpPr>
          <p:cNvPr id="4" name="Fußzeilenplatzhalter 3">
            <a:extLst>
              <a:ext uri="{FF2B5EF4-FFF2-40B4-BE49-F238E27FC236}">
                <a16:creationId xmlns:a16="http://schemas.microsoft.com/office/drawing/2014/main" id="{D05A5D49-169A-450C-9462-7F5FC589E993}"/>
              </a:ext>
            </a:extLst>
          </p:cNvPr>
          <p:cNvSpPr>
            <a:spLocks noGrp="1"/>
          </p:cNvSpPr>
          <p:nvPr>
            <p:ph type="ftr" sz="quarter" idx="11"/>
          </p:nvPr>
        </p:nvSpPr>
        <p:spPr/>
        <p:txBody>
          <a:bodyPr/>
          <a:lstStyle/>
          <a:p>
            <a:r>
              <a:rPr lang="de-AT" dirty="0"/>
              <a:t>Selbststudium</a:t>
            </a:r>
          </a:p>
        </p:txBody>
      </p:sp>
      <p:sp>
        <p:nvSpPr>
          <p:cNvPr id="5" name="Foliennummernplatzhalter 4">
            <a:extLst>
              <a:ext uri="{FF2B5EF4-FFF2-40B4-BE49-F238E27FC236}">
                <a16:creationId xmlns:a16="http://schemas.microsoft.com/office/drawing/2014/main" id="{54746B2F-3AD3-45FF-8F44-828D20A6302A}"/>
              </a:ext>
            </a:extLst>
          </p:cNvPr>
          <p:cNvSpPr>
            <a:spLocks noGrp="1"/>
          </p:cNvSpPr>
          <p:nvPr>
            <p:ph type="sldNum" sz="quarter" idx="12"/>
          </p:nvPr>
        </p:nvSpPr>
        <p:spPr/>
        <p:txBody>
          <a:bodyPr/>
          <a:lstStyle/>
          <a:p>
            <a:fld id="{8B44F962-17F4-4193-8DD0-20201EFDB343}" type="slidenum">
              <a:rPr lang="de-AT" smtClean="0"/>
              <a:pPr/>
              <a:t>39</a:t>
            </a:fld>
            <a:endParaRPr lang="de-AT" dirty="0"/>
          </a:p>
        </p:txBody>
      </p:sp>
      <p:pic>
        <p:nvPicPr>
          <p:cNvPr id="6" name="Grafik 5">
            <a:extLst>
              <a:ext uri="{FF2B5EF4-FFF2-40B4-BE49-F238E27FC236}">
                <a16:creationId xmlns:a16="http://schemas.microsoft.com/office/drawing/2014/main" id="{293FAFCF-160F-48F7-BD3D-A3F2DF11127A}"/>
              </a:ext>
            </a:extLst>
          </p:cNvPr>
          <p:cNvPicPr>
            <a:picLocks noChangeAspect="1"/>
          </p:cNvPicPr>
          <p:nvPr/>
        </p:nvPicPr>
        <p:blipFill>
          <a:blip r:embed="rId2">
            <a:clrChange>
              <a:clrFrom>
                <a:srgbClr val="000000"/>
              </a:clrFrom>
              <a:clrTo>
                <a:srgbClr val="000000">
                  <a:alpha val="0"/>
                </a:srgbClr>
              </a:clrTo>
            </a:clrChange>
            <a:duotone>
              <a:schemeClr val="accent1">
                <a:shade val="45000"/>
                <a:satMod val="135000"/>
              </a:schemeClr>
              <a:prstClr val="white"/>
            </a:duotone>
          </a:blip>
          <a:stretch>
            <a:fillRect/>
          </a:stretch>
        </p:blipFill>
        <p:spPr>
          <a:xfrm>
            <a:off x="10474090" y="5134997"/>
            <a:ext cx="1278771" cy="1252674"/>
          </a:xfrm>
          <a:prstGeom prst="rect">
            <a:avLst/>
          </a:prstGeom>
        </p:spPr>
      </p:pic>
    </p:spTree>
    <p:extLst>
      <p:ext uri="{BB962C8B-B14F-4D97-AF65-F5344CB8AC3E}">
        <p14:creationId xmlns:p14="http://schemas.microsoft.com/office/powerpoint/2010/main" val="3853140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B19DC9-7752-4D77-9A00-7BC938F86CA4}"/>
              </a:ext>
            </a:extLst>
          </p:cNvPr>
          <p:cNvSpPr>
            <a:spLocks noGrp="1"/>
          </p:cNvSpPr>
          <p:nvPr>
            <p:ph type="title"/>
          </p:nvPr>
        </p:nvSpPr>
        <p:spPr/>
        <p:txBody>
          <a:bodyPr/>
          <a:lstStyle/>
          <a:p>
            <a:r>
              <a:rPr lang="de-AT" dirty="0"/>
              <a:t>Warum Organisationsentwicklung wichtig ist? </a:t>
            </a:r>
          </a:p>
        </p:txBody>
      </p:sp>
      <p:sp>
        <p:nvSpPr>
          <p:cNvPr id="3" name="Inhaltsplatzhalter 2">
            <a:extLst>
              <a:ext uri="{FF2B5EF4-FFF2-40B4-BE49-F238E27FC236}">
                <a16:creationId xmlns:a16="http://schemas.microsoft.com/office/drawing/2014/main" id="{EE1BBB88-8151-4DA8-BF07-1003DAD4590D}"/>
              </a:ext>
            </a:extLst>
          </p:cNvPr>
          <p:cNvSpPr>
            <a:spLocks noGrp="1"/>
          </p:cNvSpPr>
          <p:nvPr>
            <p:ph idx="1"/>
          </p:nvPr>
        </p:nvSpPr>
        <p:spPr/>
        <p:txBody>
          <a:bodyPr>
            <a:normAutofit/>
          </a:bodyPr>
          <a:lstStyle/>
          <a:p>
            <a:r>
              <a:rPr lang="de-AT" dirty="0"/>
              <a:t>Schulen sind stärker denn je im Wandel begriffen. Neue Technologien, gesellschaftliche Veränderungen sowie sich ständig verändernde Rahmenbedingungen nehmen verstärkt Einfluss auf den pädagogischen Alltag. Daher ist die Schulleitung gemeinsam mit den Lehrkräften gefordert, passende Antworten auf diese an das Unterrichten gestellten Anforderungen zu finden.</a:t>
            </a:r>
          </a:p>
        </p:txBody>
      </p:sp>
      <p:sp>
        <p:nvSpPr>
          <p:cNvPr id="4" name="Fußzeilenplatzhalter 3">
            <a:extLst>
              <a:ext uri="{FF2B5EF4-FFF2-40B4-BE49-F238E27FC236}">
                <a16:creationId xmlns:a16="http://schemas.microsoft.com/office/drawing/2014/main" id="{B682748B-9428-4541-9D9E-F3713D5D177B}"/>
              </a:ext>
            </a:extLst>
          </p:cNvPr>
          <p:cNvSpPr>
            <a:spLocks noGrp="1"/>
          </p:cNvSpPr>
          <p:nvPr>
            <p:ph type="ftr" sz="quarter" idx="11"/>
          </p:nvPr>
        </p:nvSpPr>
        <p:spPr/>
        <p:txBody>
          <a:bodyPr/>
          <a:lstStyle/>
          <a:p>
            <a:r>
              <a:rPr lang="de-AT" dirty="0"/>
              <a:t>Organisationsentwicklung</a:t>
            </a:r>
          </a:p>
        </p:txBody>
      </p:sp>
      <p:sp>
        <p:nvSpPr>
          <p:cNvPr id="5" name="Foliennummernplatzhalter 4">
            <a:extLst>
              <a:ext uri="{FF2B5EF4-FFF2-40B4-BE49-F238E27FC236}">
                <a16:creationId xmlns:a16="http://schemas.microsoft.com/office/drawing/2014/main" id="{3229D9CB-AEBE-4DF1-9A74-610956C07F6A}"/>
              </a:ext>
            </a:extLst>
          </p:cNvPr>
          <p:cNvSpPr>
            <a:spLocks noGrp="1"/>
          </p:cNvSpPr>
          <p:nvPr>
            <p:ph type="sldNum" sz="quarter" idx="12"/>
          </p:nvPr>
        </p:nvSpPr>
        <p:spPr/>
        <p:txBody>
          <a:bodyPr/>
          <a:lstStyle/>
          <a:p>
            <a:fld id="{8B44F962-17F4-4193-8DD0-20201EFDB343}" type="slidenum">
              <a:rPr lang="de-AT" smtClean="0"/>
              <a:pPr/>
              <a:t>4</a:t>
            </a:fld>
            <a:endParaRPr lang="de-AT" dirty="0"/>
          </a:p>
        </p:txBody>
      </p:sp>
    </p:spTree>
    <p:extLst>
      <p:ext uri="{BB962C8B-B14F-4D97-AF65-F5344CB8AC3E}">
        <p14:creationId xmlns:p14="http://schemas.microsoft.com/office/powerpoint/2010/main" val="27121432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E0E118-AF13-41D3-883C-1CC9819DC2DC}"/>
              </a:ext>
            </a:extLst>
          </p:cNvPr>
          <p:cNvSpPr>
            <a:spLocks noGrp="1"/>
          </p:cNvSpPr>
          <p:nvPr>
            <p:ph type="title"/>
          </p:nvPr>
        </p:nvSpPr>
        <p:spPr/>
        <p:txBody>
          <a:bodyPr/>
          <a:lstStyle/>
          <a:p>
            <a:r>
              <a:rPr lang="de-AT" dirty="0"/>
              <a:t>Moderieren Sie eine Feedbackrunde!</a:t>
            </a:r>
          </a:p>
        </p:txBody>
      </p:sp>
      <p:sp>
        <p:nvSpPr>
          <p:cNvPr id="3" name="Inhaltsplatzhalter 2">
            <a:extLst>
              <a:ext uri="{FF2B5EF4-FFF2-40B4-BE49-F238E27FC236}">
                <a16:creationId xmlns:a16="http://schemas.microsoft.com/office/drawing/2014/main" id="{1136F932-CF8F-47B1-BF82-2E5BE47AA815}"/>
              </a:ext>
            </a:extLst>
          </p:cNvPr>
          <p:cNvSpPr>
            <a:spLocks noGrp="1"/>
          </p:cNvSpPr>
          <p:nvPr>
            <p:ph idx="1"/>
          </p:nvPr>
        </p:nvSpPr>
        <p:spPr/>
        <p:txBody>
          <a:bodyPr/>
          <a:lstStyle/>
          <a:p>
            <a:r>
              <a:rPr lang="de-AT" dirty="0"/>
              <a:t>Stellen Sie das Thema Feedback Ihren Kollegen vor, indem Sie das Johari-Fenster erklären.</a:t>
            </a:r>
          </a:p>
          <a:p>
            <a:r>
              <a:rPr lang="de-AT" dirty="0"/>
              <a:t>Organisieren Sie eine Feedback-Sitzung und nutzen Sie den Feedback-Leitfaden für Gruppen.</a:t>
            </a:r>
          </a:p>
        </p:txBody>
      </p:sp>
      <p:sp>
        <p:nvSpPr>
          <p:cNvPr id="4" name="Fußzeilenplatzhalter 3">
            <a:extLst>
              <a:ext uri="{FF2B5EF4-FFF2-40B4-BE49-F238E27FC236}">
                <a16:creationId xmlns:a16="http://schemas.microsoft.com/office/drawing/2014/main" id="{8261C7BE-3B96-4580-AA0C-CE002D52B0A0}"/>
              </a:ext>
            </a:extLst>
          </p:cNvPr>
          <p:cNvSpPr>
            <a:spLocks noGrp="1"/>
          </p:cNvSpPr>
          <p:nvPr>
            <p:ph type="ftr" sz="quarter" idx="11"/>
          </p:nvPr>
        </p:nvSpPr>
        <p:spPr/>
        <p:txBody>
          <a:bodyPr/>
          <a:lstStyle/>
          <a:p>
            <a:r>
              <a:rPr lang="de-AT" dirty="0"/>
              <a:t>Projektarbeit</a:t>
            </a:r>
          </a:p>
        </p:txBody>
      </p:sp>
      <p:sp>
        <p:nvSpPr>
          <p:cNvPr id="5" name="Foliennummernplatzhalter 4">
            <a:extLst>
              <a:ext uri="{FF2B5EF4-FFF2-40B4-BE49-F238E27FC236}">
                <a16:creationId xmlns:a16="http://schemas.microsoft.com/office/drawing/2014/main" id="{F1822C9F-EDCF-4332-93A4-AAB0EDF00F58}"/>
              </a:ext>
            </a:extLst>
          </p:cNvPr>
          <p:cNvSpPr>
            <a:spLocks noGrp="1"/>
          </p:cNvSpPr>
          <p:nvPr>
            <p:ph type="sldNum" sz="quarter" idx="12"/>
          </p:nvPr>
        </p:nvSpPr>
        <p:spPr/>
        <p:txBody>
          <a:bodyPr/>
          <a:lstStyle/>
          <a:p>
            <a:fld id="{8B44F962-17F4-4193-8DD0-20201EFDB343}" type="slidenum">
              <a:rPr lang="de-AT" smtClean="0"/>
              <a:pPr/>
              <a:t>40</a:t>
            </a:fld>
            <a:endParaRPr lang="de-AT" dirty="0"/>
          </a:p>
        </p:txBody>
      </p:sp>
      <p:pic>
        <p:nvPicPr>
          <p:cNvPr id="6" name="Grafik 5">
            <a:extLst>
              <a:ext uri="{FF2B5EF4-FFF2-40B4-BE49-F238E27FC236}">
                <a16:creationId xmlns:a16="http://schemas.microsoft.com/office/drawing/2014/main" id="{31891A95-E8A7-4234-B137-E6F2CD43F10E}"/>
              </a:ext>
            </a:extLst>
          </p:cNvPr>
          <p:cNvPicPr>
            <a:picLocks noChangeAspect="1"/>
          </p:cNvPicPr>
          <p:nvPr/>
        </p:nvPicPr>
        <p:blipFill>
          <a:blip r:embed="rId2">
            <a:clrChange>
              <a:clrFrom>
                <a:srgbClr val="FFFFFF"/>
              </a:clrFrom>
              <a:clrTo>
                <a:srgbClr val="FFFFFF">
                  <a:alpha val="0"/>
                </a:srgbClr>
              </a:clrTo>
            </a:clrChange>
            <a:duotone>
              <a:schemeClr val="accent5">
                <a:shade val="45000"/>
                <a:satMod val="135000"/>
              </a:schemeClr>
              <a:prstClr val="white"/>
            </a:duotone>
          </a:blip>
          <a:stretch>
            <a:fillRect/>
          </a:stretch>
        </p:blipFill>
        <p:spPr>
          <a:xfrm>
            <a:off x="10245970" y="5380207"/>
            <a:ext cx="1445602" cy="970769"/>
          </a:xfrm>
          <a:prstGeom prst="rect">
            <a:avLst/>
          </a:prstGeom>
        </p:spPr>
      </p:pic>
    </p:spTree>
    <p:extLst>
      <p:ext uri="{BB962C8B-B14F-4D97-AF65-F5344CB8AC3E}">
        <p14:creationId xmlns:p14="http://schemas.microsoft.com/office/powerpoint/2010/main" val="4206633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9983D4-28DD-4C19-9051-D0EDAB6102F6}"/>
              </a:ext>
            </a:extLst>
          </p:cNvPr>
          <p:cNvSpPr>
            <a:spLocks noGrp="1"/>
          </p:cNvSpPr>
          <p:nvPr>
            <p:ph type="title"/>
          </p:nvPr>
        </p:nvSpPr>
        <p:spPr/>
        <p:txBody>
          <a:bodyPr/>
          <a:lstStyle/>
          <a:p>
            <a:r>
              <a:rPr lang="de-AT" dirty="0"/>
              <a:t>Warum Organisationsentwicklung wichtig ist? </a:t>
            </a:r>
          </a:p>
        </p:txBody>
      </p:sp>
      <p:sp>
        <p:nvSpPr>
          <p:cNvPr id="3" name="Inhaltsplatzhalter 2">
            <a:extLst>
              <a:ext uri="{FF2B5EF4-FFF2-40B4-BE49-F238E27FC236}">
                <a16:creationId xmlns:a16="http://schemas.microsoft.com/office/drawing/2014/main" id="{F1774423-4F97-4782-8CD5-902016FEAD1E}"/>
              </a:ext>
            </a:extLst>
          </p:cNvPr>
          <p:cNvSpPr>
            <a:spLocks noGrp="1"/>
          </p:cNvSpPr>
          <p:nvPr>
            <p:ph idx="1"/>
          </p:nvPr>
        </p:nvSpPr>
        <p:spPr/>
        <p:txBody>
          <a:bodyPr>
            <a:normAutofit/>
          </a:bodyPr>
          <a:lstStyle/>
          <a:p>
            <a:r>
              <a:rPr lang="de-AT" dirty="0"/>
              <a:t>Gerade in Veränderungsphasen offenbart sich die Qualität von Führungskultur in der Schule: Eine gute Schulleitung bezieht ihre MitarbeiterInnen auf konstruktive Weise von Anfang an in den Veränderungsprozess mit ein. Dabei ist es absolut wichtig, dass für die MitarbeiterInnen alle Maßnahmen so transparent wie möglich sind: PädagogInnen müssen informiert sein, wie, wann und in welchem Ausmaß sie von anstehenden Veränderungen betroffen sein werden. Nur wenn Sie als Schulleitung Ihre MitarbeiterInnen in alle Prozessphasen einbeziehen, können Sie mit deren Kooperation rechnen.</a:t>
            </a:r>
          </a:p>
        </p:txBody>
      </p:sp>
      <p:sp>
        <p:nvSpPr>
          <p:cNvPr id="4" name="Fußzeilenplatzhalter 3">
            <a:extLst>
              <a:ext uri="{FF2B5EF4-FFF2-40B4-BE49-F238E27FC236}">
                <a16:creationId xmlns:a16="http://schemas.microsoft.com/office/drawing/2014/main" id="{E345EAD3-5741-4141-9653-816ECCED8E3C}"/>
              </a:ext>
            </a:extLst>
          </p:cNvPr>
          <p:cNvSpPr>
            <a:spLocks noGrp="1"/>
          </p:cNvSpPr>
          <p:nvPr>
            <p:ph type="ftr" sz="quarter" idx="11"/>
          </p:nvPr>
        </p:nvSpPr>
        <p:spPr/>
        <p:txBody>
          <a:bodyPr/>
          <a:lstStyle/>
          <a:p>
            <a:r>
              <a:rPr lang="de-AT" dirty="0"/>
              <a:t>Organisationsentwicklung</a:t>
            </a:r>
          </a:p>
        </p:txBody>
      </p:sp>
      <p:sp>
        <p:nvSpPr>
          <p:cNvPr id="5" name="Foliennummernplatzhalter 4">
            <a:extLst>
              <a:ext uri="{FF2B5EF4-FFF2-40B4-BE49-F238E27FC236}">
                <a16:creationId xmlns:a16="http://schemas.microsoft.com/office/drawing/2014/main" id="{3C5D4E0C-7F18-4D50-BE4C-76915FF1F353}"/>
              </a:ext>
            </a:extLst>
          </p:cNvPr>
          <p:cNvSpPr>
            <a:spLocks noGrp="1"/>
          </p:cNvSpPr>
          <p:nvPr>
            <p:ph type="sldNum" sz="quarter" idx="12"/>
          </p:nvPr>
        </p:nvSpPr>
        <p:spPr/>
        <p:txBody>
          <a:bodyPr/>
          <a:lstStyle/>
          <a:p>
            <a:fld id="{8B44F962-17F4-4193-8DD0-20201EFDB343}" type="slidenum">
              <a:rPr lang="de-AT" smtClean="0"/>
              <a:pPr/>
              <a:t>5</a:t>
            </a:fld>
            <a:endParaRPr lang="de-AT" dirty="0"/>
          </a:p>
        </p:txBody>
      </p:sp>
    </p:spTree>
    <p:extLst>
      <p:ext uri="{BB962C8B-B14F-4D97-AF65-F5344CB8AC3E}">
        <p14:creationId xmlns:p14="http://schemas.microsoft.com/office/powerpoint/2010/main" val="2394840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3075ED-4CD7-4987-B518-EB09E9CDE947}"/>
              </a:ext>
            </a:extLst>
          </p:cNvPr>
          <p:cNvSpPr>
            <a:spLocks noGrp="1"/>
          </p:cNvSpPr>
          <p:nvPr>
            <p:ph type="title"/>
          </p:nvPr>
        </p:nvSpPr>
        <p:spPr/>
        <p:txBody>
          <a:bodyPr/>
          <a:lstStyle/>
          <a:p>
            <a:r>
              <a:rPr lang="de-AT" dirty="0" err="1"/>
              <a:t>Why</a:t>
            </a:r>
            <a:r>
              <a:rPr lang="de-AT" dirty="0"/>
              <a:t> organizational </a:t>
            </a:r>
            <a:r>
              <a:rPr lang="de-AT" dirty="0" err="1"/>
              <a:t>development</a:t>
            </a:r>
            <a:r>
              <a:rPr lang="de-AT" dirty="0"/>
              <a:t>? </a:t>
            </a:r>
          </a:p>
        </p:txBody>
      </p:sp>
      <p:sp>
        <p:nvSpPr>
          <p:cNvPr id="3" name="Inhaltsplatzhalter 2">
            <a:extLst>
              <a:ext uri="{FF2B5EF4-FFF2-40B4-BE49-F238E27FC236}">
                <a16:creationId xmlns:a16="http://schemas.microsoft.com/office/drawing/2014/main" id="{EBFF898A-F84E-4925-ACD2-E0120662AE80}"/>
              </a:ext>
            </a:extLst>
          </p:cNvPr>
          <p:cNvSpPr>
            <a:spLocks noGrp="1"/>
          </p:cNvSpPr>
          <p:nvPr>
            <p:ph idx="1"/>
          </p:nvPr>
        </p:nvSpPr>
        <p:spPr/>
        <p:txBody>
          <a:bodyPr/>
          <a:lstStyle/>
          <a:p>
            <a:r>
              <a:rPr lang="de-AT" dirty="0"/>
              <a:t>Um auf diese Veränderungen adäquat reagieren zu können, brauchen alle an der Schule Beschäftigen etwas, das auch in </a:t>
            </a:r>
            <a:r>
              <a:rPr lang="de-AT" dirty="0" err="1"/>
              <a:t>bewegteren</a:t>
            </a:r>
            <a:r>
              <a:rPr lang="de-AT" dirty="0"/>
              <a:t> Zeiten Halt und eine klare Orientierung bietet. Ein Leitbild stellt eine solche Orientierung dar.</a:t>
            </a:r>
          </a:p>
        </p:txBody>
      </p:sp>
      <p:sp>
        <p:nvSpPr>
          <p:cNvPr id="4" name="Fußzeilenplatzhalter 3">
            <a:extLst>
              <a:ext uri="{FF2B5EF4-FFF2-40B4-BE49-F238E27FC236}">
                <a16:creationId xmlns:a16="http://schemas.microsoft.com/office/drawing/2014/main" id="{5D39A505-B2A9-4E5A-95FD-4C76C339D6FC}"/>
              </a:ext>
            </a:extLst>
          </p:cNvPr>
          <p:cNvSpPr>
            <a:spLocks noGrp="1"/>
          </p:cNvSpPr>
          <p:nvPr>
            <p:ph type="ftr" sz="quarter" idx="11"/>
          </p:nvPr>
        </p:nvSpPr>
        <p:spPr/>
        <p:txBody>
          <a:bodyPr/>
          <a:lstStyle/>
          <a:p>
            <a:r>
              <a:rPr lang="de-AT" dirty="0"/>
              <a:t>Organizational </a:t>
            </a:r>
            <a:r>
              <a:rPr lang="de-AT" dirty="0" err="1"/>
              <a:t>development</a:t>
            </a:r>
            <a:endParaRPr lang="de-AT" dirty="0"/>
          </a:p>
          <a:p>
            <a:endParaRPr lang="de-AT" dirty="0"/>
          </a:p>
        </p:txBody>
      </p:sp>
      <p:sp>
        <p:nvSpPr>
          <p:cNvPr id="5" name="Foliennummernplatzhalter 4">
            <a:extLst>
              <a:ext uri="{FF2B5EF4-FFF2-40B4-BE49-F238E27FC236}">
                <a16:creationId xmlns:a16="http://schemas.microsoft.com/office/drawing/2014/main" id="{96BB206D-1C05-4164-8E2B-54697E523392}"/>
              </a:ext>
            </a:extLst>
          </p:cNvPr>
          <p:cNvSpPr>
            <a:spLocks noGrp="1"/>
          </p:cNvSpPr>
          <p:nvPr>
            <p:ph type="sldNum" sz="quarter" idx="12"/>
          </p:nvPr>
        </p:nvSpPr>
        <p:spPr/>
        <p:txBody>
          <a:bodyPr/>
          <a:lstStyle/>
          <a:p>
            <a:fld id="{8B44F962-17F4-4193-8DD0-20201EFDB343}" type="slidenum">
              <a:rPr lang="de-AT" smtClean="0"/>
              <a:pPr/>
              <a:t>6</a:t>
            </a:fld>
            <a:endParaRPr lang="de-AT" dirty="0"/>
          </a:p>
        </p:txBody>
      </p:sp>
    </p:spTree>
    <p:extLst>
      <p:ext uri="{BB962C8B-B14F-4D97-AF65-F5344CB8AC3E}">
        <p14:creationId xmlns:p14="http://schemas.microsoft.com/office/powerpoint/2010/main" val="2518963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F778A9E7-0611-4274-93A2-E0EFA5D90A71}"/>
              </a:ext>
            </a:extLst>
          </p:cNvPr>
          <p:cNvSpPr>
            <a:spLocks noGrp="1"/>
          </p:cNvSpPr>
          <p:nvPr>
            <p:ph type="title"/>
          </p:nvPr>
        </p:nvSpPr>
        <p:spPr/>
        <p:txBody>
          <a:bodyPr/>
          <a:lstStyle/>
          <a:p>
            <a:r>
              <a:rPr lang="en-US" dirty="0"/>
              <a:t>Das </a:t>
            </a:r>
            <a:r>
              <a:rPr lang="en-US" dirty="0" err="1"/>
              <a:t>Leitbild</a:t>
            </a:r>
            <a:r>
              <a:rPr lang="en-US" dirty="0"/>
              <a:t> </a:t>
            </a:r>
            <a:r>
              <a:rPr lang="en-US" dirty="0" err="1"/>
              <a:t>Ihrer</a:t>
            </a:r>
            <a:r>
              <a:rPr lang="en-US" dirty="0"/>
              <a:t> Schule</a:t>
            </a:r>
            <a:endParaRPr lang="de-AT" dirty="0"/>
          </a:p>
        </p:txBody>
      </p:sp>
      <p:sp>
        <p:nvSpPr>
          <p:cNvPr id="8" name="Textplatzhalter 7">
            <a:extLst>
              <a:ext uri="{FF2B5EF4-FFF2-40B4-BE49-F238E27FC236}">
                <a16:creationId xmlns:a16="http://schemas.microsoft.com/office/drawing/2014/main" id="{C7799056-F14A-44BA-ACC0-15B697F90CE2}"/>
              </a:ext>
            </a:extLst>
          </p:cNvPr>
          <p:cNvSpPr>
            <a:spLocks noGrp="1"/>
          </p:cNvSpPr>
          <p:nvPr>
            <p:ph type="body" idx="1"/>
          </p:nvPr>
        </p:nvSpPr>
        <p:spPr/>
        <p:txBody>
          <a:bodyPr/>
          <a:lstStyle/>
          <a:p>
            <a:r>
              <a:rPr lang="de-AT" dirty="0"/>
              <a:t>Das Leitbild als Basis für eine gelingende Schulentwicklung</a:t>
            </a:r>
          </a:p>
        </p:txBody>
      </p:sp>
      <p:sp>
        <p:nvSpPr>
          <p:cNvPr id="4" name="Fußzeilenplatzhalter 3">
            <a:extLst>
              <a:ext uri="{FF2B5EF4-FFF2-40B4-BE49-F238E27FC236}">
                <a16:creationId xmlns:a16="http://schemas.microsoft.com/office/drawing/2014/main" id="{24B89D40-2E32-49A4-9077-E37BF6A08052}"/>
              </a:ext>
            </a:extLst>
          </p:cNvPr>
          <p:cNvSpPr>
            <a:spLocks noGrp="1"/>
          </p:cNvSpPr>
          <p:nvPr>
            <p:ph type="ftr" sz="quarter" idx="11"/>
          </p:nvPr>
        </p:nvSpPr>
        <p:spPr/>
        <p:txBody>
          <a:bodyPr/>
          <a:lstStyle/>
          <a:p>
            <a:r>
              <a:rPr lang="de-AT" dirty="0"/>
              <a:t>Das Leitbild</a:t>
            </a:r>
          </a:p>
        </p:txBody>
      </p:sp>
      <p:sp>
        <p:nvSpPr>
          <p:cNvPr id="5" name="Foliennummernplatzhalter 4">
            <a:extLst>
              <a:ext uri="{FF2B5EF4-FFF2-40B4-BE49-F238E27FC236}">
                <a16:creationId xmlns:a16="http://schemas.microsoft.com/office/drawing/2014/main" id="{701E753D-F629-4B4A-8D77-C05F6CD19398}"/>
              </a:ext>
            </a:extLst>
          </p:cNvPr>
          <p:cNvSpPr>
            <a:spLocks noGrp="1"/>
          </p:cNvSpPr>
          <p:nvPr>
            <p:ph type="sldNum" sz="quarter" idx="12"/>
          </p:nvPr>
        </p:nvSpPr>
        <p:spPr/>
        <p:txBody>
          <a:bodyPr/>
          <a:lstStyle/>
          <a:p>
            <a:fld id="{8B44F962-17F4-4193-8DD0-20201EFDB343}" type="slidenum">
              <a:rPr lang="de-AT" smtClean="0"/>
              <a:pPr/>
              <a:t>7</a:t>
            </a:fld>
            <a:endParaRPr lang="de-AT" dirty="0"/>
          </a:p>
        </p:txBody>
      </p:sp>
    </p:spTree>
    <p:extLst>
      <p:ext uri="{BB962C8B-B14F-4D97-AF65-F5344CB8AC3E}">
        <p14:creationId xmlns:p14="http://schemas.microsoft.com/office/powerpoint/2010/main" val="3636720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B8AF5B54-B4EF-4D20-9B2D-CF22422435FA}"/>
              </a:ext>
            </a:extLst>
          </p:cNvPr>
          <p:cNvSpPr>
            <a:spLocks noGrp="1"/>
          </p:cNvSpPr>
          <p:nvPr>
            <p:ph type="title"/>
          </p:nvPr>
        </p:nvSpPr>
        <p:spPr/>
        <p:txBody>
          <a:bodyPr/>
          <a:lstStyle/>
          <a:p>
            <a:r>
              <a:rPr lang="de-AT" dirty="0"/>
              <a:t>Das Leitbild</a:t>
            </a:r>
          </a:p>
        </p:txBody>
      </p:sp>
      <p:sp>
        <p:nvSpPr>
          <p:cNvPr id="7" name="Inhaltsplatzhalter 6">
            <a:extLst>
              <a:ext uri="{FF2B5EF4-FFF2-40B4-BE49-F238E27FC236}">
                <a16:creationId xmlns:a16="http://schemas.microsoft.com/office/drawing/2014/main" id="{20CA26C7-54E4-4166-B66B-5356FBE01DE4}"/>
              </a:ext>
            </a:extLst>
          </p:cNvPr>
          <p:cNvSpPr>
            <a:spLocks noGrp="1"/>
          </p:cNvSpPr>
          <p:nvPr>
            <p:ph idx="1"/>
          </p:nvPr>
        </p:nvSpPr>
        <p:spPr/>
        <p:txBody>
          <a:bodyPr/>
          <a:lstStyle/>
          <a:p>
            <a:r>
              <a:rPr lang="de-AT" dirty="0"/>
              <a:t>Erfolgreiche Schulen stützen sich auf ein starkes Leitbild, das LehrerInnen gemeinsam mit der Schulleitung erarbeitet haben. Der rasche gesellschaftliche Wandel bedingt, dass auch Leitbilder aktuell gehalten werden müssen. Spätestens alle zehn Jahre sollte daher das bestehende Leitbild aktualisiert und an die neuen Veränderungen und Herausforderungen angepasst werden.</a:t>
            </a:r>
          </a:p>
        </p:txBody>
      </p:sp>
      <p:sp>
        <p:nvSpPr>
          <p:cNvPr id="4" name="Fußzeilenplatzhalter 3">
            <a:extLst>
              <a:ext uri="{FF2B5EF4-FFF2-40B4-BE49-F238E27FC236}">
                <a16:creationId xmlns:a16="http://schemas.microsoft.com/office/drawing/2014/main" id="{A4B2C3EE-E55E-45CB-B4E2-F2E5A6631584}"/>
              </a:ext>
            </a:extLst>
          </p:cNvPr>
          <p:cNvSpPr>
            <a:spLocks noGrp="1"/>
          </p:cNvSpPr>
          <p:nvPr>
            <p:ph type="ftr" sz="quarter" idx="11"/>
          </p:nvPr>
        </p:nvSpPr>
        <p:spPr/>
        <p:txBody>
          <a:bodyPr/>
          <a:lstStyle/>
          <a:p>
            <a:r>
              <a:rPr lang="de-AT" dirty="0"/>
              <a:t>Das Leitbild</a:t>
            </a:r>
          </a:p>
        </p:txBody>
      </p:sp>
      <p:sp>
        <p:nvSpPr>
          <p:cNvPr id="5" name="Foliennummernplatzhalter 4">
            <a:extLst>
              <a:ext uri="{FF2B5EF4-FFF2-40B4-BE49-F238E27FC236}">
                <a16:creationId xmlns:a16="http://schemas.microsoft.com/office/drawing/2014/main" id="{EC460A83-1F63-43EF-B04F-A0B0B88A400E}"/>
              </a:ext>
            </a:extLst>
          </p:cNvPr>
          <p:cNvSpPr>
            <a:spLocks noGrp="1"/>
          </p:cNvSpPr>
          <p:nvPr>
            <p:ph type="sldNum" sz="quarter" idx="12"/>
          </p:nvPr>
        </p:nvSpPr>
        <p:spPr/>
        <p:txBody>
          <a:bodyPr/>
          <a:lstStyle/>
          <a:p>
            <a:fld id="{8B44F962-17F4-4193-8DD0-20201EFDB343}" type="slidenum">
              <a:rPr lang="de-AT" smtClean="0"/>
              <a:pPr/>
              <a:t>8</a:t>
            </a:fld>
            <a:endParaRPr lang="de-AT" dirty="0"/>
          </a:p>
        </p:txBody>
      </p:sp>
    </p:spTree>
    <p:extLst>
      <p:ext uri="{BB962C8B-B14F-4D97-AF65-F5344CB8AC3E}">
        <p14:creationId xmlns:p14="http://schemas.microsoft.com/office/powerpoint/2010/main" val="39182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B8AF5B54-B4EF-4D20-9B2D-CF22422435FA}"/>
              </a:ext>
            </a:extLst>
          </p:cNvPr>
          <p:cNvSpPr>
            <a:spLocks noGrp="1"/>
          </p:cNvSpPr>
          <p:nvPr>
            <p:ph type="title"/>
          </p:nvPr>
        </p:nvSpPr>
        <p:spPr/>
        <p:txBody>
          <a:bodyPr/>
          <a:lstStyle/>
          <a:p>
            <a:r>
              <a:rPr lang="de-AT" dirty="0"/>
              <a:t>Das Leitbild</a:t>
            </a:r>
          </a:p>
        </p:txBody>
      </p:sp>
      <p:sp>
        <p:nvSpPr>
          <p:cNvPr id="7" name="Inhaltsplatzhalter 6">
            <a:extLst>
              <a:ext uri="{FF2B5EF4-FFF2-40B4-BE49-F238E27FC236}">
                <a16:creationId xmlns:a16="http://schemas.microsoft.com/office/drawing/2014/main" id="{20CA26C7-54E4-4166-B66B-5356FBE01DE4}"/>
              </a:ext>
            </a:extLst>
          </p:cNvPr>
          <p:cNvSpPr>
            <a:spLocks noGrp="1"/>
          </p:cNvSpPr>
          <p:nvPr>
            <p:ph idx="1"/>
          </p:nvPr>
        </p:nvSpPr>
        <p:spPr/>
        <p:txBody>
          <a:bodyPr>
            <a:normAutofit lnSpcReduction="10000"/>
          </a:bodyPr>
          <a:lstStyle/>
          <a:p>
            <a:r>
              <a:rPr lang="de-AT" dirty="0"/>
              <a:t>Ein Leitbild ist eine gemeinsame Selbstbeschreibung der Organisation Schule durch deren Beschäftigte. Als Wegweiser für die Gesamtorganisation Schule richtet es die Handlungen aller in der Schule Beschäftigten an gemeinsamen Zielen aus. Das Leitbild wird für Außenstehende veröffentlicht und muss intern für alle Beteiligten erlebbar sein. Es bildet das eigene Selbstverständnis ab und fördert damit die Identifikation mit der eigenen Schule. Als Leistungsversprechen gegenüber den SchülerInnen, deren Eltern und gegenüber den weiterführenden bzw. übernehmenden Einrichtungen enthält es auch Aussagen über die allgemeinen pädagogischen Ziele der Schule.</a:t>
            </a:r>
          </a:p>
        </p:txBody>
      </p:sp>
      <p:sp>
        <p:nvSpPr>
          <p:cNvPr id="4" name="Fußzeilenplatzhalter 3">
            <a:extLst>
              <a:ext uri="{FF2B5EF4-FFF2-40B4-BE49-F238E27FC236}">
                <a16:creationId xmlns:a16="http://schemas.microsoft.com/office/drawing/2014/main" id="{A4B2C3EE-E55E-45CB-B4E2-F2E5A6631584}"/>
              </a:ext>
            </a:extLst>
          </p:cNvPr>
          <p:cNvSpPr>
            <a:spLocks noGrp="1"/>
          </p:cNvSpPr>
          <p:nvPr>
            <p:ph type="ftr" sz="quarter" idx="11"/>
          </p:nvPr>
        </p:nvSpPr>
        <p:spPr/>
        <p:txBody>
          <a:bodyPr/>
          <a:lstStyle/>
          <a:p>
            <a:r>
              <a:rPr lang="de-AT" dirty="0"/>
              <a:t>Das Leitbild</a:t>
            </a:r>
          </a:p>
        </p:txBody>
      </p:sp>
      <p:sp>
        <p:nvSpPr>
          <p:cNvPr id="5" name="Foliennummernplatzhalter 4">
            <a:extLst>
              <a:ext uri="{FF2B5EF4-FFF2-40B4-BE49-F238E27FC236}">
                <a16:creationId xmlns:a16="http://schemas.microsoft.com/office/drawing/2014/main" id="{EC460A83-1F63-43EF-B04F-A0B0B88A400E}"/>
              </a:ext>
            </a:extLst>
          </p:cNvPr>
          <p:cNvSpPr>
            <a:spLocks noGrp="1"/>
          </p:cNvSpPr>
          <p:nvPr>
            <p:ph type="sldNum" sz="quarter" idx="12"/>
          </p:nvPr>
        </p:nvSpPr>
        <p:spPr/>
        <p:txBody>
          <a:bodyPr/>
          <a:lstStyle/>
          <a:p>
            <a:fld id="{8B44F962-17F4-4193-8DD0-20201EFDB343}" type="slidenum">
              <a:rPr lang="de-AT" smtClean="0"/>
              <a:pPr/>
              <a:t>9</a:t>
            </a:fld>
            <a:endParaRPr lang="de-AT" dirty="0"/>
          </a:p>
        </p:txBody>
      </p:sp>
    </p:spTree>
    <p:extLst>
      <p:ext uri="{BB962C8B-B14F-4D97-AF65-F5344CB8AC3E}">
        <p14:creationId xmlns:p14="http://schemas.microsoft.com/office/powerpoint/2010/main" val="248273159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2030</Words>
  <Application>Microsoft Office PowerPoint</Application>
  <PresentationFormat>Breitbild</PresentationFormat>
  <Paragraphs>259</Paragraphs>
  <Slides>40</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40</vt:i4>
      </vt:variant>
    </vt:vector>
  </HeadingPairs>
  <TitlesOfParts>
    <vt:vector size="44" baseType="lpstr">
      <vt:lpstr>Arial</vt:lpstr>
      <vt:lpstr>Calibri</vt:lpstr>
      <vt:lpstr>Calibri Light</vt:lpstr>
      <vt:lpstr>Office</vt:lpstr>
      <vt:lpstr>Schulkultur</vt:lpstr>
      <vt:lpstr>Überblick</vt:lpstr>
      <vt:lpstr>Organisationsentwicklung</vt:lpstr>
      <vt:lpstr>Warum Organisationsentwicklung wichtig ist? </vt:lpstr>
      <vt:lpstr>Warum Organisationsentwicklung wichtig ist? </vt:lpstr>
      <vt:lpstr>Why organizational development? </vt:lpstr>
      <vt:lpstr>Das Leitbild Ihrer Schule</vt:lpstr>
      <vt:lpstr>Das Leitbild</vt:lpstr>
      <vt:lpstr>Das Leitbild</vt:lpstr>
      <vt:lpstr>Das Leitbild</vt:lpstr>
      <vt:lpstr>Leitsätze und Erläuterungen</vt:lpstr>
      <vt:lpstr>Ein Leitbild entwickeln</vt:lpstr>
      <vt:lpstr>Achten Sie beim Formulieren auf</vt:lpstr>
      <vt:lpstr>Kernpunkte zum Erstellen eines Leitbildes für Ihre Schule</vt:lpstr>
      <vt:lpstr>Kernpunkte zum Erstellen eines Leitbildes für Ihre Schule</vt:lpstr>
      <vt:lpstr>Kernpunkte zum Erstellen eines Leitbildes für Ihre Schule</vt:lpstr>
      <vt:lpstr>Schreiben Sie einen kurzen Bericht über tiefgreifende Veränderungen. </vt:lpstr>
      <vt:lpstr>Erstellen Sie ein beispielhaftes Leitbild für Ihre Schule</vt:lpstr>
      <vt:lpstr>Holen Sie sich Feedback zu Ihrem beispielhaften Leitbild und verbessern Sie es.</vt:lpstr>
      <vt:lpstr>Machen Sie sich mit den Metaplan-Techniken vertraut!</vt:lpstr>
      <vt:lpstr>Üben Sie die Metaplan-Techniken“ </vt:lpstr>
      <vt:lpstr>Gestalten Sie einen Workshop!</vt:lpstr>
      <vt:lpstr>Feedbackkultur</vt:lpstr>
      <vt:lpstr>Feedbackkultur</vt:lpstr>
      <vt:lpstr>Feedbackkultur</vt:lpstr>
      <vt:lpstr>Das Johari Fenster</vt:lpstr>
      <vt:lpstr>Das Johari Fenster – Warum Einzelne von Feedback profitieren können und dadurch die ganze Schule davon profitiert:</vt:lpstr>
      <vt:lpstr>Öffentliche Person</vt:lpstr>
      <vt:lpstr>Mein Geheimnis</vt:lpstr>
      <vt:lpstr>Blinder Fleck </vt:lpstr>
      <vt:lpstr>Unbekanntes </vt:lpstr>
      <vt:lpstr>Erweitern Sie Ihren Handlungsspielraum</vt:lpstr>
      <vt:lpstr>2 Strategien</vt:lpstr>
      <vt:lpstr>Feedback als Steuerungsinstrument für Arbeitskreise, Teams und Gruppen</vt:lpstr>
      <vt:lpstr>Feedback-Leitfaden für Arbeitskreise, Teams und Gruppen  </vt:lpstr>
      <vt:lpstr>Feedback-Leitfaden für Arbeitskreise, Teams und Gruppen</vt:lpstr>
      <vt:lpstr>Machen Sie sich mit verschiedenen Feedbackmethoden vertraut!</vt:lpstr>
      <vt:lpstr>Üben Sie verschiedene Feedback-Techniken!</vt:lpstr>
      <vt:lpstr>Machen Sie sich mit einer Feedback-Methode vertraut, die in Arbeitsgruppen eingesetzt wird.</vt:lpstr>
      <vt:lpstr>Moderieren Sie eine Feedbackrunde!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Klaus Linde-Leimer</dc:creator>
  <cp:lastModifiedBy>Klaus Linde-Leimer</cp:lastModifiedBy>
  <cp:revision>74</cp:revision>
  <dcterms:created xsi:type="dcterms:W3CDTF">2019-02-17T11:29:45Z</dcterms:created>
  <dcterms:modified xsi:type="dcterms:W3CDTF">2019-03-25T19:07:00Z</dcterms:modified>
</cp:coreProperties>
</file>