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7" d="100"/>
          <a:sy n="57" d="100"/>
        </p:scale>
        <p:origin x="1008" y="2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AT"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3" name="Google Shape;18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0" name="Google Shape;24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6" name="Google Shape;29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4" name="Google Shape;304;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3" name="Google Shape;313;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7" name="Google Shape;337;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1" name="Google Shape;36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7" name="Google Shape;377;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5" name="Google Shape;38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4" name="Google Shape;394;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18"/>
        <p:cNvGrpSpPr/>
        <p:nvPr/>
      </p:nvGrpSpPr>
      <p:grpSpPr>
        <a:xfrm>
          <a:off x="0" y="0"/>
          <a:ext cx="0" cy="0"/>
          <a:chOff x="0" y="0"/>
          <a:chExt cx="0" cy="0"/>
        </a:xfrm>
      </p:grpSpPr>
      <p:sp>
        <p:nvSpPr>
          <p:cNvPr id="19" name="Google Shape;19;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rgbClr val="1F3864"/>
              </a:buClr>
              <a:buSzPts val="6000"/>
              <a:buFont typeface="Calibri"/>
              <a:buNone/>
              <a:defRPr sz="6000" b="0" i="0" u="none" strike="noStrike" cap="none">
                <a:solidFill>
                  <a:srgbClr val="1F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0" name="Google Shape;20;p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lstStyle>
            <a:lvl1pPr lvl="0" algn="ctr">
              <a:lnSpc>
                <a:spcPct val="90000"/>
              </a:lnSpc>
              <a:spcBef>
                <a:spcPts val="1000"/>
              </a:spcBef>
              <a:spcAft>
                <a:spcPts val="0"/>
              </a:spcAft>
              <a:buClr>
                <a:srgbClr val="8DA9DB"/>
              </a:buClr>
              <a:buSzPts val="2400"/>
              <a:buNone/>
              <a:defRPr sz="2400">
                <a:solidFill>
                  <a:srgbClr val="8DA9DB"/>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2"/>
          <p:cNvSpPr txBox="1">
            <a:spLocks noGrp="1"/>
          </p:cNvSpPr>
          <p:nvPr>
            <p:ph type="ftr" idx="11"/>
          </p:nvPr>
        </p:nvSpPr>
        <p:spPr>
          <a:xfrm>
            <a:off x="1078524" y="6276181"/>
            <a:ext cx="4114800" cy="365125"/>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2"/>
          <p:cNvSpPr txBox="1">
            <a:spLocks noGrp="1"/>
          </p:cNvSpPr>
          <p:nvPr>
            <p:ph type="sldNum" idx="12"/>
          </p:nvPr>
        </p:nvSpPr>
        <p:spPr>
          <a:xfrm>
            <a:off x="5263662" y="6276181"/>
            <a:ext cx="27432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sz="1800" b="0" i="0" u="none" strike="noStrike" cap="none">
                <a:solidFill>
                  <a:schemeClr val="dk1"/>
                </a:solidFill>
                <a:latin typeface="Calibri"/>
                <a:ea typeface="Calibri"/>
                <a:cs typeface="Calibri"/>
                <a:sym typeface="Calibri"/>
              </a:defRPr>
            </a:lvl1pPr>
            <a:lvl2pPr marL="0" lvl="1" indent="0" algn="ctr">
              <a:spcBef>
                <a:spcPts val="0"/>
              </a:spcBef>
              <a:buNone/>
              <a:defRPr sz="1800" b="0" i="0" u="none" strike="noStrike" cap="none">
                <a:solidFill>
                  <a:schemeClr val="dk1"/>
                </a:solidFill>
                <a:latin typeface="Calibri"/>
                <a:ea typeface="Calibri"/>
                <a:cs typeface="Calibri"/>
                <a:sym typeface="Calibri"/>
              </a:defRPr>
            </a:lvl2pPr>
            <a:lvl3pPr marL="0" lvl="2" indent="0" algn="ctr">
              <a:spcBef>
                <a:spcPts val="0"/>
              </a:spcBef>
              <a:buNone/>
              <a:defRPr sz="1800" b="0" i="0" u="none" strike="noStrike" cap="none">
                <a:solidFill>
                  <a:schemeClr val="dk1"/>
                </a:solidFill>
                <a:latin typeface="Calibri"/>
                <a:ea typeface="Calibri"/>
                <a:cs typeface="Calibri"/>
                <a:sym typeface="Calibri"/>
              </a:defRPr>
            </a:lvl3pPr>
            <a:lvl4pPr marL="0" lvl="3" indent="0" algn="ctr">
              <a:spcBef>
                <a:spcPts val="0"/>
              </a:spcBef>
              <a:buNone/>
              <a:defRPr sz="1800" b="0" i="0" u="none" strike="noStrike" cap="none">
                <a:solidFill>
                  <a:schemeClr val="dk1"/>
                </a:solidFill>
                <a:latin typeface="Calibri"/>
                <a:ea typeface="Calibri"/>
                <a:cs typeface="Calibri"/>
                <a:sym typeface="Calibri"/>
              </a:defRPr>
            </a:lvl4pPr>
            <a:lvl5pPr marL="0" lvl="4" indent="0" algn="ctr">
              <a:spcBef>
                <a:spcPts val="0"/>
              </a:spcBef>
              <a:buNone/>
              <a:defRPr sz="1800" b="0" i="0" u="none" strike="noStrike" cap="none">
                <a:solidFill>
                  <a:schemeClr val="dk1"/>
                </a:solidFill>
                <a:latin typeface="Calibri"/>
                <a:ea typeface="Calibri"/>
                <a:cs typeface="Calibri"/>
                <a:sym typeface="Calibri"/>
              </a:defRPr>
            </a:lvl5pPr>
            <a:lvl6pPr marL="0" lvl="5" indent="0" algn="ctr">
              <a:spcBef>
                <a:spcPts val="0"/>
              </a:spcBef>
              <a:buNone/>
              <a:defRPr sz="1800" b="0" i="0" u="none" strike="noStrike" cap="none">
                <a:solidFill>
                  <a:schemeClr val="dk1"/>
                </a:solidFill>
                <a:latin typeface="Calibri"/>
                <a:ea typeface="Calibri"/>
                <a:cs typeface="Calibri"/>
                <a:sym typeface="Calibri"/>
              </a:defRPr>
            </a:lvl6pPr>
            <a:lvl7pPr marL="0" lvl="6" indent="0" algn="ctr">
              <a:spcBef>
                <a:spcPts val="0"/>
              </a:spcBef>
              <a:buNone/>
              <a:defRPr sz="1800" b="0" i="0" u="none" strike="noStrike" cap="none">
                <a:solidFill>
                  <a:schemeClr val="dk1"/>
                </a:solidFill>
                <a:latin typeface="Calibri"/>
                <a:ea typeface="Calibri"/>
                <a:cs typeface="Calibri"/>
                <a:sym typeface="Calibri"/>
              </a:defRPr>
            </a:lvl7pPr>
            <a:lvl8pPr marL="0" lvl="7" indent="0" algn="ctr">
              <a:spcBef>
                <a:spcPts val="0"/>
              </a:spcBef>
              <a:buNone/>
              <a:defRPr sz="1800" b="0" i="0" u="none" strike="noStrike" cap="none">
                <a:solidFill>
                  <a:schemeClr val="dk1"/>
                </a:solidFill>
                <a:latin typeface="Calibri"/>
                <a:ea typeface="Calibri"/>
                <a:cs typeface="Calibri"/>
                <a:sym typeface="Calibri"/>
              </a:defRPr>
            </a:lvl8pPr>
            <a:lvl9pPr marL="0" lvl="8" indent="0" algn="ctr">
              <a:spcBef>
                <a:spcPts val="0"/>
              </a:spcBef>
              <a:buNone/>
              <a:defRPr sz="1800" b="0" i="0" u="none" strike="noStrike" cap="none">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AT"/>
              <a:t>‹Nr.›</a:t>
            </a:fld>
            <a:endParaRPr/>
          </a:p>
        </p:txBody>
      </p:sp>
      <p:pic>
        <p:nvPicPr>
          <p:cNvPr id="23" name="Google Shape;23;p2"/>
          <p:cNvPicPr preferRelativeResize="0"/>
          <p:nvPr/>
        </p:nvPicPr>
        <p:blipFill rotWithShape="1">
          <a:blip r:embed="rId2">
            <a:alphaModFix/>
          </a:blip>
          <a:srcRect/>
          <a:stretch/>
        </p:blipFill>
        <p:spPr>
          <a:xfrm>
            <a:off x="207209" y="77909"/>
            <a:ext cx="1261981" cy="2383743"/>
          </a:xfrm>
          <a:prstGeom prst="rect">
            <a:avLst/>
          </a:prstGeom>
          <a:noFill/>
          <a:ln>
            <a:noFill/>
          </a:ln>
        </p:spPr>
      </p:pic>
      <p:pic>
        <p:nvPicPr>
          <p:cNvPr id="24" name="Google Shape;24;p2"/>
          <p:cNvPicPr preferRelativeResize="0"/>
          <p:nvPr/>
        </p:nvPicPr>
        <p:blipFill rotWithShape="1">
          <a:blip r:embed="rId3">
            <a:alphaModFix/>
          </a:blip>
          <a:srcRect/>
          <a:stretch/>
        </p:blipFill>
        <p:spPr>
          <a:xfrm>
            <a:off x="10722809" y="4654752"/>
            <a:ext cx="1261981" cy="2066723"/>
          </a:xfrm>
          <a:prstGeom prst="rect">
            <a:avLst/>
          </a:prstGeom>
          <a:noFill/>
          <a:ln>
            <a:noFill/>
          </a:ln>
        </p:spPr>
      </p:pic>
      <p:pic>
        <p:nvPicPr>
          <p:cNvPr id="25" name="Google Shape;25;p2"/>
          <p:cNvPicPr preferRelativeResize="0"/>
          <p:nvPr/>
        </p:nvPicPr>
        <p:blipFill rotWithShape="1">
          <a:blip r:embed="rId4">
            <a:alphaModFix/>
          </a:blip>
          <a:srcRect/>
          <a:stretch/>
        </p:blipFill>
        <p:spPr>
          <a:xfrm>
            <a:off x="6406642" y="6081468"/>
            <a:ext cx="457240" cy="280440"/>
          </a:xfrm>
          <a:prstGeom prst="rect">
            <a:avLst/>
          </a:prstGeom>
          <a:noFill/>
          <a:ln>
            <a:noFill/>
          </a:ln>
        </p:spPr>
      </p:pic>
      <p:pic>
        <p:nvPicPr>
          <p:cNvPr id="26" name="Google Shape;26;p2"/>
          <p:cNvPicPr preferRelativeResize="0"/>
          <p:nvPr/>
        </p:nvPicPr>
        <p:blipFill rotWithShape="1">
          <a:blip r:embed="rId5">
            <a:alphaModFix/>
          </a:blip>
          <a:srcRect/>
          <a:stretch/>
        </p:blipFill>
        <p:spPr>
          <a:xfrm>
            <a:off x="624821" y="465257"/>
            <a:ext cx="1688738" cy="48162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p:cSld name="Titel und vertikaler Text">
    <p:spTree>
      <p:nvGrpSpPr>
        <p:cNvPr id="1" name="Shape 89"/>
        <p:cNvGrpSpPr/>
        <p:nvPr/>
      </p:nvGrpSpPr>
      <p:grpSpPr>
        <a:xfrm>
          <a:off x="0" y="0"/>
          <a:ext cx="0" cy="0"/>
          <a:chOff x="0" y="0"/>
          <a:chExt cx="0" cy="0"/>
        </a:xfrm>
      </p:grpSpPr>
      <p:sp>
        <p:nvSpPr>
          <p:cNvPr id="90" name="Google Shape;90;p11"/>
          <p:cNvSpPr txBox="1">
            <a:spLocks noGrp="1"/>
          </p:cNvSpPr>
          <p:nvPr>
            <p:ph type="body" idx="1"/>
          </p:nvPr>
        </p:nvSpPr>
        <p:spPr>
          <a:xfrm rot="5400000">
            <a:off x="3986396" y="-1190441"/>
            <a:ext cx="4219208" cy="105156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11"/>
          <p:cNvSpPr txBox="1">
            <a:spLocks noGrp="1"/>
          </p:cNvSpPr>
          <p:nvPr>
            <p:ph type="ftr" idx="11"/>
          </p:nvPr>
        </p:nvSpPr>
        <p:spPr>
          <a:xfrm>
            <a:off x="1078524" y="6276181"/>
            <a:ext cx="4114800" cy="365125"/>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1"/>
          <p:cNvSpPr txBox="1">
            <a:spLocks noGrp="1"/>
          </p:cNvSpPr>
          <p:nvPr>
            <p:ph type="sldNum" idx="12"/>
          </p:nvPr>
        </p:nvSpPr>
        <p:spPr>
          <a:xfrm>
            <a:off x="5263662" y="6276181"/>
            <a:ext cx="27432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sz="1800">
                <a:solidFill>
                  <a:schemeClr val="dk1"/>
                </a:solidFill>
                <a:latin typeface="Calibri"/>
                <a:ea typeface="Calibri"/>
                <a:cs typeface="Calibri"/>
                <a:sym typeface="Calibri"/>
              </a:defRPr>
            </a:lvl1pPr>
            <a:lvl2pPr marL="0" lvl="1" indent="0" algn="ctr">
              <a:spcBef>
                <a:spcPts val="0"/>
              </a:spcBef>
              <a:buNone/>
              <a:defRPr sz="1800">
                <a:solidFill>
                  <a:schemeClr val="dk1"/>
                </a:solidFill>
                <a:latin typeface="Calibri"/>
                <a:ea typeface="Calibri"/>
                <a:cs typeface="Calibri"/>
                <a:sym typeface="Calibri"/>
              </a:defRPr>
            </a:lvl2pPr>
            <a:lvl3pPr marL="0" lvl="2" indent="0" algn="ctr">
              <a:spcBef>
                <a:spcPts val="0"/>
              </a:spcBef>
              <a:buNone/>
              <a:defRPr sz="1800">
                <a:solidFill>
                  <a:schemeClr val="dk1"/>
                </a:solidFill>
                <a:latin typeface="Calibri"/>
                <a:ea typeface="Calibri"/>
                <a:cs typeface="Calibri"/>
                <a:sym typeface="Calibri"/>
              </a:defRPr>
            </a:lvl3pPr>
            <a:lvl4pPr marL="0" lvl="3" indent="0" algn="ctr">
              <a:spcBef>
                <a:spcPts val="0"/>
              </a:spcBef>
              <a:buNone/>
              <a:defRPr sz="1800">
                <a:solidFill>
                  <a:schemeClr val="dk1"/>
                </a:solidFill>
                <a:latin typeface="Calibri"/>
                <a:ea typeface="Calibri"/>
                <a:cs typeface="Calibri"/>
                <a:sym typeface="Calibri"/>
              </a:defRPr>
            </a:lvl4pPr>
            <a:lvl5pPr marL="0" lvl="4" indent="0" algn="ctr">
              <a:spcBef>
                <a:spcPts val="0"/>
              </a:spcBef>
              <a:buNone/>
              <a:defRPr sz="1800">
                <a:solidFill>
                  <a:schemeClr val="dk1"/>
                </a:solidFill>
                <a:latin typeface="Calibri"/>
                <a:ea typeface="Calibri"/>
                <a:cs typeface="Calibri"/>
                <a:sym typeface="Calibri"/>
              </a:defRPr>
            </a:lvl5pPr>
            <a:lvl6pPr marL="0" lvl="5" indent="0" algn="ctr">
              <a:spcBef>
                <a:spcPts val="0"/>
              </a:spcBef>
              <a:buNone/>
              <a:defRPr sz="1800">
                <a:solidFill>
                  <a:schemeClr val="dk1"/>
                </a:solidFill>
                <a:latin typeface="Calibri"/>
                <a:ea typeface="Calibri"/>
                <a:cs typeface="Calibri"/>
                <a:sym typeface="Calibri"/>
              </a:defRPr>
            </a:lvl6pPr>
            <a:lvl7pPr marL="0" lvl="6" indent="0" algn="ctr">
              <a:spcBef>
                <a:spcPts val="0"/>
              </a:spcBef>
              <a:buNone/>
              <a:defRPr sz="1800">
                <a:solidFill>
                  <a:schemeClr val="dk1"/>
                </a:solidFill>
                <a:latin typeface="Calibri"/>
                <a:ea typeface="Calibri"/>
                <a:cs typeface="Calibri"/>
                <a:sym typeface="Calibri"/>
              </a:defRPr>
            </a:lvl7pPr>
            <a:lvl8pPr marL="0" lvl="7" indent="0" algn="ctr">
              <a:spcBef>
                <a:spcPts val="0"/>
              </a:spcBef>
              <a:buNone/>
              <a:defRPr sz="1800">
                <a:solidFill>
                  <a:schemeClr val="dk1"/>
                </a:solidFill>
                <a:latin typeface="Calibri"/>
                <a:ea typeface="Calibri"/>
                <a:cs typeface="Calibri"/>
                <a:sym typeface="Calibri"/>
              </a:defRPr>
            </a:lvl8pPr>
            <a:lvl9pPr marL="0" lvl="8" indent="0" algn="ctr">
              <a:spcBef>
                <a:spcPts val="0"/>
              </a:spcBef>
              <a:buNone/>
              <a:defRPr sz="1800">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AT"/>
              <a:t>‹Nr.›</a:t>
            </a:fld>
            <a:endParaRPr/>
          </a:p>
        </p:txBody>
      </p:sp>
      <p:pic>
        <p:nvPicPr>
          <p:cNvPr id="93" name="Google Shape;93;p11"/>
          <p:cNvPicPr preferRelativeResize="0"/>
          <p:nvPr/>
        </p:nvPicPr>
        <p:blipFill rotWithShape="1">
          <a:blip r:embed="rId2">
            <a:alphaModFix/>
          </a:blip>
          <a:srcRect/>
          <a:stretch/>
        </p:blipFill>
        <p:spPr>
          <a:xfrm>
            <a:off x="9134037" y="230188"/>
            <a:ext cx="2645893" cy="743776"/>
          </a:xfrm>
          <a:prstGeom prst="rect">
            <a:avLst/>
          </a:prstGeom>
          <a:noFill/>
          <a:ln>
            <a:noFill/>
          </a:ln>
        </p:spPr>
      </p:pic>
      <p:pic>
        <p:nvPicPr>
          <p:cNvPr id="94" name="Google Shape;94;p11"/>
          <p:cNvPicPr preferRelativeResize="0"/>
          <p:nvPr/>
        </p:nvPicPr>
        <p:blipFill rotWithShape="1">
          <a:blip r:embed="rId3">
            <a:alphaModFix/>
          </a:blip>
          <a:srcRect/>
          <a:stretch/>
        </p:blipFill>
        <p:spPr>
          <a:xfrm>
            <a:off x="624821" y="465257"/>
            <a:ext cx="1688738" cy="481626"/>
          </a:xfrm>
          <a:prstGeom prst="rect">
            <a:avLst/>
          </a:prstGeom>
          <a:noFill/>
          <a:ln>
            <a:noFill/>
          </a:ln>
        </p:spPr>
      </p:pic>
      <p:sp>
        <p:nvSpPr>
          <p:cNvPr id="95" name="Google Shape;95;p11"/>
          <p:cNvSpPr txBox="1">
            <a:spLocks noGrp="1"/>
          </p:cNvSpPr>
          <p:nvPr>
            <p:ph type="title"/>
          </p:nvPr>
        </p:nvSpPr>
        <p:spPr>
          <a:xfrm>
            <a:off x="838200" y="973964"/>
            <a:ext cx="10515600" cy="88457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rgbClr val="1F3864"/>
              </a:buClr>
              <a:buSzPts val="3600"/>
              <a:buFont typeface="Calibri"/>
              <a:buNone/>
              <a:defRPr sz="3600" b="0" i="0" u="none" strike="noStrike" cap="none">
                <a:solidFill>
                  <a:srgbClr val="1F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96"/>
        <p:cNvGrpSpPr/>
        <p:nvPr/>
      </p:nvGrpSpPr>
      <p:grpSpPr>
        <a:xfrm>
          <a:off x="0" y="0"/>
          <a:ext cx="0" cy="0"/>
          <a:chOff x="0" y="0"/>
          <a:chExt cx="0" cy="0"/>
        </a:xfrm>
      </p:grpSpPr>
      <p:sp>
        <p:nvSpPr>
          <p:cNvPr id="97" name="Google Shape;97;p12"/>
          <p:cNvSpPr txBox="1">
            <a:spLocks noGrp="1"/>
          </p:cNvSpPr>
          <p:nvPr>
            <p:ph type="title"/>
          </p:nvPr>
        </p:nvSpPr>
        <p:spPr>
          <a:xfrm rot="5400000">
            <a:off x="7507714" y="2330877"/>
            <a:ext cx="5063272" cy="262890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rgbClr val="1F3864"/>
              </a:buClr>
              <a:buSzPts val="3600"/>
              <a:buFont typeface="Calibri"/>
              <a:buNone/>
              <a:defRPr sz="3600" b="0" i="0" u="none" strike="noStrike" cap="none">
                <a:solidFill>
                  <a:srgbClr val="1F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8" name="Google Shape;98;p12"/>
          <p:cNvSpPr txBox="1">
            <a:spLocks noGrp="1"/>
          </p:cNvSpPr>
          <p:nvPr>
            <p:ph type="body" idx="1"/>
          </p:nvPr>
        </p:nvSpPr>
        <p:spPr>
          <a:xfrm rot="5400000">
            <a:off x="2173715" y="-221823"/>
            <a:ext cx="5063271" cy="7734300"/>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9" name="Google Shape;99;p12"/>
          <p:cNvSpPr txBox="1">
            <a:spLocks noGrp="1"/>
          </p:cNvSpPr>
          <p:nvPr>
            <p:ph type="ftr" idx="11"/>
          </p:nvPr>
        </p:nvSpPr>
        <p:spPr>
          <a:xfrm>
            <a:off x="1078524" y="6276181"/>
            <a:ext cx="4114800" cy="365125"/>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2"/>
          <p:cNvSpPr txBox="1">
            <a:spLocks noGrp="1"/>
          </p:cNvSpPr>
          <p:nvPr>
            <p:ph type="sldNum" idx="12"/>
          </p:nvPr>
        </p:nvSpPr>
        <p:spPr>
          <a:xfrm>
            <a:off x="5263662" y="6276181"/>
            <a:ext cx="27432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sz="1800">
                <a:solidFill>
                  <a:schemeClr val="dk1"/>
                </a:solidFill>
                <a:latin typeface="Calibri"/>
                <a:ea typeface="Calibri"/>
                <a:cs typeface="Calibri"/>
                <a:sym typeface="Calibri"/>
              </a:defRPr>
            </a:lvl1pPr>
            <a:lvl2pPr marL="0" lvl="1" indent="0" algn="ctr">
              <a:spcBef>
                <a:spcPts val="0"/>
              </a:spcBef>
              <a:buNone/>
              <a:defRPr sz="1800">
                <a:solidFill>
                  <a:schemeClr val="dk1"/>
                </a:solidFill>
                <a:latin typeface="Calibri"/>
                <a:ea typeface="Calibri"/>
                <a:cs typeface="Calibri"/>
                <a:sym typeface="Calibri"/>
              </a:defRPr>
            </a:lvl2pPr>
            <a:lvl3pPr marL="0" lvl="2" indent="0" algn="ctr">
              <a:spcBef>
                <a:spcPts val="0"/>
              </a:spcBef>
              <a:buNone/>
              <a:defRPr sz="1800">
                <a:solidFill>
                  <a:schemeClr val="dk1"/>
                </a:solidFill>
                <a:latin typeface="Calibri"/>
                <a:ea typeface="Calibri"/>
                <a:cs typeface="Calibri"/>
                <a:sym typeface="Calibri"/>
              </a:defRPr>
            </a:lvl3pPr>
            <a:lvl4pPr marL="0" lvl="3" indent="0" algn="ctr">
              <a:spcBef>
                <a:spcPts val="0"/>
              </a:spcBef>
              <a:buNone/>
              <a:defRPr sz="1800">
                <a:solidFill>
                  <a:schemeClr val="dk1"/>
                </a:solidFill>
                <a:latin typeface="Calibri"/>
                <a:ea typeface="Calibri"/>
                <a:cs typeface="Calibri"/>
                <a:sym typeface="Calibri"/>
              </a:defRPr>
            </a:lvl4pPr>
            <a:lvl5pPr marL="0" lvl="4" indent="0" algn="ctr">
              <a:spcBef>
                <a:spcPts val="0"/>
              </a:spcBef>
              <a:buNone/>
              <a:defRPr sz="1800">
                <a:solidFill>
                  <a:schemeClr val="dk1"/>
                </a:solidFill>
                <a:latin typeface="Calibri"/>
                <a:ea typeface="Calibri"/>
                <a:cs typeface="Calibri"/>
                <a:sym typeface="Calibri"/>
              </a:defRPr>
            </a:lvl5pPr>
            <a:lvl6pPr marL="0" lvl="5" indent="0" algn="ctr">
              <a:spcBef>
                <a:spcPts val="0"/>
              </a:spcBef>
              <a:buNone/>
              <a:defRPr sz="1800">
                <a:solidFill>
                  <a:schemeClr val="dk1"/>
                </a:solidFill>
                <a:latin typeface="Calibri"/>
                <a:ea typeface="Calibri"/>
                <a:cs typeface="Calibri"/>
                <a:sym typeface="Calibri"/>
              </a:defRPr>
            </a:lvl6pPr>
            <a:lvl7pPr marL="0" lvl="6" indent="0" algn="ctr">
              <a:spcBef>
                <a:spcPts val="0"/>
              </a:spcBef>
              <a:buNone/>
              <a:defRPr sz="1800">
                <a:solidFill>
                  <a:schemeClr val="dk1"/>
                </a:solidFill>
                <a:latin typeface="Calibri"/>
                <a:ea typeface="Calibri"/>
                <a:cs typeface="Calibri"/>
                <a:sym typeface="Calibri"/>
              </a:defRPr>
            </a:lvl7pPr>
            <a:lvl8pPr marL="0" lvl="7" indent="0" algn="ctr">
              <a:spcBef>
                <a:spcPts val="0"/>
              </a:spcBef>
              <a:buNone/>
              <a:defRPr sz="1800">
                <a:solidFill>
                  <a:schemeClr val="dk1"/>
                </a:solidFill>
                <a:latin typeface="Calibri"/>
                <a:ea typeface="Calibri"/>
                <a:cs typeface="Calibri"/>
                <a:sym typeface="Calibri"/>
              </a:defRPr>
            </a:lvl8pPr>
            <a:lvl9pPr marL="0" lvl="8" indent="0" algn="ctr">
              <a:spcBef>
                <a:spcPts val="0"/>
              </a:spcBef>
              <a:buNone/>
              <a:defRPr sz="1800">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AT"/>
              <a:t>‹Nr.›</a:t>
            </a:fld>
            <a:endParaRPr/>
          </a:p>
        </p:txBody>
      </p:sp>
      <p:pic>
        <p:nvPicPr>
          <p:cNvPr id="101" name="Google Shape;101;p12"/>
          <p:cNvPicPr preferRelativeResize="0"/>
          <p:nvPr/>
        </p:nvPicPr>
        <p:blipFill rotWithShape="1">
          <a:blip r:embed="rId2">
            <a:alphaModFix/>
          </a:blip>
          <a:srcRect/>
          <a:stretch/>
        </p:blipFill>
        <p:spPr>
          <a:xfrm>
            <a:off x="624821" y="465257"/>
            <a:ext cx="1688738" cy="48162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27"/>
        <p:cNvGrpSpPr/>
        <p:nvPr/>
      </p:nvGrpSpPr>
      <p:grpSpPr>
        <a:xfrm>
          <a:off x="0" y="0"/>
          <a:ext cx="0" cy="0"/>
          <a:chOff x="0" y="0"/>
          <a:chExt cx="0" cy="0"/>
        </a:xfrm>
      </p:grpSpPr>
      <p:sp>
        <p:nvSpPr>
          <p:cNvPr id="28" name="Google Shape;28;p3"/>
          <p:cNvSpPr txBox="1">
            <a:spLocks noGrp="1"/>
          </p:cNvSpPr>
          <p:nvPr>
            <p:ph type="title"/>
          </p:nvPr>
        </p:nvSpPr>
        <p:spPr>
          <a:xfrm>
            <a:off x="838199" y="1096666"/>
            <a:ext cx="10515600" cy="88457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rgbClr val="1F3864"/>
              </a:buClr>
              <a:buSzPts val="3600"/>
              <a:buFont typeface="Calibri"/>
              <a:buNone/>
              <a:defRPr sz="3600" b="0" i="0" u="none" strike="noStrike" cap="none">
                <a:solidFill>
                  <a:srgbClr val="1F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3"/>
          <p:cNvSpPr txBox="1">
            <a:spLocks noGrp="1"/>
          </p:cNvSpPr>
          <p:nvPr>
            <p:ph type="body" idx="1"/>
          </p:nvPr>
        </p:nvSpPr>
        <p:spPr>
          <a:xfrm>
            <a:off x="838200" y="2053247"/>
            <a:ext cx="10515600" cy="4123715"/>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3"/>
          <p:cNvSpPr txBox="1">
            <a:spLocks noGrp="1"/>
          </p:cNvSpPr>
          <p:nvPr>
            <p:ph type="ftr" idx="11"/>
          </p:nvPr>
        </p:nvSpPr>
        <p:spPr>
          <a:xfrm>
            <a:off x="1078524" y="6276181"/>
            <a:ext cx="4114800" cy="365125"/>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5263662" y="6276181"/>
            <a:ext cx="27432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sz="1800" b="0" i="0" u="none" strike="noStrike" cap="none">
                <a:solidFill>
                  <a:schemeClr val="dk1"/>
                </a:solidFill>
                <a:latin typeface="Calibri"/>
                <a:ea typeface="Calibri"/>
                <a:cs typeface="Calibri"/>
                <a:sym typeface="Calibri"/>
              </a:defRPr>
            </a:lvl1pPr>
            <a:lvl2pPr marL="0" lvl="1" indent="0" algn="ctr">
              <a:spcBef>
                <a:spcPts val="0"/>
              </a:spcBef>
              <a:buNone/>
              <a:defRPr sz="1800" b="0" i="0" u="none" strike="noStrike" cap="none">
                <a:solidFill>
                  <a:schemeClr val="dk1"/>
                </a:solidFill>
                <a:latin typeface="Calibri"/>
                <a:ea typeface="Calibri"/>
                <a:cs typeface="Calibri"/>
                <a:sym typeface="Calibri"/>
              </a:defRPr>
            </a:lvl2pPr>
            <a:lvl3pPr marL="0" lvl="2" indent="0" algn="ctr">
              <a:spcBef>
                <a:spcPts val="0"/>
              </a:spcBef>
              <a:buNone/>
              <a:defRPr sz="1800" b="0" i="0" u="none" strike="noStrike" cap="none">
                <a:solidFill>
                  <a:schemeClr val="dk1"/>
                </a:solidFill>
                <a:latin typeface="Calibri"/>
                <a:ea typeface="Calibri"/>
                <a:cs typeface="Calibri"/>
                <a:sym typeface="Calibri"/>
              </a:defRPr>
            </a:lvl3pPr>
            <a:lvl4pPr marL="0" lvl="3" indent="0" algn="ctr">
              <a:spcBef>
                <a:spcPts val="0"/>
              </a:spcBef>
              <a:buNone/>
              <a:defRPr sz="1800" b="0" i="0" u="none" strike="noStrike" cap="none">
                <a:solidFill>
                  <a:schemeClr val="dk1"/>
                </a:solidFill>
                <a:latin typeface="Calibri"/>
                <a:ea typeface="Calibri"/>
                <a:cs typeface="Calibri"/>
                <a:sym typeface="Calibri"/>
              </a:defRPr>
            </a:lvl4pPr>
            <a:lvl5pPr marL="0" lvl="4" indent="0" algn="ctr">
              <a:spcBef>
                <a:spcPts val="0"/>
              </a:spcBef>
              <a:buNone/>
              <a:defRPr sz="1800" b="0" i="0" u="none" strike="noStrike" cap="none">
                <a:solidFill>
                  <a:schemeClr val="dk1"/>
                </a:solidFill>
                <a:latin typeface="Calibri"/>
                <a:ea typeface="Calibri"/>
                <a:cs typeface="Calibri"/>
                <a:sym typeface="Calibri"/>
              </a:defRPr>
            </a:lvl5pPr>
            <a:lvl6pPr marL="0" lvl="5" indent="0" algn="ctr">
              <a:spcBef>
                <a:spcPts val="0"/>
              </a:spcBef>
              <a:buNone/>
              <a:defRPr sz="1800" b="0" i="0" u="none" strike="noStrike" cap="none">
                <a:solidFill>
                  <a:schemeClr val="dk1"/>
                </a:solidFill>
                <a:latin typeface="Calibri"/>
                <a:ea typeface="Calibri"/>
                <a:cs typeface="Calibri"/>
                <a:sym typeface="Calibri"/>
              </a:defRPr>
            </a:lvl6pPr>
            <a:lvl7pPr marL="0" lvl="6" indent="0" algn="ctr">
              <a:spcBef>
                <a:spcPts val="0"/>
              </a:spcBef>
              <a:buNone/>
              <a:defRPr sz="1800" b="0" i="0" u="none" strike="noStrike" cap="none">
                <a:solidFill>
                  <a:schemeClr val="dk1"/>
                </a:solidFill>
                <a:latin typeface="Calibri"/>
                <a:ea typeface="Calibri"/>
                <a:cs typeface="Calibri"/>
                <a:sym typeface="Calibri"/>
              </a:defRPr>
            </a:lvl7pPr>
            <a:lvl8pPr marL="0" lvl="7" indent="0" algn="ctr">
              <a:spcBef>
                <a:spcPts val="0"/>
              </a:spcBef>
              <a:buNone/>
              <a:defRPr sz="1800" b="0" i="0" u="none" strike="noStrike" cap="none">
                <a:solidFill>
                  <a:schemeClr val="dk1"/>
                </a:solidFill>
                <a:latin typeface="Calibri"/>
                <a:ea typeface="Calibri"/>
                <a:cs typeface="Calibri"/>
                <a:sym typeface="Calibri"/>
              </a:defRPr>
            </a:lvl8pPr>
            <a:lvl9pPr marL="0" lvl="8" indent="0" algn="ctr">
              <a:spcBef>
                <a:spcPts val="0"/>
              </a:spcBef>
              <a:buNone/>
              <a:defRPr sz="1800" b="0" i="0" u="none" strike="noStrike" cap="none">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AT"/>
              <a:t>‹Nr.›</a:t>
            </a:fld>
            <a:endParaRPr/>
          </a:p>
        </p:txBody>
      </p:sp>
      <p:pic>
        <p:nvPicPr>
          <p:cNvPr id="32" name="Google Shape;32;p3"/>
          <p:cNvPicPr preferRelativeResize="0"/>
          <p:nvPr/>
        </p:nvPicPr>
        <p:blipFill rotWithShape="1">
          <a:blip r:embed="rId2">
            <a:alphaModFix/>
          </a:blip>
          <a:srcRect/>
          <a:stretch/>
        </p:blipFill>
        <p:spPr>
          <a:xfrm>
            <a:off x="6406642" y="6081468"/>
            <a:ext cx="457240" cy="280440"/>
          </a:xfrm>
          <a:prstGeom prst="rect">
            <a:avLst/>
          </a:prstGeom>
          <a:noFill/>
          <a:ln>
            <a:noFill/>
          </a:ln>
        </p:spPr>
      </p:pic>
      <p:pic>
        <p:nvPicPr>
          <p:cNvPr id="33" name="Google Shape;33;p3"/>
          <p:cNvPicPr preferRelativeResize="0"/>
          <p:nvPr/>
        </p:nvPicPr>
        <p:blipFill rotWithShape="1">
          <a:blip r:embed="rId3">
            <a:alphaModFix/>
          </a:blip>
          <a:srcRect/>
          <a:stretch/>
        </p:blipFill>
        <p:spPr>
          <a:xfrm>
            <a:off x="207209" y="77909"/>
            <a:ext cx="1261981" cy="2383743"/>
          </a:xfrm>
          <a:prstGeom prst="rect">
            <a:avLst/>
          </a:prstGeom>
          <a:noFill/>
          <a:ln>
            <a:noFill/>
          </a:ln>
        </p:spPr>
      </p:pic>
      <p:pic>
        <p:nvPicPr>
          <p:cNvPr id="34" name="Google Shape;34;p3"/>
          <p:cNvPicPr preferRelativeResize="0"/>
          <p:nvPr/>
        </p:nvPicPr>
        <p:blipFill rotWithShape="1">
          <a:blip r:embed="rId4">
            <a:alphaModFix/>
          </a:blip>
          <a:srcRect/>
          <a:stretch/>
        </p:blipFill>
        <p:spPr>
          <a:xfrm>
            <a:off x="10722809" y="4654752"/>
            <a:ext cx="1261981" cy="2066723"/>
          </a:xfrm>
          <a:prstGeom prst="rect">
            <a:avLst/>
          </a:prstGeom>
          <a:noFill/>
          <a:ln>
            <a:noFill/>
          </a:ln>
        </p:spPr>
      </p:pic>
      <p:pic>
        <p:nvPicPr>
          <p:cNvPr id="35" name="Google Shape;35;p3"/>
          <p:cNvPicPr preferRelativeResize="0"/>
          <p:nvPr/>
        </p:nvPicPr>
        <p:blipFill rotWithShape="1">
          <a:blip r:embed="rId5">
            <a:alphaModFix/>
          </a:blip>
          <a:srcRect/>
          <a:stretch/>
        </p:blipFill>
        <p:spPr>
          <a:xfrm>
            <a:off x="9134037" y="230188"/>
            <a:ext cx="2645893" cy="743776"/>
          </a:xfrm>
          <a:prstGeom prst="rect">
            <a:avLst/>
          </a:prstGeom>
          <a:noFill/>
          <a:ln>
            <a:noFill/>
          </a:ln>
        </p:spPr>
      </p:pic>
      <p:pic>
        <p:nvPicPr>
          <p:cNvPr id="36" name="Google Shape;36;p3"/>
          <p:cNvPicPr preferRelativeResize="0"/>
          <p:nvPr/>
        </p:nvPicPr>
        <p:blipFill rotWithShape="1">
          <a:blip r:embed="rId6">
            <a:alphaModFix/>
          </a:blip>
          <a:srcRect/>
          <a:stretch/>
        </p:blipFill>
        <p:spPr>
          <a:xfrm>
            <a:off x="624821" y="465257"/>
            <a:ext cx="1688738" cy="48162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37"/>
        <p:cNvGrpSpPr/>
        <p:nvPr/>
      </p:nvGrpSpPr>
      <p:grpSpPr>
        <a:xfrm>
          <a:off x="0" y="0"/>
          <a:ext cx="0" cy="0"/>
          <a:chOff x="0" y="0"/>
          <a:chExt cx="0" cy="0"/>
        </a:xfrm>
      </p:grpSpPr>
      <p:sp>
        <p:nvSpPr>
          <p:cNvPr id="38" name="Google Shape;38;p4"/>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rgbClr val="385623"/>
              </a:buClr>
              <a:buSzPts val="6000"/>
              <a:buFont typeface="Calibri"/>
              <a:buNone/>
              <a:defRPr sz="6000" b="0" i="0" u="none" strike="noStrike" cap="none">
                <a:solidFill>
                  <a:srgbClr val="385623"/>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4"/>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rgbClr val="A8D08C"/>
              </a:buClr>
              <a:buSzPts val="2400"/>
              <a:buNone/>
              <a:defRPr sz="2400">
                <a:solidFill>
                  <a:srgbClr val="A8D08C"/>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4"/>
          <p:cNvSpPr txBox="1">
            <a:spLocks noGrp="1"/>
          </p:cNvSpPr>
          <p:nvPr>
            <p:ph type="ftr" idx="11"/>
          </p:nvPr>
        </p:nvSpPr>
        <p:spPr>
          <a:xfrm>
            <a:off x="1078524" y="6276181"/>
            <a:ext cx="4114800" cy="365125"/>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4"/>
          <p:cNvSpPr txBox="1">
            <a:spLocks noGrp="1"/>
          </p:cNvSpPr>
          <p:nvPr>
            <p:ph type="sldNum" idx="12"/>
          </p:nvPr>
        </p:nvSpPr>
        <p:spPr>
          <a:xfrm>
            <a:off x="5263662" y="6276181"/>
            <a:ext cx="27432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sz="1800" b="0" i="0" u="none" strike="noStrike" cap="none">
                <a:solidFill>
                  <a:schemeClr val="dk1"/>
                </a:solidFill>
                <a:latin typeface="Calibri"/>
                <a:ea typeface="Calibri"/>
                <a:cs typeface="Calibri"/>
                <a:sym typeface="Calibri"/>
              </a:defRPr>
            </a:lvl1pPr>
            <a:lvl2pPr marL="0" lvl="1" indent="0" algn="ctr">
              <a:spcBef>
                <a:spcPts val="0"/>
              </a:spcBef>
              <a:buNone/>
              <a:defRPr sz="1800" b="0" i="0" u="none" strike="noStrike" cap="none">
                <a:solidFill>
                  <a:schemeClr val="dk1"/>
                </a:solidFill>
                <a:latin typeface="Calibri"/>
                <a:ea typeface="Calibri"/>
                <a:cs typeface="Calibri"/>
                <a:sym typeface="Calibri"/>
              </a:defRPr>
            </a:lvl2pPr>
            <a:lvl3pPr marL="0" lvl="2" indent="0" algn="ctr">
              <a:spcBef>
                <a:spcPts val="0"/>
              </a:spcBef>
              <a:buNone/>
              <a:defRPr sz="1800" b="0" i="0" u="none" strike="noStrike" cap="none">
                <a:solidFill>
                  <a:schemeClr val="dk1"/>
                </a:solidFill>
                <a:latin typeface="Calibri"/>
                <a:ea typeface="Calibri"/>
                <a:cs typeface="Calibri"/>
                <a:sym typeface="Calibri"/>
              </a:defRPr>
            </a:lvl3pPr>
            <a:lvl4pPr marL="0" lvl="3" indent="0" algn="ctr">
              <a:spcBef>
                <a:spcPts val="0"/>
              </a:spcBef>
              <a:buNone/>
              <a:defRPr sz="1800" b="0" i="0" u="none" strike="noStrike" cap="none">
                <a:solidFill>
                  <a:schemeClr val="dk1"/>
                </a:solidFill>
                <a:latin typeface="Calibri"/>
                <a:ea typeface="Calibri"/>
                <a:cs typeface="Calibri"/>
                <a:sym typeface="Calibri"/>
              </a:defRPr>
            </a:lvl4pPr>
            <a:lvl5pPr marL="0" lvl="4" indent="0" algn="ctr">
              <a:spcBef>
                <a:spcPts val="0"/>
              </a:spcBef>
              <a:buNone/>
              <a:defRPr sz="1800" b="0" i="0" u="none" strike="noStrike" cap="none">
                <a:solidFill>
                  <a:schemeClr val="dk1"/>
                </a:solidFill>
                <a:latin typeface="Calibri"/>
                <a:ea typeface="Calibri"/>
                <a:cs typeface="Calibri"/>
                <a:sym typeface="Calibri"/>
              </a:defRPr>
            </a:lvl5pPr>
            <a:lvl6pPr marL="0" lvl="5" indent="0" algn="ctr">
              <a:spcBef>
                <a:spcPts val="0"/>
              </a:spcBef>
              <a:buNone/>
              <a:defRPr sz="1800" b="0" i="0" u="none" strike="noStrike" cap="none">
                <a:solidFill>
                  <a:schemeClr val="dk1"/>
                </a:solidFill>
                <a:latin typeface="Calibri"/>
                <a:ea typeface="Calibri"/>
                <a:cs typeface="Calibri"/>
                <a:sym typeface="Calibri"/>
              </a:defRPr>
            </a:lvl6pPr>
            <a:lvl7pPr marL="0" lvl="6" indent="0" algn="ctr">
              <a:spcBef>
                <a:spcPts val="0"/>
              </a:spcBef>
              <a:buNone/>
              <a:defRPr sz="1800" b="0" i="0" u="none" strike="noStrike" cap="none">
                <a:solidFill>
                  <a:schemeClr val="dk1"/>
                </a:solidFill>
                <a:latin typeface="Calibri"/>
                <a:ea typeface="Calibri"/>
                <a:cs typeface="Calibri"/>
                <a:sym typeface="Calibri"/>
              </a:defRPr>
            </a:lvl7pPr>
            <a:lvl8pPr marL="0" lvl="7" indent="0" algn="ctr">
              <a:spcBef>
                <a:spcPts val="0"/>
              </a:spcBef>
              <a:buNone/>
              <a:defRPr sz="1800" b="0" i="0" u="none" strike="noStrike" cap="none">
                <a:solidFill>
                  <a:schemeClr val="dk1"/>
                </a:solidFill>
                <a:latin typeface="Calibri"/>
                <a:ea typeface="Calibri"/>
                <a:cs typeface="Calibri"/>
                <a:sym typeface="Calibri"/>
              </a:defRPr>
            </a:lvl8pPr>
            <a:lvl9pPr marL="0" lvl="8" indent="0" algn="ctr">
              <a:spcBef>
                <a:spcPts val="0"/>
              </a:spcBef>
              <a:buNone/>
              <a:defRPr sz="1800" b="0" i="0" u="none" strike="noStrike" cap="none">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AT"/>
              <a:t>‹Nr.›</a:t>
            </a:fld>
            <a:endParaRPr/>
          </a:p>
        </p:txBody>
      </p:sp>
      <p:pic>
        <p:nvPicPr>
          <p:cNvPr id="42" name="Google Shape;42;p4"/>
          <p:cNvPicPr preferRelativeResize="0"/>
          <p:nvPr/>
        </p:nvPicPr>
        <p:blipFill rotWithShape="1">
          <a:blip r:embed="rId2">
            <a:alphaModFix/>
          </a:blip>
          <a:srcRect/>
          <a:stretch/>
        </p:blipFill>
        <p:spPr>
          <a:xfrm>
            <a:off x="9134037" y="230188"/>
            <a:ext cx="2645893" cy="743776"/>
          </a:xfrm>
          <a:prstGeom prst="rect">
            <a:avLst/>
          </a:prstGeom>
          <a:noFill/>
          <a:ln>
            <a:noFill/>
          </a:ln>
        </p:spPr>
      </p:pic>
      <p:pic>
        <p:nvPicPr>
          <p:cNvPr id="43" name="Google Shape;43;p4"/>
          <p:cNvPicPr preferRelativeResize="0"/>
          <p:nvPr/>
        </p:nvPicPr>
        <p:blipFill rotWithShape="1">
          <a:blip r:embed="rId3">
            <a:alphaModFix/>
          </a:blip>
          <a:srcRect/>
          <a:stretch/>
        </p:blipFill>
        <p:spPr>
          <a:xfrm>
            <a:off x="624821" y="465257"/>
            <a:ext cx="1688738" cy="48162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Zwei Inhalte">
  <p:cSld name="Zwei Inhalte">
    <p:spTree>
      <p:nvGrpSpPr>
        <p:cNvPr id="1" name="Shape 44"/>
        <p:cNvGrpSpPr/>
        <p:nvPr/>
      </p:nvGrpSpPr>
      <p:grpSpPr>
        <a:xfrm>
          <a:off x="0" y="0"/>
          <a:ext cx="0" cy="0"/>
          <a:chOff x="0" y="0"/>
          <a:chExt cx="0" cy="0"/>
        </a:xfrm>
      </p:grpSpPr>
      <p:sp>
        <p:nvSpPr>
          <p:cNvPr id="45" name="Google Shape;45;p5"/>
          <p:cNvSpPr txBox="1">
            <a:spLocks noGrp="1"/>
          </p:cNvSpPr>
          <p:nvPr>
            <p:ph type="body" idx="1"/>
          </p:nvPr>
        </p:nvSpPr>
        <p:spPr>
          <a:xfrm>
            <a:off x="838200" y="1899137"/>
            <a:ext cx="5181600" cy="4277825"/>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
          <p:cNvSpPr txBox="1">
            <a:spLocks noGrp="1"/>
          </p:cNvSpPr>
          <p:nvPr>
            <p:ph type="body" idx="2"/>
          </p:nvPr>
        </p:nvSpPr>
        <p:spPr>
          <a:xfrm>
            <a:off x="6172200" y="1899137"/>
            <a:ext cx="5181600" cy="4277825"/>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5"/>
          <p:cNvSpPr txBox="1">
            <a:spLocks noGrp="1"/>
          </p:cNvSpPr>
          <p:nvPr>
            <p:ph type="ftr" idx="11"/>
          </p:nvPr>
        </p:nvSpPr>
        <p:spPr>
          <a:xfrm>
            <a:off x="1078524" y="6276181"/>
            <a:ext cx="4114800" cy="365125"/>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
          <p:cNvSpPr txBox="1">
            <a:spLocks noGrp="1"/>
          </p:cNvSpPr>
          <p:nvPr>
            <p:ph type="sldNum" idx="12"/>
          </p:nvPr>
        </p:nvSpPr>
        <p:spPr>
          <a:xfrm>
            <a:off x="5263662" y="6276181"/>
            <a:ext cx="27432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sz="1800">
                <a:solidFill>
                  <a:schemeClr val="dk1"/>
                </a:solidFill>
                <a:latin typeface="Calibri"/>
                <a:ea typeface="Calibri"/>
                <a:cs typeface="Calibri"/>
                <a:sym typeface="Calibri"/>
              </a:defRPr>
            </a:lvl1pPr>
            <a:lvl2pPr marL="0" lvl="1" indent="0" algn="ctr">
              <a:spcBef>
                <a:spcPts val="0"/>
              </a:spcBef>
              <a:buNone/>
              <a:defRPr sz="1800">
                <a:solidFill>
                  <a:schemeClr val="dk1"/>
                </a:solidFill>
                <a:latin typeface="Calibri"/>
                <a:ea typeface="Calibri"/>
                <a:cs typeface="Calibri"/>
                <a:sym typeface="Calibri"/>
              </a:defRPr>
            </a:lvl2pPr>
            <a:lvl3pPr marL="0" lvl="2" indent="0" algn="ctr">
              <a:spcBef>
                <a:spcPts val="0"/>
              </a:spcBef>
              <a:buNone/>
              <a:defRPr sz="1800">
                <a:solidFill>
                  <a:schemeClr val="dk1"/>
                </a:solidFill>
                <a:latin typeface="Calibri"/>
                <a:ea typeface="Calibri"/>
                <a:cs typeface="Calibri"/>
                <a:sym typeface="Calibri"/>
              </a:defRPr>
            </a:lvl3pPr>
            <a:lvl4pPr marL="0" lvl="3" indent="0" algn="ctr">
              <a:spcBef>
                <a:spcPts val="0"/>
              </a:spcBef>
              <a:buNone/>
              <a:defRPr sz="1800">
                <a:solidFill>
                  <a:schemeClr val="dk1"/>
                </a:solidFill>
                <a:latin typeface="Calibri"/>
                <a:ea typeface="Calibri"/>
                <a:cs typeface="Calibri"/>
                <a:sym typeface="Calibri"/>
              </a:defRPr>
            </a:lvl4pPr>
            <a:lvl5pPr marL="0" lvl="4" indent="0" algn="ctr">
              <a:spcBef>
                <a:spcPts val="0"/>
              </a:spcBef>
              <a:buNone/>
              <a:defRPr sz="1800">
                <a:solidFill>
                  <a:schemeClr val="dk1"/>
                </a:solidFill>
                <a:latin typeface="Calibri"/>
                <a:ea typeface="Calibri"/>
                <a:cs typeface="Calibri"/>
                <a:sym typeface="Calibri"/>
              </a:defRPr>
            </a:lvl5pPr>
            <a:lvl6pPr marL="0" lvl="5" indent="0" algn="ctr">
              <a:spcBef>
                <a:spcPts val="0"/>
              </a:spcBef>
              <a:buNone/>
              <a:defRPr sz="1800">
                <a:solidFill>
                  <a:schemeClr val="dk1"/>
                </a:solidFill>
                <a:latin typeface="Calibri"/>
                <a:ea typeface="Calibri"/>
                <a:cs typeface="Calibri"/>
                <a:sym typeface="Calibri"/>
              </a:defRPr>
            </a:lvl6pPr>
            <a:lvl7pPr marL="0" lvl="6" indent="0" algn="ctr">
              <a:spcBef>
                <a:spcPts val="0"/>
              </a:spcBef>
              <a:buNone/>
              <a:defRPr sz="1800">
                <a:solidFill>
                  <a:schemeClr val="dk1"/>
                </a:solidFill>
                <a:latin typeface="Calibri"/>
                <a:ea typeface="Calibri"/>
                <a:cs typeface="Calibri"/>
                <a:sym typeface="Calibri"/>
              </a:defRPr>
            </a:lvl7pPr>
            <a:lvl8pPr marL="0" lvl="7" indent="0" algn="ctr">
              <a:spcBef>
                <a:spcPts val="0"/>
              </a:spcBef>
              <a:buNone/>
              <a:defRPr sz="1800">
                <a:solidFill>
                  <a:schemeClr val="dk1"/>
                </a:solidFill>
                <a:latin typeface="Calibri"/>
                <a:ea typeface="Calibri"/>
                <a:cs typeface="Calibri"/>
                <a:sym typeface="Calibri"/>
              </a:defRPr>
            </a:lvl8pPr>
            <a:lvl9pPr marL="0" lvl="8" indent="0" algn="ctr">
              <a:spcBef>
                <a:spcPts val="0"/>
              </a:spcBef>
              <a:buNone/>
              <a:defRPr sz="1800">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AT"/>
              <a:t>‹Nr.›</a:t>
            </a:fld>
            <a:endParaRPr/>
          </a:p>
        </p:txBody>
      </p:sp>
      <p:pic>
        <p:nvPicPr>
          <p:cNvPr id="49" name="Google Shape;49;p5"/>
          <p:cNvPicPr preferRelativeResize="0"/>
          <p:nvPr/>
        </p:nvPicPr>
        <p:blipFill rotWithShape="1">
          <a:blip r:embed="rId2">
            <a:alphaModFix/>
          </a:blip>
          <a:srcRect/>
          <a:stretch/>
        </p:blipFill>
        <p:spPr>
          <a:xfrm>
            <a:off x="9134037" y="230188"/>
            <a:ext cx="2645893" cy="743776"/>
          </a:xfrm>
          <a:prstGeom prst="rect">
            <a:avLst/>
          </a:prstGeom>
          <a:noFill/>
          <a:ln>
            <a:noFill/>
          </a:ln>
        </p:spPr>
      </p:pic>
      <p:pic>
        <p:nvPicPr>
          <p:cNvPr id="50" name="Google Shape;50;p5"/>
          <p:cNvPicPr preferRelativeResize="0"/>
          <p:nvPr/>
        </p:nvPicPr>
        <p:blipFill rotWithShape="1">
          <a:blip r:embed="rId3">
            <a:alphaModFix/>
          </a:blip>
          <a:srcRect/>
          <a:stretch/>
        </p:blipFill>
        <p:spPr>
          <a:xfrm>
            <a:off x="624821" y="465257"/>
            <a:ext cx="1688738" cy="481626"/>
          </a:xfrm>
          <a:prstGeom prst="rect">
            <a:avLst/>
          </a:prstGeom>
          <a:noFill/>
          <a:ln>
            <a:noFill/>
          </a:ln>
        </p:spPr>
      </p:pic>
      <p:sp>
        <p:nvSpPr>
          <p:cNvPr id="51" name="Google Shape;51;p5"/>
          <p:cNvSpPr txBox="1">
            <a:spLocks noGrp="1"/>
          </p:cNvSpPr>
          <p:nvPr>
            <p:ph type="title"/>
          </p:nvPr>
        </p:nvSpPr>
        <p:spPr>
          <a:xfrm>
            <a:off x="838200" y="973964"/>
            <a:ext cx="10515600" cy="88457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rgbClr val="1F3864"/>
              </a:buClr>
              <a:buSzPts val="3600"/>
              <a:buFont typeface="Calibri"/>
              <a:buNone/>
              <a:defRPr sz="3600" b="0" i="0" u="none" strike="noStrike" cap="none">
                <a:solidFill>
                  <a:srgbClr val="1F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Vergleich">
  <p:cSld name="Vergleich">
    <p:spTree>
      <p:nvGrpSpPr>
        <p:cNvPr id="1" name="Shape 52"/>
        <p:cNvGrpSpPr/>
        <p:nvPr/>
      </p:nvGrpSpPr>
      <p:grpSpPr>
        <a:xfrm>
          <a:off x="0" y="0"/>
          <a:ext cx="0" cy="0"/>
          <a:chOff x="0" y="0"/>
          <a:chExt cx="0" cy="0"/>
        </a:xfrm>
      </p:grpSpPr>
      <p:sp>
        <p:nvSpPr>
          <p:cNvPr id="53" name="Google Shape;53;p6"/>
          <p:cNvSpPr txBox="1">
            <a:spLocks noGrp="1"/>
          </p:cNvSpPr>
          <p:nvPr>
            <p:ph type="body" idx="1"/>
          </p:nvPr>
        </p:nvSpPr>
        <p:spPr>
          <a:xfrm>
            <a:off x="839788" y="1927355"/>
            <a:ext cx="5157787"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4" name="Google Shape;54;p6"/>
          <p:cNvSpPr txBox="1">
            <a:spLocks noGrp="1"/>
          </p:cNvSpPr>
          <p:nvPr>
            <p:ph type="body" idx="2"/>
          </p:nvPr>
        </p:nvSpPr>
        <p:spPr>
          <a:xfrm>
            <a:off x="839788" y="2760785"/>
            <a:ext cx="5157787" cy="342887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6"/>
          <p:cNvSpPr txBox="1">
            <a:spLocks noGrp="1"/>
          </p:cNvSpPr>
          <p:nvPr>
            <p:ph type="body" idx="3"/>
          </p:nvPr>
        </p:nvSpPr>
        <p:spPr>
          <a:xfrm>
            <a:off x="6172200" y="1927355"/>
            <a:ext cx="5183188" cy="823912"/>
          </a:xfrm>
          <a:prstGeom prst="rect">
            <a:avLst/>
          </a:prstGeom>
          <a:noFill/>
          <a:ln>
            <a:noFill/>
          </a:ln>
        </p:spPr>
        <p:txBody>
          <a:bodyPr spcFirstLastPara="1" wrap="square" lIns="91425" tIns="45700" rIns="91425" bIns="45700" anchor="b" anchorCtr="0"/>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6"/>
          <p:cNvSpPr txBox="1">
            <a:spLocks noGrp="1"/>
          </p:cNvSpPr>
          <p:nvPr>
            <p:ph type="body" idx="4"/>
          </p:nvPr>
        </p:nvSpPr>
        <p:spPr>
          <a:xfrm>
            <a:off x="6172200" y="2760785"/>
            <a:ext cx="5183188" cy="3428878"/>
          </a:xfrm>
          <a:prstGeom prst="rect">
            <a:avLst/>
          </a:prstGeom>
          <a:noFill/>
          <a:ln>
            <a:noFill/>
          </a:ln>
        </p:spPr>
        <p:txBody>
          <a:bodyPr spcFirstLastPara="1" wrap="square" lIns="91425" tIns="45700" rIns="91425" bIns="45700" anchor="t" anchorCtr="0"/>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6"/>
          <p:cNvSpPr txBox="1">
            <a:spLocks noGrp="1"/>
          </p:cNvSpPr>
          <p:nvPr>
            <p:ph type="ftr" idx="11"/>
          </p:nvPr>
        </p:nvSpPr>
        <p:spPr>
          <a:xfrm>
            <a:off x="1078524" y="6276181"/>
            <a:ext cx="4114800" cy="365125"/>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6"/>
          <p:cNvSpPr txBox="1">
            <a:spLocks noGrp="1"/>
          </p:cNvSpPr>
          <p:nvPr>
            <p:ph type="sldNum" idx="12"/>
          </p:nvPr>
        </p:nvSpPr>
        <p:spPr>
          <a:xfrm>
            <a:off x="5263662" y="6276181"/>
            <a:ext cx="27432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sz="1800">
                <a:solidFill>
                  <a:schemeClr val="dk1"/>
                </a:solidFill>
                <a:latin typeface="Calibri"/>
                <a:ea typeface="Calibri"/>
                <a:cs typeface="Calibri"/>
                <a:sym typeface="Calibri"/>
              </a:defRPr>
            </a:lvl1pPr>
            <a:lvl2pPr marL="0" lvl="1" indent="0" algn="ctr">
              <a:spcBef>
                <a:spcPts val="0"/>
              </a:spcBef>
              <a:buNone/>
              <a:defRPr sz="1800">
                <a:solidFill>
                  <a:schemeClr val="dk1"/>
                </a:solidFill>
                <a:latin typeface="Calibri"/>
                <a:ea typeface="Calibri"/>
                <a:cs typeface="Calibri"/>
                <a:sym typeface="Calibri"/>
              </a:defRPr>
            </a:lvl2pPr>
            <a:lvl3pPr marL="0" lvl="2" indent="0" algn="ctr">
              <a:spcBef>
                <a:spcPts val="0"/>
              </a:spcBef>
              <a:buNone/>
              <a:defRPr sz="1800">
                <a:solidFill>
                  <a:schemeClr val="dk1"/>
                </a:solidFill>
                <a:latin typeface="Calibri"/>
                <a:ea typeface="Calibri"/>
                <a:cs typeface="Calibri"/>
                <a:sym typeface="Calibri"/>
              </a:defRPr>
            </a:lvl3pPr>
            <a:lvl4pPr marL="0" lvl="3" indent="0" algn="ctr">
              <a:spcBef>
                <a:spcPts val="0"/>
              </a:spcBef>
              <a:buNone/>
              <a:defRPr sz="1800">
                <a:solidFill>
                  <a:schemeClr val="dk1"/>
                </a:solidFill>
                <a:latin typeface="Calibri"/>
                <a:ea typeface="Calibri"/>
                <a:cs typeface="Calibri"/>
                <a:sym typeface="Calibri"/>
              </a:defRPr>
            </a:lvl4pPr>
            <a:lvl5pPr marL="0" lvl="4" indent="0" algn="ctr">
              <a:spcBef>
                <a:spcPts val="0"/>
              </a:spcBef>
              <a:buNone/>
              <a:defRPr sz="1800">
                <a:solidFill>
                  <a:schemeClr val="dk1"/>
                </a:solidFill>
                <a:latin typeface="Calibri"/>
                <a:ea typeface="Calibri"/>
                <a:cs typeface="Calibri"/>
                <a:sym typeface="Calibri"/>
              </a:defRPr>
            </a:lvl5pPr>
            <a:lvl6pPr marL="0" lvl="5" indent="0" algn="ctr">
              <a:spcBef>
                <a:spcPts val="0"/>
              </a:spcBef>
              <a:buNone/>
              <a:defRPr sz="1800">
                <a:solidFill>
                  <a:schemeClr val="dk1"/>
                </a:solidFill>
                <a:latin typeface="Calibri"/>
                <a:ea typeface="Calibri"/>
                <a:cs typeface="Calibri"/>
                <a:sym typeface="Calibri"/>
              </a:defRPr>
            </a:lvl6pPr>
            <a:lvl7pPr marL="0" lvl="6" indent="0" algn="ctr">
              <a:spcBef>
                <a:spcPts val="0"/>
              </a:spcBef>
              <a:buNone/>
              <a:defRPr sz="1800">
                <a:solidFill>
                  <a:schemeClr val="dk1"/>
                </a:solidFill>
                <a:latin typeface="Calibri"/>
                <a:ea typeface="Calibri"/>
                <a:cs typeface="Calibri"/>
                <a:sym typeface="Calibri"/>
              </a:defRPr>
            </a:lvl7pPr>
            <a:lvl8pPr marL="0" lvl="7" indent="0" algn="ctr">
              <a:spcBef>
                <a:spcPts val="0"/>
              </a:spcBef>
              <a:buNone/>
              <a:defRPr sz="1800">
                <a:solidFill>
                  <a:schemeClr val="dk1"/>
                </a:solidFill>
                <a:latin typeface="Calibri"/>
                <a:ea typeface="Calibri"/>
                <a:cs typeface="Calibri"/>
                <a:sym typeface="Calibri"/>
              </a:defRPr>
            </a:lvl8pPr>
            <a:lvl9pPr marL="0" lvl="8" indent="0" algn="ctr">
              <a:spcBef>
                <a:spcPts val="0"/>
              </a:spcBef>
              <a:buNone/>
              <a:defRPr sz="1800">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AT"/>
              <a:t>‹Nr.›</a:t>
            </a:fld>
            <a:endParaRPr/>
          </a:p>
        </p:txBody>
      </p:sp>
      <p:pic>
        <p:nvPicPr>
          <p:cNvPr id="59" name="Google Shape;59;p6"/>
          <p:cNvPicPr preferRelativeResize="0"/>
          <p:nvPr/>
        </p:nvPicPr>
        <p:blipFill rotWithShape="1">
          <a:blip r:embed="rId2">
            <a:alphaModFix/>
          </a:blip>
          <a:srcRect/>
          <a:stretch/>
        </p:blipFill>
        <p:spPr>
          <a:xfrm>
            <a:off x="9134037" y="230188"/>
            <a:ext cx="2645893" cy="743776"/>
          </a:xfrm>
          <a:prstGeom prst="rect">
            <a:avLst/>
          </a:prstGeom>
          <a:noFill/>
          <a:ln>
            <a:noFill/>
          </a:ln>
        </p:spPr>
      </p:pic>
      <p:pic>
        <p:nvPicPr>
          <p:cNvPr id="60" name="Google Shape;60;p6"/>
          <p:cNvPicPr preferRelativeResize="0"/>
          <p:nvPr/>
        </p:nvPicPr>
        <p:blipFill rotWithShape="1">
          <a:blip r:embed="rId3">
            <a:alphaModFix/>
          </a:blip>
          <a:srcRect/>
          <a:stretch/>
        </p:blipFill>
        <p:spPr>
          <a:xfrm>
            <a:off x="624821" y="465257"/>
            <a:ext cx="1688738" cy="481626"/>
          </a:xfrm>
          <a:prstGeom prst="rect">
            <a:avLst/>
          </a:prstGeom>
          <a:noFill/>
          <a:ln>
            <a:noFill/>
          </a:ln>
        </p:spPr>
      </p:pic>
      <p:sp>
        <p:nvSpPr>
          <p:cNvPr id="61" name="Google Shape;61;p6"/>
          <p:cNvSpPr txBox="1">
            <a:spLocks noGrp="1"/>
          </p:cNvSpPr>
          <p:nvPr>
            <p:ph type="title"/>
          </p:nvPr>
        </p:nvSpPr>
        <p:spPr>
          <a:xfrm>
            <a:off x="838200" y="973964"/>
            <a:ext cx="10515600" cy="88457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rgbClr val="1F3864"/>
              </a:buClr>
              <a:buSzPts val="3600"/>
              <a:buFont typeface="Calibri"/>
              <a:buNone/>
              <a:defRPr sz="3600" b="0" i="0" u="none" strike="noStrike" cap="none">
                <a:solidFill>
                  <a:srgbClr val="1F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ur Titel">
  <p:cSld name="Nur Titel">
    <p:spTree>
      <p:nvGrpSpPr>
        <p:cNvPr id="1" name="Shape 62"/>
        <p:cNvGrpSpPr/>
        <p:nvPr/>
      </p:nvGrpSpPr>
      <p:grpSpPr>
        <a:xfrm>
          <a:off x="0" y="0"/>
          <a:ext cx="0" cy="0"/>
          <a:chOff x="0" y="0"/>
          <a:chExt cx="0" cy="0"/>
        </a:xfrm>
      </p:grpSpPr>
      <p:sp>
        <p:nvSpPr>
          <p:cNvPr id="63" name="Google Shape;63;p7"/>
          <p:cNvSpPr txBox="1">
            <a:spLocks noGrp="1"/>
          </p:cNvSpPr>
          <p:nvPr>
            <p:ph type="ftr" idx="11"/>
          </p:nvPr>
        </p:nvSpPr>
        <p:spPr>
          <a:xfrm>
            <a:off x="1078524" y="6276181"/>
            <a:ext cx="4114800" cy="365125"/>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7"/>
          <p:cNvSpPr txBox="1">
            <a:spLocks noGrp="1"/>
          </p:cNvSpPr>
          <p:nvPr>
            <p:ph type="sldNum" idx="12"/>
          </p:nvPr>
        </p:nvSpPr>
        <p:spPr>
          <a:xfrm>
            <a:off x="5263662" y="6276181"/>
            <a:ext cx="27432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sz="1800">
                <a:solidFill>
                  <a:schemeClr val="dk1"/>
                </a:solidFill>
                <a:latin typeface="Calibri"/>
                <a:ea typeface="Calibri"/>
                <a:cs typeface="Calibri"/>
                <a:sym typeface="Calibri"/>
              </a:defRPr>
            </a:lvl1pPr>
            <a:lvl2pPr marL="0" lvl="1" indent="0" algn="ctr">
              <a:spcBef>
                <a:spcPts val="0"/>
              </a:spcBef>
              <a:buNone/>
              <a:defRPr sz="1800">
                <a:solidFill>
                  <a:schemeClr val="dk1"/>
                </a:solidFill>
                <a:latin typeface="Calibri"/>
                <a:ea typeface="Calibri"/>
                <a:cs typeface="Calibri"/>
                <a:sym typeface="Calibri"/>
              </a:defRPr>
            </a:lvl2pPr>
            <a:lvl3pPr marL="0" lvl="2" indent="0" algn="ctr">
              <a:spcBef>
                <a:spcPts val="0"/>
              </a:spcBef>
              <a:buNone/>
              <a:defRPr sz="1800">
                <a:solidFill>
                  <a:schemeClr val="dk1"/>
                </a:solidFill>
                <a:latin typeface="Calibri"/>
                <a:ea typeface="Calibri"/>
                <a:cs typeface="Calibri"/>
                <a:sym typeface="Calibri"/>
              </a:defRPr>
            </a:lvl3pPr>
            <a:lvl4pPr marL="0" lvl="3" indent="0" algn="ctr">
              <a:spcBef>
                <a:spcPts val="0"/>
              </a:spcBef>
              <a:buNone/>
              <a:defRPr sz="1800">
                <a:solidFill>
                  <a:schemeClr val="dk1"/>
                </a:solidFill>
                <a:latin typeface="Calibri"/>
                <a:ea typeface="Calibri"/>
                <a:cs typeface="Calibri"/>
                <a:sym typeface="Calibri"/>
              </a:defRPr>
            </a:lvl4pPr>
            <a:lvl5pPr marL="0" lvl="4" indent="0" algn="ctr">
              <a:spcBef>
                <a:spcPts val="0"/>
              </a:spcBef>
              <a:buNone/>
              <a:defRPr sz="1800">
                <a:solidFill>
                  <a:schemeClr val="dk1"/>
                </a:solidFill>
                <a:latin typeface="Calibri"/>
                <a:ea typeface="Calibri"/>
                <a:cs typeface="Calibri"/>
                <a:sym typeface="Calibri"/>
              </a:defRPr>
            </a:lvl5pPr>
            <a:lvl6pPr marL="0" lvl="5" indent="0" algn="ctr">
              <a:spcBef>
                <a:spcPts val="0"/>
              </a:spcBef>
              <a:buNone/>
              <a:defRPr sz="1800">
                <a:solidFill>
                  <a:schemeClr val="dk1"/>
                </a:solidFill>
                <a:latin typeface="Calibri"/>
                <a:ea typeface="Calibri"/>
                <a:cs typeface="Calibri"/>
                <a:sym typeface="Calibri"/>
              </a:defRPr>
            </a:lvl6pPr>
            <a:lvl7pPr marL="0" lvl="6" indent="0" algn="ctr">
              <a:spcBef>
                <a:spcPts val="0"/>
              </a:spcBef>
              <a:buNone/>
              <a:defRPr sz="1800">
                <a:solidFill>
                  <a:schemeClr val="dk1"/>
                </a:solidFill>
                <a:latin typeface="Calibri"/>
                <a:ea typeface="Calibri"/>
                <a:cs typeface="Calibri"/>
                <a:sym typeface="Calibri"/>
              </a:defRPr>
            </a:lvl7pPr>
            <a:lvl8pPr marL="0" lvl="7" indent="0" algn="ctr">
              <a:spcBef>
                <a:spcPts val="0"/>
              </a:spcBef>
              <a:buNone/>
              <a:defRPr sz="1800">
                <a:solidFill>
                  <a:schemeClr val="dk1"/>
                </a:solidFill>
                <a:latin typeface="Calibri"/>
                <a:ea typeface="Calibri"/>
                <a:cs typeface="Calibri"/>
                <a:sym typeface="Calibri"/>
              </a:defRPr>
            </a:lvl8pPr>
            <a:lvl9pPr marL="0" lvl="8" indent="0" algn="ctr">
              <a:spcBef>
                <a:spcPts val="0"/>
              </a:spcBef>
              <a:buNone/>
              <a:defRPr sz="1800">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AT"/>
              <a:t>‹Nr.›</a:t>
            </a:fld>
            <a:endParaRPr/>
          </a:p>
        </p:txBody>
      </p:sp>
      <p:pic>
        <p:nvPicPr>
          <p:cNvPr id="65" name="Google Shape;65;p7"/>
          <p:cNvPicPr preferRelativeResize="0"/>
          <p:nvPr/>
        </p:nvPicPr>
        <p:blipFill rotWithShape="1">
          <a:blip r:embed="rId2">
            <a:alphaModFix/>
          </a:blip>
          <a:srcRect/>
          <a:stretch/>
        </p:blipFill>
        <p:spPr>
          <a:xfrm>
            <a:off x="9134037" y="230188"/>
            <a:ext cx="2645893" cy="743776"/>
          </a:xfrm>
          <a:prstGeom prst="rect">
            <a:avLst/>
          </a:prstGeom>
          <a:noFill/>
          <a:ln>
            <a:noFill/>
          </a:ln>
        </p:spPr>
      </p:pic>
      <p:pic>
        <p:nvPicPr>
          <p:cNvPr id="66" name="Google Shape;66;p7"/>
          <p:cNvPicPr preferRelativeResize="0"/>
          <p:nvPr/>
        </p:nvPicPr>
        <p:blipFill rotWithShape="1">
          <a:blip r:embed="rId3">
            <a:alphaModFix/>
          </a:blip>
          <a:srcRect/>
          <a:stretch/>
        </p:blipFill>
        <p:spPr>
          <a:xfrm>
            <a:off x="624821" y="465257"/>
            <a:ext cx="1688738" cy="481626"/>
          </a:xfrm>
          <a:prstGeom prst="rect">
            <a:avLst/>
          </a:prstGeom>
          <a:noFill/>
          <a:ln>
            <a:noFill/>
          </a:ln>
        </p:spPr>
      </p:pic>
      <p:sp>
        <p:nvSpPr>
          <p:cNvPr id="67" name="Google Shape;67;p7"/>
          <p:cNvSpPr txBox="1">
            <a:spLocks noGrp="1"/>
          </p:cNvSpPr>
          <p:nvPr>
            <p:ph type="title"/>
          </p:nvPr>
        </p:nvSpPr>
        <p:spPr>
          <a:xfrm>
            <a:off x="838200" y="973964"/>
            <a:ext cx="10515600" cy="88457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rgbClr val="1F3864"/>
              </a:buClr>
              <a:buSzPts val="3600"/>
              <a:buFont typeface="Calibri"/>
              <a:buNone/>
              <a:defRPr sz="3600" b="0" i="0" u="none" strike="noStrike" cap="none">
                <a:solidFill>
                  <a:srgbClr val="1F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68"/>
        <p:cNvGrpSpPr/>
        <p:nvPr/>
      </p:nvGrpSpPr>
      <p:grpSpPr>
        <a:xfrm>
          <a:off x="0" y="0"/>
          <a:ext cx="0" cy="0"/>
          <a:chOff x="0" y="0"/>
          <a:chExt cx="0" cy="0"/>
        </a:xfrm>
      </p:grpSpPr>
      <p:sp>
        <p:nvSpPr>
          <p:cNvPr id="69" name="Google Shape;69;p8"/>
          <p:cNvSpPr txBox="1">
            <a:spLocks noGrp="1"/>
          </p:cNvSpPr>
          <p:nvPr>
            <p:ph type="ftr" idx="11"/>
          </p:nvPr>
        </p:nvSpPr>
        <p:spPr>
          <a:xfrm>
            <a:off x="1078524" y="6276181"/>
            <a:ext cx="4114800" cy="365125"/>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8"/>
          <p:cNvSpPr txBox="1">
            <a:spLocks noGrp="1"/>
          </p:cNvSpPr>
          <p:nvPr>
            <p:ph type="sldNum" idx="12"/>
          </p:nvPr>
        </p:nvSpPr>
        <p:spPr>
          <a:xfrm>
            <a:off x="5263662" y="6276181"/>
            <a:ext cx="27432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sz="1800">
                <a:solidFill>
                  <a:schemeClr val="dk1"/>
                </a:solidFill>
                <a:latin typeface="Calibri"/>
                <a:ea typeface="Calibri"/>
                <a:cs typeface="Calibri"/>
                <a:sym typeface="Calibri"/>
              </a:defRPr>
            </a:lvl1pPr>
            <a:lvl2pPr marL="0" lvl="1" indent="0" algn="ctr">
              <a:spcBef>
                <a:spcPts val="0"/>
              </a:spcBef>
              <a:buNone/>
              <a:defRPr sz="1800">
                <a:solidFill>
                  <a:schemeClr val="dk1"/>
                </a:solidFill>
                <a:latin typeface="Calibri"/>
                <a:ea typeface="Calibri"/>
                <a:cs typeface="Calibri"/>
                <a:sym typeface="Calibri"/>
              </a:defRPr>
            </a:lvl2pPr>
            <a:lvl3pPr marL="0" lvl="2" indent="0" algn="ctr">
              <a:spcBef>
                <a:spcPts val="0"/>
              </a:spcBef>
              <a:buNone/>
              <a:defRPr sz="1800">
                <a:solidFill>
                  <a:schemeClr val="dk1"/>
                </a:solidFill>
                <a:latin typeface="Calibri"/>
                <a:ea typeface="Calibri"/>
                <a:cs typeface="Calibri"/>
                <a:sym typeface="Calibri"/>
              </a:defRPr>
            </a:lvl3pPr>
            <a:lvl4pPr marL="0" lvl="3" indent="0" algn="ctr">
              <a:spcBef>
                <a:spcPts val="0"/>
              </a:spcBef>
              <a:buNone/>
              <a:defRPr sz="1800">
                <a:solidFill>
                  <a:schemeClr val="dk1"/>
                </a:solidFill>
                <a:latin typeface="Calibri"/>
                <a:ea typeface="Calibri"/>
                <a:cs typeface="Calibri"/>
                <a:sym typeface="Calibri"/>
              </a:defRPr>
            </a:lvl4pPr>
            <a:lvl5pPr marL="0" lvl="4" indent="0" algn="ctr">
              <a:spcBef>
                <a:spcPts val="0"/>
              </a:spcBef>
              <a:buNone/>
              <a:defRPr sz="1800">
                <a:solidFill>
                  <a:schemeClr val="dk1"/>
                </a:solidFill>
                <a:latin typeface="Calibri"/>
                <a:ea typeface="Calibri"/>
                <a:cs typeface="Calibri"/>
                <a:sym typeface="Calibri"/>
              </a:defRPr>
            </a:lvl5pPr>
            <a:lvl6pPr marL="0" lvl="5" indent="0" algn="ctr">
              <a:spcBef>
                <a:spcPts val="0"/>
              </a:spcBef>
              <a:buNone/>
              <a:defRPr sz="1800">
                <a:solidFill>
                  <a:schemeClr val="dk1"/>
                </a:solidFill>
                <a:latin typeface="Calibri"/>
                <a:ea typeface="Calibri"/>
                <a:cs typeface="Calibri"/>
                <a:sym typeface="Calibri"/>
              </a:defRPr>
            </a:lvl6pPr>
            <a:lvl7pPr marL="0" lvl="6" indent="0" algn="ctr">
              <a:spcBef>
                <a:spcPts val="0"/>
              </a:spcBef>
              <a:buNone/>
              <a:defRPr sz="1800">
                <a:solidFill>
                  <a:schemeClr val="dk1"/>
                </a:solidFill>
                <a:latin typeface="Calibri"/>
                <a:ea typeface="Calibri"/>
                <a:cs typeface="Calibri"/>
                <a:sym typeface="Calibri"/>
              </a:defRPr>
            </a:lvl7pPr>
            <a:lvl8pPr marL="0" lvl="7" indent="0" algn="ctr">
              <a:spcBef>
                <a:spcPts val="0"/>
              </a:spcBef>
              <a:buNone/>
              <a:defRPr sz="1800">
                <a:solidFill>
                  <a:schemeClr val="dk1"/>
                </a:solidFill>
                <a:latin typeface="Calibri"/>
                <a:ea typeface="Calibri"/>
                <a:cs typeface="Calibri"/>
                <a:sym typeface="Calibri"/>
              </a:defRPr>
            </a:lvl8pPr>
            <a:lvl9pPr marL="0" lvl="8" indent="0" algn="ctr">
              <a:spcBef>
                <a:spcPts val="0"/>
              </a:spcBef>
              <a:buNone/>
              <a:defRPr sz="1800">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AT"/>
              <a:t>‹Nr.›</a:t>
            </a:fld>
            <a:endParaRPr/>
          </a:p>
        </p:txBody>
      </p:sp>
      <p:pic>
        <p:nvPicPr>
          <p:cNvPr id="71" name="Google Shape;71;p8"/>
          <p:cNvPicPr preferRelativeResize="0"/>
          <p:nvPr/>
        </p:nvPicPr>
        <p:blipFill rotWithShape="1">
          <a:blip r:embed="rId2">
            <a:alphaModFix/>
          </a:blip>
          <a:srcRect/>
          <a:stretch/>
        </p:blipFill>
        <p:spPr>
          <a:xfrm>
            <a:off x="9134037" y="230188"/>
            <a:ext cx="2645893" cy="743776"/>
          </a:xfrm>
          <a:prstGeom prst="rect">
            <a:avLst/>
          </a:prstGeom>
          <a:noFill/>
          <a:ln>
            <a:noFill/>
          </a:ln>
        </p:spPr>
      </p:pic>
      <p:pic>
        <p:nvPicPr>
          <p:cNvPr id="72" name="Google Shape;72;p8"/>
          <p:cNvPicPr preferRelativeResize="0"/>
          <p:nvPr/>
        </p:nvPicPr>
        <p:blipFill rotWithShape="1">
          <a:blip r:embed="rId3">
            <a:alphaModFix/>
          </a:blip>
          <a:srcRect/>
          <a:stretch/>
        </p:blipFill>
        <p:spPr>
          <a:xfrm>
            <a:off x="624821" y="465257"/>
            <a:ext cx="1688738" cy="4816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73"/>
        <p:cNvGrpSpPr/>
        <p:nvPr/>
      </p:nvGrpSpPr>
      <p:grpSpPr>
        <a:xfrm>
          <a:off x="0" y="0"/>
          <a:ext cx="0" cy="0"/>
          <a:chOff x="0" y="0"/>
          <a:chExt cx="0" cy="0"/>
        </a:xfrm>
      </p:grpSpPr>
      <p:sp>
        <p:nvSpPr>
          <p:cNvPr id="74" name="Google Shape;74;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rgbClr val="1F3864"/>
              </a:buClr>
              <a:buSzPts val="3200"/>
              <a:buFont typeface="Calibri"/>
              <a:buNone/>
              <a:defRPr sz="3200" b="0" i="0" u="none" strike="noStrike" cap="none">
                <a:solidFill>
                  <a:srgbClr val="1F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5" name="Google Shape;75;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6" name="Google Shape;76;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9"/>
          <p:cNvSpPr txBox="1">
            <a:spLocks noGrp="1"/>
          </p:cNvSpPr>
          <p:nvPr>
            <p:ph type="ftr" idx="11"/>
          </p:nvPr>
        </p:nvSpPr>
        <p:spPr>
          <a:xfrm>
            <a:off x="1078524" y="6276181"/>
            <a:ext cx="4114800" cy="365125"/>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9"/>
          <p:cNvSpPr txBox="1">
            <a:spLocks noGrp="1"/>
          </p:cNvSpPr>
          <p:nvPr>
            <p:ph type="sldNum" idx="12"/>
          </p:nvPr>
        </p:nvSpPr>
        <p:spPr>
          <a:xfrm>
            <a:off x="5263662" y="6276181"/>
            <a:ext cx="27432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sz="1800">
                <a:solidFill>
                  <a:schemeClr val="dk1"/>
                </a:solidFill>
                <a:latin typeface="Calibri"/>
                <a:ea typeface="Calibri"/>
                <a:cs typeface="Calibri"/>
                <a:sym typeface="Calibri"/>
              </a:defRPr>
            </a:lvl1pPr>
            <a:lvl2pPr marL="0" lvl="1" indent="0" algn="ctr">
              <a:spcBef>
                <a:spcPts val="0"/>
              </a:spcBef>
              <a:buNone/>
              <a:defRPr sz="1800">
                <a:solidFill>
                  <a:schemeClr val="dk1"/>
                </a:solidFill>
                <a:latin typeface="Calibri"/>
                <a:ea typeface="Calibri"/>
                <a:cs typeface="Calibri"/>
                <a:sym typeface="Calibri"/>
              </a:defRPr>
            </a:lvl2pPr>
            <a:lvl3pPr marL="0" lvl="2" indent="0" algn="ctr">
              <a:spcBef>
                <a:spcPts val="0"/>
              </a:spcBef>
              <a:buNone/>
              <a:defRPr sz="1800">
                <a:solidFill>
                  <a:schemeClr val="dk1"/>
                </a:solidFill>
                <a:latin typeface="Calibri"/>
                <a:ea typeface="Calibri"/>
                <a:cs typeface="Calibri"/>
                <a:sym typeface="Calibri"/>
              </a:defRPr>
            </a:lvl3pPr>
            <a:lvl4pPr marL="0" lvl="3" indent="0" algn="ctr">
              <a:spcBef>
                <a:spcPts val="0"/>
              </a:spcBef>
              <a:buNone/>
              <a:defRPr sz="1800">
                <a:solidFill>
                  <a:schemeClr val="dk1"/>
                </a:solidFill>
                <a:latin typeface="Calibri"/>
                <a:ea typeface="Calibri"/>
                <a:cs typeface="Calibri"/>
                <a:sym typeface="Calibri"/>
              </a:defRPr>
            </a:lvl4pPr>
            <a:lvl5pPr marL="0" lvl="4" indent="0" algn="ctr">
              <a:spcBef>
                <a:spcPts val="0"/>
              </a:spcBef>
              <a:buNone/>
              <a:defRPr sz="1800">
                <a:solidFill>
                  <a:schemeClr val="dk1"/>
                </a:solidFill>
                <a:latin typeface="Calibri"/>
                <a:ea typeface="Calibri"/>
                <a:cs typeface="Calibri"/>
                <a:sym typeface="Calibri"/>
              </a:defRPr>
            </a:lvl5pPr>
            <a:lvl6pPr marL="0" lvl="5" indent="0" algn="ctr">
              <a:spcBef>
                <a:spcPts val="0"/>
              </a:spcBef>
              <a:buNone/>
              <a:defRPr sz="1800">
                <a:solidFill>
                  <a:schemeClr val="dk1"/>
                </a:solidFill>
                <a:latin typeface="Calibri"/>
                <a:ea typeface="Calibri"/>
                <a:cs typeface="Calibri"/>
                <a:sym typeface="Calibri"/>
              </a:defRPr>
            </a:lvl6pPr>
            <a:lvl7pPr marL="0" lvl="6" indent="0" algn="ctr">
              <a:spcBef>
                <a:spcPts val="0"/>
              </a:spcBef>
              <a:buNone/>
              <a:defRPr sz="1800">
                <a:solidFill>
                  <a:schemeClr val="dk1"/>
                </a:solidFill>
                <a:latin typeface="Calibri"/>
                <a:ea typeface="Calibri"/>
                <a:cs typeface="Calibri"/>
                <a:sym typeface="Calibri"/>
              </a:defRPr>
            </a:lvl7pPr>
            <a:lvl8pPr marL="0" lvl="7" indent="0" algn="ctr">
              <a:spcBef>
                <a:spcPts val="0"/>
              </a:spcBef>
              <a:buNone/>
              <a:defRPr sz="1800">
                <a:solidFill>
                  <a:schemeClr val="dk1"/>
                </a:solidFill>
                <a:latin typeface="Calibri"/>
                <a:ea typeface="Calibri"/>
                <a:cs typeface="Calibri"/>
                <a:sym typeface="Calibri"/>
              </a:defRPr>
            </a:lvl8pPr>
            <a:lvl9pPr marL="0" lvl="8" indent="0" algn="ctr">
              <a:spcBef>
                <a:spcPts val="0"/>
              </a:spcBef>
              <a:buNone/>
              <a:defRPr sz="1800">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AT"/>
              <a:t>‹Nr.›</a:t>
            </a:fld>
            <a:endParaRPr/>
          </a:p>
        </p:txBody>
      </p:sp>
      <p:pic>
        <p:nvPicPr>
          <p:cNvPr id="79" name="Google Shape;79;p9"/>
          <p:cNvPicPr preferRelativeResize="0"/>
          <p:nvPr/>
        </p:nvPicPr>
        <p:blipFill rotWithShape="1">
          <a:blip r:embed="rId2">
            <a:alphaModFix/>
          </a:blip>
          <a:srcRect/>
          <a:stretch/>
        </p:blipFill>
        <p:spPr>
          <a:xfrm>
            <a:off x="9134037" y="230188"/>
            <a:ext cx="2645893" cy="743776"/>
          </a:xfrm>
          <a:prstGeom prst="rect">
            <a:avLst/>
          </a:prstGeom>
          <a:noFill/>
          <a:ln>
            <a:noFill/>
          </a:ln>
        </p:spPr>
      </p:pic>
      <p:pic>
        <p:nvPicPr>
          <p:cNvPr id="80" name="Google Shape;80;p9"/>
          <p:cNvPicPr preferRelativeResize="0"/>
          <p:nvPr/>
        </p:nvPicPr>
        <p:blipFill rotWithShape="1">
          <a:blip r:embed="rId3">
            <a:alphaModFix/>
          </a:blip>
          <a:srcRect/>
          <a:stretch/>
        </p:blipFill>
        <p:spPr>
          <a:xfrm>
            <a:off x="624821" y="465257"/>
            <a:ext cx="1688738" cy="48162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81"/>
        <p:cNvGrpSpPr/>
        <p:nvPr/>
      </p:nvGrpSpPr>
      <p:grpSpPr>
        <a:xfrm>
          <a:off x="0" y="0"/>
          <a:ext cx="0" cy="0"/>
          <a:chOff x="0" y="0"/>
          <a:chExt cx="0" cy="0"/>
        </a:xfrm>
      </p:grpSpPr>
      <p:sp>
        <p:nvSpPr>
          <p:cNvPr id="82" name="Google Shape;82;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rgbClr val="1F3864"/>
              </a:buClr>
              <a:buSzPts val="3200"/>
              <a:buFont typeface="Calibri"/>
              <a:buNone/>
              <a:defRPr sz="3200" b="0" i="0" u="none" strike="noStrike" cap="none">
                <a:solidFill>
                  <a:srgbClr val="1F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3" name="Google Shape;83;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4" name="Google Shape;84;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5" name="Google Shape;85;p10"/>
          <p:cNvSpPr txBox="1">
            <a:spLocks noGrp="1"/>
          </p:cNvSpPr>
          <p:nvPr>
            <p:ph type="ftr" idx="11"/>
          </p:nvPr>
        </p:nvSpPr>
        <p:spPr>
          <a:xfrm>
            <a:off x="1078524" y="6276181"/>
            <a:ext cx="4114800" cy="365125"/>
          </a:xfrm>
          <a:prstGeom prst="rect">
            <a:avLst/>
          </a:prstGeom>
          <a:noFill/>
          <a:ln>
            <a:noFill/>
          </a:ln>
        </p:spPr>
        <p:txBody>
          <a:bodyPr spcFirstLastPara="1" wrap="square" lIns="91425" tIns="45700" rIns="91425" bIns="45700" anchor="t" anchorCtr="0"/>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0"/>
          <p:cNvSpPr txBox="1">
            <a:spLocks noGrp="1"/>
          </p:cNvSpPr>
          <p:nvPr>
            <p:ph type="sldNum" idx="12"/>
          </p:nvPr>
        </p:nvSpPr>
        <p:spPr>
          <a:xfrm>
            <a:off x="5263662" y="6276181"/>
            <a:ext cx="2743200" cy="365125"/>
          </a:xfrm>
          <a:prstGeom prst="rect">
            <a:avLst/>
          </a:prstGeom>
          <a:noFill/>
          <a:ln>
            <a:noFill/>
          </a:ln>
        </p:spPr>
        <p:txBody>
          <a:bodyPr spcFirstLastPara="1" wrap="square" lIns="91425" tIns="45700" rIns="91425" bIns="45700" anchor="t" anchorCtr="0">
            <a:noAutofit/>
          </a:bodyPr>
          <a:lstStyle>
            <a:lvl1pPr marL="0" lvl="0" indent="0" algn="ctr">
              <a:spcBef>
                <a:spcPts val="0"/>
              </a:spcBef>
              <a:buNone/>
              <a:defRPr sz="1800">
                <a:solidFill>
                  <a:schemeClr val="dk1"/>
                </a:solidFill>
                <a:latin typeface="Calibri"/>
                <a:ea typeface="Calibri"/>
                <a:cs typeface="Calibri"/>
                <a:sym typeface="Calibri"/>
              </a:defRPr>
            </a:lvl1pPr>
            <a:lvl2pPr marL="0" lvl="1" indent="0" algn="ctr">
              <a:spcBef>
                <a:spcPts val="0"/>
              </a:spcBef>
              <a:buNone/>
              <a:defRPr sz="1800">
                <a:solidFill>
                  <a:schemeClr val="dk1"/>
                </a:solidFill>
                <a:latin typeface="Calibri"/>
                <a:ea typeface="Calibri"/>
                <a:cs typeface="Calibri"/>
                <a:sym typeface="Calibri"/>
              </a:defRPr>
            </a:lvl2pPr>
            <a:lvl3pPr marL="0" lvl="2" indent="0" algn="ctr">
              <a:spcBef>
                <a:spcPts val="0"/>
              </a:spcBef>
              <a:buNone/>
              <a:defRPr sz="1800">
                <a:solidFill>
                  <a:schemeClr val="dk1"/>
                </a:solidFill>
                <a:latin typeface="Calibri"/>
                <a:ea typeface="Calibri"/>
                <a:cs typeface="Calibri"/>
                <a:sym typeface="Calibri"/>
              </a:defRPr>
            </a:lvl3pPr>
            <a:lvl4pPr marL="0" lvl="3" indent="0" algn="ctr">
              <a:spcBef>
                <a:spcPts val="0"/>
              </a:spcBef>
              <a:buNone/>
              <a:defRPr sz="1800">
                <a:solidFill>
                  <a:schemeClr val="dk1"/>
                </a:solidFill>
                <a:latin typeface="Calibri"/>
                <a:ea typeface="Calibri"/>
                <a:cs typeface="Calibri"/>
                <a:sym typeface="Calibri"/>
              </a:defRPr>
            </a:lvl4pPr>
            <a:lvl5pPr marL="0" lvl="4" indent="0" algn="ctr">
              <a:spcBef>
                <a:spcPts val="0"/>
              </a:spcBef>
              <a:buNone/>
              <a:defRPr sz="1800">
                <a:solidFill>
                  <a:schemeClr val="dk1"/>
                </a:solidFill>
                <a:latin typeface="Calibri"/>
                <a:ea typeface="Calibri"/>
                <a:cs typeface="Calibri"/>
                <a:sym typeface="Calibri"/>
              </a:defRPr>
            </a:lvl5pPr>
            <a:lvl6pPr marL="0" lvl="5" indent="0" algn="ctr">
              <a:spcBef>
                <a:spcPts val="0"/>
              </a:spcBef>
              <a:buNone/>
              <a:defRPr sz="1800">
                <a:solidFill>
                  <a:schemeClr val="dk1"/>
                </a:solidFill>
                <a:latin typeface="Calibri"/>
                <a:ea typeface="Calibri"/>
                <a:cs typeface="Calibri"/>
                <a:sym typeface="Calibri"/>
              </a:defRPr>
            </a:lvl6pPr>
            <a:lvl7pPr marL="0" lvl="6" indent="0" algn="ctr">
              <a:spcBef>
                <a:spcPts val="0"/>
              </a:spcBef>
              <a:buNone/>
              <a:defRPr sz="1800">
                <a:solidFill>
                  <a:schemeClr val="dk1"/>
                </a:solidFill>
                <a:latin typeface="Calibri"/>
                <a:ea typeface="Calibri"/>
                <a:cs typeface="Calibri"/>
                <a:sym typeface="Calibri"/>
              </a:defRPr>
            </a:lvl7pPr>
            <a:lvl8pPr marL="0" lvl="7" indent="0" algn="ctr">
              <a:spcBef>
                <a:spcPts val="0"/>
              </a:spcBef>
              <a:buNone/>
              <a:defRPr sz="1800">
                <a:solidFill>
                  <a:schemeClr val="dk1"/>
                </a:solidFill>
                <a:latin typeface="Calibri"/>
                <a:ea typeface="Calibri"/>
                <a:cs typeface="Calibri"/>
                <a:sym typeface="Calibri"/>
              </a:defRPr>
            </a:lvl8pPr>
            <a:lvl9pPr marL="0" lvl="8" indent="0" algn="ctr">
              <a:spcBef>
                <a:spcPts val="0"/>
              </a:spcBef>
              <a:buNone/>
              <a:defRPr sz="1800">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AT"/>
              <a:t>‹Nr.›</a:t>
            </a:fld>
            <a:endParaRPr/>
          </a:p>
        </p:txBody>
      </p:sp>
      <p:pic>
        <p:nvPicPr>
          <p:cNvPr id="87" name="Google Shape;87;p10"/>
          <p:cNvPicPr preferRelativeResize="0"/>
          <p:nvPr/>
        </p:nvPicPr>
        <p:blipFill rotWithShape="1">
          <a:blip r:embed="rId2">
            <a:alphaModFix/>
          </a:blip>
          <a:srcRect/>
          <a:stretch/>
        </p:blipFill>
        <p:spPr>
          <a:xfrm>
            <a:off x="9134037" y="230188"/>
            <a:ext cx="2645893" cy="743776"/>
          </a:xfrm>
          <a:prstGeom prst="rect">
            <a:avLst/>
          </a:prstGeom>
          <a:noFill/>
          <a:ln>
            <a:noFill/>
          </a:ln>
        </p:spPr>
      </p:pic>
      <p:pic>
        <p:nvPicPr>
          <p:cNvPr id="88" name="Google Shape;88;p10"/>
          <p:cNvPicPr preferRelativeResize="0"/>
          <p:nvPr/>
        </p:nvPicPr>
        <p:blipFill rotWithShape="1">
          <a:blip r:embed="rId3">
            <a:alphaModFix/>
          </a:blip>
          <a:srcRect/>
          <a:stretch/>
        </p:blipFill>
        <p:spPr>
          <a:xfrm>
            <a:off x="624821" y="465257"/>
            <a:ext cx="1688738" cy="4816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body" idx="1"/>
          </p:nvPr>
        </p:nvSpPr>
        <p:spPr>
          <a:xfrm>
            <a:off x="838200" y="1885615"/>
            <a:ext cx="10515600" cy="4291347"/>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 name="Google Shape;11;p1"/>
          <p:cNvSpPr txBox="1">
            <a:spLocks noGrp="1"/>
          </p:cNvSpPr>
          <p:nvPr>
            <p:ph type="ftr" idx="11"/>
          </p:nvPr>
        </p:nvSpPr>
        <p:spPr>
          <a:xfrm>
            <a:off x="1078524" y="6276181"/>
            <a:ext cx="4114800" cy="365125"/>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5263662" y="6276181"/>
            <a:ext cx="2743200" cy="365125"/>
          </a:xfrm>
          <a:prstGeom prst="rect">
            <a:avLst/>
          </a:prstGeom>
          <a:noFill/>
          <a:ln>
            <a:noFill/>
          </a:ln>
        </p:spPr>
        <p:txBody>
          <a:bodyPr spcFirstLastPara="1" wrap="square" lIns="91425" tIns="45700" rIns="91425" bIns="45700" anchor="t" anchorCtr="0">
            <a:noAutofit/>
          </a:bodyPr>
          <a:lstStyle>
            <a:lvl1pPr marL="0" marR="0" lvl="0" indent="0" algn="ctr" rtl="0">
              <a:spcBef>
                <a:spcPts val="0"/>
              </a:spcBef>
              <a:buNone/>
              <a:defRPr sz="1800" b="0" i="0" u="none" strike="noStrike" cap="none">
                <a:solidFill>
                  <a:schemeClr val="dk1"/>
                </a:solidFill>
                <a:latin typeface="Calibri"/>
                <a:ea typeface="Calibri"/>
                <a:cs typeface="Calibri"/>
                <a:sym typeface="Calibri"/>
              </a:defRPr>
            </a:lvl1pPr>
            <a:lvl2pPr marL="0" marR="0" lvl="1" indent="0" algn="ctr" rtl="0">
              <a:spcBef>
                <a:spcPts val="0"/>
              </a:spcBef>
              <a:buNone/>
              <a:defRPr sz="1800" b="0" i="0" u="none" strike="noStrike" cap="none">
                <a:solidFill>
                  <a:schemeClr val="dk1"/>
                </a:solidFill>
                <a:latin typeface="Calibri"/>
                <a:ea typeface="Calibri"/>
                <a:cs typeface="Calibri"/>
                <a:sym typeface="Calibri"/>
              </a:defRPr>
            </a:lvl2pPr>
            <a:lvl3pPr marL="0" marR="0" lvl="2" indent="0" algn="ctr" rtl="0">
              <a:spcBef>
                <a:spcPts val="0"/>
              </a:spcBef>
              <a:buNone/>
              <a:defRPr sz="1800" b="0" i="0" u="none" strike="noStrike" cap="none">
                <a:solidFill>
                  <a:schemeClr val="dk1"/>
                </a:solidFill>
                <a:latin typeface="Calibri"/>
                <a:ea typeface="Calibri"/>
                <a:cs typeface="Calibri"/>
                <a:sym typeface="Calibri"/>
              </a:defRPr>
            </a:lvl3pPr>
            <a:lvl4pPr marL="0" marR="0" lvl="3" indent="0" algn="ctr" rtl="0">
              <a:spcBef>
                <a:spcPts val="0"/>
              </a:spcBef>
              <a:buNone/>
              <a:defRPr sz="1800" b="0" i="0" u="none" strike="noStrike" cap="none">
                <a:solidFill>
                  <a:schemeClr val="dk1"/>
                </a:solidFill>
                <a:latin typeface="Calibri"/>
                <a:ea typeface="Calibri"/>
                <a:cs typeface="Calibri"/>
                <a:sym typeface="Calibri"/>
              </a:defRPr>
            </a:lvl4pPr>
            <a:lvl5pPr marL="0" marR="0" lvl="4" indent="0" algn="ctr" rtl="0">
              <a:spcBef>
                <a:spcPts val="0"/>
              </a:spcBef>
              <a:buNone/>
              <a:defRPr sz="1800" b="0" i="0" u="none" strike="noStrike" cap="none">
                <a:solidFill>
                  <a:schemeClr val="dk1"/>
                </a:solidFill>
                <a:latin typeface="Calibri"/>
                <a:ea typeface="Calibri"/>
                <a:cs typeface="Calibri"/>
                <a:sym typeface="Calibri"/>
              </a:defRPr>
            </a:lvl5pPr>
            <a:lvl6pPr marL="0" marR="0" lvl="5" indent="0" algn="ctr" rtl="0">
              <a:spcBef>
                <a:spcPts val="0"/>
              </a:spcBef>
              <a:buNone/>
              <a:defRPr sz="1800" b="0" i="0" u="none" strike="noStrike" cap="none">
                <a:solidFill>
                  <a:schemeClr val="dk1"/>
                </a:solidFill>
                <a:latin typeface="Calibri"/>
                <a:ea typeface="Calibri"/>
                <a:cs typeface="Calibri"/>
                <a:sym typeface="Calibri"/>
              </a:defRPr>
            </a:lvl6pPr>
            <a:lvl7pPr marL="0" marR="0" lvl="6" indent="0" algn="ctr" rtl="0">
              <a:spcBef>
                <a:spcPts val="0"/>
              </a:spcBef>
              <a:buNone/>
              <a:defRPr sz="1800" b="0" i="0" u="none" strike="noStrike" cap="none">
                <a:solidFill>
                  <a:schemeClr val="dk1"/>
                </a:solidFill>
                <a:latin typeface="Calibri"/>
                <a:ea typeface="Calibri"/>
                <a:cs typeface="Calibri"/>
                <a:sym typeface="Calibri"/>
              </a:defRPr>
            </a:lvl7pPr>
            <a:lvl8pPr marL="0" marR="0" lvl="7" indent="0" algn="ctr" rtl="0">
              <a:spcBef>
                <a:spcPts val="0"/>
              </a:spcBef>
              <a:buNone/>
              <a:defRPr sz="1800" b="0" i="0" u="none" strike="noStrike" cap="none">
                <a:solidFill>
                  <a:schemeClr val="dk1"/>
                </a:solidFill>
                <a:latin typeface="Calibri"/>
                <a:ea typeface="Calibri"/>
                <a:cs typeface="Calibri"/>
                <a:sym typeface="Calibri"/>
              </a:defRPr>
            </a:lvl8pPr>
            <a:lvl9pPr marL="0" marR="0" lvl="8" indent="0" algn="ctr" rtl="0">
              <a:spcBef>
                <a:spcPts val="0"/>
              </a:spcBef>
              <a:buNone/>
              <a:defRPr sz="1800" b="0" i="0" u="none" strike="noStrike" cap="none">
                <a:solidFill>
                  <a:schemeClr val="dk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de-AT"/>
              <a:t>‹Nr.›</a:t>
            </a:fld>
            <a:endParaRPr/>
          </a:p>
        </p:txBody>
      </p:sp>
      <p:pic>
        <p:nvPicPr>
          <p:cNvPr id="13" name="Google Shape;13;p1"/>
          <p:cNvPicPr preferRelativeResize="0"/>
          <p:nvPr/>
        </p:nvPicPr>
        <p:blipFill rotWithShape="1">
          <a:blip r:embed="rId13">
            <a:alphaModFix/>
          </a:blip>
          <a:srcRect/>
          <a:stretch/>
        </p:blipFill>
        <p:spPr>
          <a:xfrm>
            <a:off x="207209" y="77909"/>
            <a:ext cx="1261981" cy="2383743"/>
          </a:xfrm>
          <a:prstGeom prst="rect">
            <a:avLst/>
          </a:prstGeom>
          <a:noFill/>
          <a:ln>
            <a:noFill/>
          </a:ln>
        </p:spPr>
      </p:pic>
      <p:pic>
        <p:nvPicPr>
          <p:cNvPr id="14" name="Google Shape;14;p1"/>
          <p:cNvPicPr preferRelativeResize="0"/>
          <p:nvPr/>
        </p:nvPicPr>
        <p:blipFill rotWithShape="1">
          <a:blip r:embed="rId14">
            <a:alphaModFix/>
          </a:blip>
          <a:srcRect/>
          <a:stretch/>
        </p:blipFill>
        <p:spPr>
          <a:xfrm>
            <a:off x="10722809" y="4654752"/>
            <a:ext cx="1261981" cy="2066723"/>
          </a:xfrm>
          <a:prstGeom prst="rect">
            <a:avLst/>
          </a:prstGeom>
          <a:noFill/>
          <a:ln>
            <a:noFill/>
          </a:ln>
        </p:spPr>
      </p:pic>
      <p:pic>
        <p:nvPicPr>
          <p:cNvPr id="15" name="Google Shape;15;p1"/>
          <p:cNvPicPr preferRelativeResize="0"/>
          <p:nvPr/>
        </p:nvPicPr>
        <p:blipFill rotWithShape="1">
          <a:blip r:embed="rId15">
            <a:alphaModFix/>
          </a:blip>
          <a:srcRect/>
          <a:stretch/>
        </p:blipFill>
        <p:spPr>
          <a:xfrm>
            <a:off x="6406642" y="6081468"/>
            <a:ext cx="457240" cy="280440"/>
          </a:xfrm>
          <a:prstGeom prst="rect">
            <a:avLst/>
          </a:prstGeom>
          <a:noFill/>
          <a:ln>
            <a:noFill/>
          </a:ln>
        </p:spPr>
      </p:pic>
      <p:pic>
        <p:nvPicPr>
          <p:cNvPr id="16" name="Google Shape;16;p1"/>
          <p:cNvPicPr preferRelativeResize="0"/>
          <p:nvPr/>
        </p:nvPicPr>
        <p:blipFill rotWithShape="1">
          <a:blip r:embed="rId16">
            <a:alphaModFix/>
          </a:blip>
          <a:srcRect/>
          <a:stretch/>
        </p:blipFill>
        <p:spPr>
          <a:xfrm>
            <a:off x="9134037" y="230188"/>
            <a:ext cx="2645893" cy="743776"/>
          </a:xfrm>
          <a:prstGeom prst="rect">
            <a:avLst/>
          </a:prstGeom>
          <a:noFill/>
          <a:ln>
            <a:noFill/>
          </a:ln>
        </p:spPr>
      </p:pic>
      <p:pic>
        <p:nvPicPr>
          <p:cNvPr id="17" name="Google Shape;17;p1"/>
          <p:cNvPicPr preferRelativeResize="0"/>
          <p:nvPr/>
        </p:nvPicPr>
        <p:blipFill rotWithShape="1">
          <a:blip r:embed="rId17">
            <a:alphaModFix/>
          </a:blip>
          <a:srcRect/>
          <a:stretch/>
        </p:blipFill>
        <p:spPr>
          <a:xfrm>
            <a:off x="624821" y="465257"/>
            <a:ext cx="1688738" cy="48162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rgbClr val="1F3864"/>
              </a:buClr>
              <a:buSzPts val="6000"/>
              <a:buFont typeface="Calibri"/>
              <a:buNone/>
            </a:pPr>
            <a:r>
              <a:rPr lang="de-AT"/>
              <a:t>Leadership</a:t>
            </a:r>
            <a:endParaRPr/>
          </a:p>
        </p:txBody>
      </p:sp>
      <p:sp>
        <p:nvSpPr>
          <p:cNvPr id="107" name="Google Shape;107;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8DA9DB"/>
              </a:buClr>
              <a:buSzPts val="2400"/>
              <a:buNone/>
            </a:pPr>
            <a:r>
              <a:rPr lang="de-AT"/>
              <a:t>Per insegnanti e Dirigenti Scolastici</a:t>
            </a:r>
            <a:endParaRPr/>
          </a:p>
        </p:txBody>
      </p:sp>
      <p:sp>
        <p:nvSpPr>
          <p:cNvPr id="108" name="Google Shape;108;p13"/>
          <p:cNvSpPr txBox="1">
            <a:spLocks noGrp="1"/>
          </p:cNvSpPr>
          <p:nvPr>
            <p:ph type="ftr" idx="11"/>
          </p:nvPr>
        </p:nvSpPr>
        <p:spPr>
          <a:xfrm>
            <a:off x="1078524" y="6276181"/>
            <a:ext cx="41148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a:t>KA2-Project 2016-1-AT01-KA201-016794</a:t>
            </a:r>
            <a:endParaRPr/>
          </a:p>
        </p:txBody>
      </p:sp>
      <p:sp>
        <p:nvSpPr>
          <p:cNvPr id="109" name="Google Shape;109;p13"/>
          <p:cNvSpPr txBox="1">
            <a:spLocks noGrp="1"/>
          </p:cNvSpPr>
          <p:nvPr>
            <p:ph type="sldNum" idx="12"/>
          </p:nvPr>
        </p:nvSpPr>
        <p:spPr>
          <a:xfrm>
            <a:off x="5263662" y="6276181"/>
            <a:ext cx="27432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de-AT"/>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2"/>
          <p:cNvSpPr txBox="1">
            <a:spLocks noGrp="1"/>
          </p:cNvSpPr>
          <p:nvPr>
            <p:ph type="title"/>
          </p:nvPr>
        </p:nvSpPr>
        <p:spPr>
          <a:xfrm>
            <a:off x="838199" y="1096666"/>
            <a:ext cx="10515600" cy="88457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rgbClr val="1F3864"/>
              </a:buClr>
              <a:buSzPts val="3600"/>
              <a:buFont typeface="Calibri"/>
              <a:buNone/>
            </a:pPr>
            <a:r>
              <a:rPr lang="de-AT"/>
              <a:t>Dirigere organizzazioni in salute</a:t>
            </a:r>
            <a:endParaRPr/>
          </a:p>
        </p:txBody>
      </p:sp>
      <p:sp>
        <p:nvSpPr>
          <p:cNvPr id="186" name="Google Shape;186;p22"/>
          <p:cNvSpPr txBox="1">
            <a:spLocks noGrp="1"/>
          </p:cNvSpPr>
          <p:nvPr>
            <p:ph type="body" idx="1"/>
          </p:nvPr>
        </p:nvSpPr>
        <p:spPr>
          <a:xfrm>
            <a:off x="838200" y="2053247"/>
            <a:ext cx="10515600" cy="412371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de-AT"/>
              <a:t>Il processo di sviluppo di progetti sanitari è simile a quello dei progetti di sviluppo scolastico.</a:t>
            </a:r>
            <a:endParaRPr/>
          </a:p>
          <a:p>
            <a:pPr marL="228600" lvl="0" indent="-228600" algn="l" rtl="0">
              <a:lnSpc>
                <a:spcPct val="90000"/>
              </a:lnSpc>
              <a:spcBef>
                <a:spcPts val="1000"/>
              </a:spcBef>
              <a:spcAft>
                <a:spcPts val="0"/>
              </a:spcAft>
              <a:buClr>
                <a:schemeClr val="dk1"/>
              </a:buClr>
              <a:buSzPts val="2800"/>
              <a:buChar char="•"/>
            </a:pPr>
            <a:r>
              <a:rPr lang="de-AT"/>
              <a:t>In entrambi i casi, è importante creare innanzitutto una struttura adeguata installando un comitato di guida:</a:t>
            </a:r>
            <a:endParaRPr/>
          </a:p>
          <a:p>
            <a:pPr marL="228600" lvl="0" indent="-228600" algn="l" rtl="0">
              <a:lnSpc>
                <a:spcPct val="90000"/>
              </a:lnSpc>
              <a:spcBef>
                <a:spcPts val="1000"/>
              </a:spcBef>
              <a:spcAft>
                <a:spcPts val="0"/>
              </a:spcAft>
              <a:buClr>
                <a:schemeClr val="dk1"/>
              </a:buClr>
              <a:buSzPts val="2800"/>
              <a:buChar char="•"/>
            </a:pPr>
            <a:r>
              <a:rPr lang="de-AT"/>
              <a:t>Diagnosi</a:t>
            </a:r>
            <a:endParaRPr/>
          </a:p>
          <a:p>
            <a:pPr marL="228600" lvl="0" indent="-228600" algn="l" rtl="0">
              <a:lnSpc>
                <a:spcPct val="90000"/>
              </a:lnSpc>
              <a:spcBef>
                <a:spcPts val="1000"/>
              </a:spcBef>
              <a:spcAft>
                <a:spcPts val="0"/>
              </a:spcAft>
              <a:buClr>
                <a:schemeClr val="dk1"/>
              </a:buClr>
              <a:buSzPts val="2800"/>
              <a:buChar char="•"/>
            </a:pPr>
            <a:r>
              <a:rPr lang="de-AT"/>
              <a:t>Pianificazione</a:t>
            </a:r>
            <a:endParaRPr/>
          </a:p>
          <a:p>
            <a:pPr marL="228600" lvl="0" indent="-228600" algn="l" rtl="0">
              <a:lnSpc>
                <a:spcPct val="90000"/>
              </a:lnSpc>
              <a:spcBef>
                <a:spcPts val="1000"/>
              </a:spcBef>
              <a:spcAft>
                <a:spcPts val="0"/>
              </a:spcAft>
              <a:buClr>
                <a:schemeClr val="dk1"/>
              </a:buClr>
              <a:buSzPts val="2800"/>
              <a:buChar char="•"/>
            </a:pPr>
            <a:r>
              <a:rPr lang="de-AT"/>
              <a:t>Implementazione</a:t>
            </a:r>
            <a:endParaRPr/>
          </a:p>
          <a:p>
            <a:pPr marL="228600" lvl="0" indent="-228600" algn="l" rtl="0">
              <a:lnSpc>
                <a:spcPct val="90000"/>
              </a:lnSpc>
              <a:spcBef>
                <a:spcPts val="1000"/>
              </a:spcBef>
              <a:spcAft>
                <a:spcPts val="0"/>
              </a:spcAft>
              <a:buClr>
                <a:schemeClr val="dk1"/>
              </a:buClr>
              <a:buSzPts val="2800"/>
              <a:buChar char="•"/>
            </a:pPr>
            <a:r>
              <a:rPr lang="de-AT"/>
              <a:t>Monitorare il successo</a:t>
            </a:r>
            <a:endParaRPr/>
          </a:p>
        </p:txBody>
      </p:sp>
      <p:sp>
        <p:nvSpPr>
          <p:cNvPr id="187" name="Google Shape;187;p22"/>
          <p:cNvSpPr txBox="1">
            <a:spLocks noGrp="1"/>
          </p:cNvSpPr>
          <p:nvPr>
            <p:ph type="ftr" idx="11"/>
          </p:nvPr>
        </p:nvSpPr>
        <p:spPr>
          <a:xfrm>
            <a:off x="1078524" y="6276181"/>
            <a:ext cx="41148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de-AT"/>
              <a:t>Dirigere organizzazioni in salute</a:t>
            </a:r>
            <a:endParaRPr/>
          </a:p>
        </p:txBody>
      </p:sp>
      <p:sp>
        <p:nvSpPr>
          <p:cNvPr id="188" name="Google Shape;188;p22"/>
          <p:cNvSpPr txBox="1">
            <a:spLocks noGrp="1"/>
          </p:cNvSpPr>
          <p:nvPr>
            <p:ph type="sldNum" idx="12"/>
          </p:nvPr>
        </p:nvSpPr>
        <p:spPr>
          <a:xfrm>
            <a:off x="5263662" y="6276181"/>
            <a:ext cx="27432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de-AT"/>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3"/>
          <p:cNvSpPr txBox="1">
            <a:spLocks noGrp="1"/>
          </p:cNvSpPr>
          <p:nvPr>
            <p:ph type="title"/>
          </p:nvPr>
        </p:nvSpPr>
        <p:spPr>
          <a:xfrm>
            <a:off x="838199" y="1096666"/>
            <a:ext cx="10515600" cy="8845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F3864"/>
              </a:buClr>
              <a:buSzPts val="3600"/>
              <a:buFont typeface="Calibri"/>
              <a:buNone/>
            </a:pPr>
            <a:r>
              <a:rPr lang="de-AT"/>
              <a:t>Diagnosi</a:t>
            </a:r>
            <a:endParaRPr/>
          </a:p>
        </p:txBody>
      </p:sp>
      <p:sp>
        <p:nvSpPr>
          <p:cNvPr id="194" name="Google Shape;194;p23"/>
          <p:cNvSpPr txBox="1">
            <a:spLocks noGrp="1"/>
          </p:cNvSpPr>
          <p:nvPr>
            <p:ph type="body" idx="1"/>
          </p:nvPr>
        </p:nvSpPr>
        <p:spPr>
          <a:xfrm>
            <a:off x="838200" y="2053247"/>
            <a:ext cx="10515600" cy="412371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de-AT"/>
              <a:t>L'obiettivo è valutare l'attuale necessità di un progetto sanitario raccogliendo informazioni importanti attraverso vari strumenti e riassumendo i risultati in un rapporto. La diagnosi dovrebbe anche consentire di misurare gli effetti del progetto sulla salute (confronto "prima e dopo"). Sono disponibili i seguenti strumenti: Conversazioni con insegnanti e / o studenti, corsi di formazione sanitaria per insegnanti e / o studenti, indagini strutturate sulla salute o valutazioni di congedi per malattia.</a:t>
            </a:r>
            <a:endParaRPr/>
          </a:p>
        </p:txBody>
      </p:sp>
      <p:sp>
        <p:nvSpPr>
          <p:cNvPr id="195" name="Google Shape;195;p23"/>
          <p:cNvSpPr txBox="1">
            <a:spLocks noGrp="1"/>
          </p:cNvSpPr>
          <p:nvPr>
            <p:ph type="ftr" idx="11"/>
          </p:nvPr>
        </p:nvSpPr>
        <p:spPr>
          <a:xfrm>
            <a:off x="1078524" y="6276181"/>
            <a:ext cx="41148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de-AT"/>
              <a:t>Dirigere organizzazioni in salute</a:t>
            </a:r>
            <a:endParaRPr/>
          </a:p>
          <a:p>
            <a:pPr marL="0" lvl="0" indent="0" algn="l" rtl="0">
              <a:spcBef>
                <a:spcPts val="0"/>
              </a:spcBef>
              <a:spcAft>
                <a:spcPts val="0"/>
              </a:spcAft>
              <a:buNone/>
            </a:pPr>
            <a:endParaRPr/>
          </a:p>
        </p:txBody>
      </p:sp>
      <p:sp>
        <p:nvSpPr>
          <p:cNvPr id="196" name="Google Shape;196;p23"/>
          <p:cNvSpPr txBox="1">
            <a:spLocks noGrp="1"/>
          </p:cNvSpPr>
          <p:nvPr>
            <p:ph type="sldNum" idx="12"/>
          </p:nvPr>
        </p:nvSpPr>
        <p:spPr>
          <a:xfrm>
            <a:off x="5263662" y="6276181"/>
            <a:ext cx="27432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de-AT"/>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4"/>
          <p:cNvSpPr txBox="1">
            <a:spLocks noGrp="1"/>
          </p:cNvSpPr>
          <p:nvPr>
            <p:ph type="title"/>
          </p:nvPr>
        </p:nvSpPr>
        <p:spPr>
          <a:xfrm>
            <a:off x="838199" y="1096666"/>
            <a:ext cx="10515600" cy="8845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F3864"/>
              </a:buClr>
              <a:buSzPts val="3600"/>
              <a:buFont typeface="Calibri"/>
              <a:buNone/>
            </a:pPr>
            <a:r>
              <a:rPr lang="de-AT"/>
              <a:t>Pianificazione</a:t>
            </a:r>
            <a:endParaRPr/>
          </a:p>
        </p:txBody>
      </p:sp>
      <p:sp>
        <p:nvSpPr>
          <p:cNvPr id="202" name="Google Shape;202;p24"/>
          <p:cNvSpPr txBox="1">
            <a:spLocks noGrp="1"/>
          </p:cNvSpPr>
          <p:nvPr>
            <p:ph type="ftr" idx="11"/>
          </p:nvPr>
        </p:nvSpPr>
        <p:spPr>
          <a:xfrm>
            <a:off x="1078524" y="6276181"/>
            <a:ext cx="41148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de-AT"/>
              <a:t>Dirigere organizzazioni in salute</a:t>
            </a:r>
            <a:endParaRPr/>
          </a:p>
        </p:txBody>
      </p:sp>
      <p:sp>
        <p:nvSpPr>
          <p:cNvPr id="203" name="Google Shape;203;p24"/>
          <p:cNvSpPr txBox="1">
            <a:spLocks noGrp="1"/>
          </p:cNvSpPr>
          <p:nvPr>
            <p:ph type="sldNum" idx="12"/>
          </p:nvPr>
        </p:nvSpPr>
        <p:spPr>
          <a:xfrm>
            <a:off x="5263662" y="6276181"/>
            <a:ext cx="27432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de-AT"/>
              <a:t>12</a:t>
            </a:fld>
            <a:endParaRPr/>
          </a:p>
        </p:txBody>
      </p:sp>
      <p:sp>
        <p:nvSpPr>
          <p:cNvPr id="204" name="Google Shape;204;p24"/>
          <p:cNvSpPr txBox="1">
            <a:spLocks noGrp="1"/>
          </p:cNvSpPr>
          <p:nvPr>
            <p:ph type="body" idx="1"/>
          </p:nvPr>
        </p:nvSpPr>
        <p:spPr>
          <a:xfrm>
            <a:off x="838200" y="2053247"/>
            <a:ext cx="10515600" cy="412371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de-AT"/>
              <a:t>I passaggi specifici sono pianificati in questa fase. Gruppi sanitari moderati (da 5 a 7 persone) sono adatti a questo scopo. In questi gruppi, i membri del personale possono elaborare proposte dettagliate di misure per il gruppo direttivo. Questo dovrebbe essere seguito da un workshop con un moderatore, a cui partecipano dirigenti e personale scolastico. Ancora una volta, un piano d'azione come descritto nel capitolo sullo sviluppo scolastico può essere utilizzato come strumento per pianificare le singole fasi di attuazione.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25"/>
          <p:cNvSpPr txBox="1">
            <a:spLocks noGrp="1"/>
          </p:cNvSpPr>
          <p:nvPr>
            <p:ph type="title"/>
          </p:nvPr>
        </p:nvSpPr>
        <p:spPr>
          <a:xfrm>
            <a:off x="838199" y="1096666"/>
            <a:ext cx="10515600" cy="8845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F3864"/>
              </a:buClr>
              <a:buSzPts val="3600"/>
              <a:buFont typeface="Calibri"/>
              <a:buNone/>
            </a:pPr>
            <a:r>
              <a:rPr lang="de-AT"/>
              <a:t>Implementazione</a:t>
            </a:r>
            <a:endParaRPr/>
          </a:p>
        </p:txBody>
      </p:sp>
      <p:sp>
        <p:nvSpPr>
          <p:cNvPr id="210" name="Google Shape;210;p25"/>
          <p:cNvSpPr txBox="1">
            <a:spLocks noGrp="1"/>
          </p:cNvSpPr>
          <p:nvPr>
            <p:ph type="ftr" idx="11"/>
          </p:nvPr>
        </p:nvSpPr>
        <p:spPr>
          <a:xfrm>
            <a:off x="1078524" y="6276181"/>
            <a:ext cx="41148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de-AT"/>
              <a:t>Dirigere organizzazioni in salute</a:t>
            </a:r>
            <a:endParaRPr/>
          </a:p>
        </p:txBody>
      </p:sp>
      <p:sp>
        <p:nvSpPr>
          <p:cNvPr id="211" name="Google Shape;211;p25"/>
          <p:cNvSpPr txBox="1">
            <a:spLocks noGrp="1"/>
          </p:cNvSpPr>
          <p:nvPr>
            <p:ph type="sldNum" idx="12"/>
          </p:nvPr>
        </p:nvSpPr>
        <p:spPr>
          <a:xfrm>
            <a:off x="5263662" y="6276181"/>
            <a:ext cx="27432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de-AT"/>
              <a:t>13</a:t>
            </a:fld>
            <a:endParaRPr/>
          </a:p>
        </p:txBody>
      </p:sp>
      <p:sp>
        <p:nvSpPr>
          <p:cNvPr id="212" name="Google Shape;212;p25"/>
          <p:cNvSpPr txBox="1">
            <a:spLocks noGrp="1"/>
          </p:cNvSpPr>
          <p:nvPr>
            <p:ph type="body" idx="1"/>
          </p:nvPr>
        </p:nvSpPr>
        <p:spPr>
          <a:xfrm>
            <a:off x="838200" y="2053247"/>
            <a:ext cx="10515600" cy="412371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de-AT"/>
              <a:t>Conformemente ai bisogni e ai piani precedentemente identificati, le misure di prevenzione situazionale e comportamentale sono ora implementate in modo strutturato utilizzando strumenti di gestione del progetto.</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6"/>
          <p:cNvSpPr txBox="1">
            <a:spLocks noGrp="1"/>
          </p:cNvSpPr>
          <p:nvPr>
            <p:ph type="title"/>
          </p:nvPr>
        </p:nvSpPr>
        <p:spPr>
          <a:xfrm>
            <a:off x="838199" y="1096666"/>
            <a:ext cx="10515600" cy="8845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F3864"/>
              </a:buClr>
              <a:buSzPts val="3600"/>
              <a:buFont typeface="Calibri"/>
              <a:buNone/>
            </a:pPr>
            <a:r>
              <a:rPr lang="de-AT"/>
              <a:t>Monitorare il successo</a:t>
            </a:r>
            <a:endParaRPr/>
          </a:p>
        </p:txBody>
      </p:sp>
      <p:sp>
        <p:nvSpPr>
          <p:cNvPr id="218" name="Google Shape;218;p26"/>
          <p:cNvSpPr txBox="1">
            <a:spLocks noGrp="1"/>
          </p:cNvSpPr>
          <p:nvPr>
            <p:ph type="ftr" idx="11"/>
          </p:nvPr>
        </p:nvSpPr>
        <p:spPr>
          <a:xfrm>
            <a:off x="1078524" y="6276181"/>
            <a:ext cx="41148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de-AT"/>
              <a:t>Dirigere organizzazioni in salute</a:t>
            </a:r>
            <a:endParaRPr/>
          </a:p>
        </p:txBody>
      </p:sp>
      <p:sp>
        <p:nvSpPr>
          <p:cNvPr id="219" name="Google Shape;219;p26"/>
          <p:cNvSpPr txBox="1">
            <a:spLocks noGrp="1"/>
          </p:cNvSpPr>
          <p:nvPr>
            <p:ph type="sldNum" idx="12"/>
          </p:nvPr>
        </p:nvSpPr>
        <p:spPr>
          <a:xfrm>
            <a:off x="5263662" y="6276181"/>
            <a:ext cx="27432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de-AT"/>
              <a:t>14</a:t>
            </a:fld>
            <a:endParaRPr/>
          </a:p>
        </p:txBody>
      </p:sp>
      <p:sp>
        <p:nvSpPr>
          <p:cNvPr id="220" name="Google Shape;220;p26"/>
          <p:cNvSpPr txBox="1">
            <a:spLocks noGrp="1"/>
          </p:cNvSpPr>
          <p:nvPr>
            <p:ph type="body" idx="1"/>
          </p:nvPr>
        </p:nvSpPr>
        <p:spPr>
          <a:xfrm>
            <a:off x="838200" y="2053247"/>
            <a:ext cx="10515600" cy="412371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de-AT"/>
              <a:t>Dopo l'implementazione, il progetto per la salute deve essere valutato e documentato. I risultati del progetto sono chiaramente riassunti e valutati in un rapporto finale. L'obiettivo è di introdurre il tema della salute sostenibile nelle scuole. Questo trasforma un progetto temporaneo in un programma che è parte integrante della cultura scolastica. Un sondaggio sulla salute, interviste, registrazione di processi di gruppo, etc. sono ottimi strumenti per monitorare il successo.</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7"/>
          <p:cNvSpPr txBox="1">
            <a:spLocks noGrp="1"/>
          </p:cNvSpPr>
          <p:nvPr>
            <p:ph type="title"/>
          </p:nvPr>
        </p:nvSpPr>
        <p:spPr>
          <a:xfrm>
            <a:off x="1458685" y="827244"/>
            <a:ext cx="10515600" cy="8845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F3864"/>
              </a:buClr>
              <a:buSzPts val="3600"/>
              <a:buFont typeface="Calibri"/>
              <a:buNone/>
            </a:pPr>
            <a:r>
              <a:rPr lang="de-AT"/>
              <a:t>Coinvolgimento – con successo – dei genitori</a:t>
            </a:r>
            <a:endParaRPr/>
          </a:p>
        </p:txBody>
      </p:sp>
      <p:sp>
        <p:nvSpPr>
          <p:cNvPr id="226" name="Google Shape;226;p27"/>
          <p:cNvSpPr txBox="1">
            <a:spLocks noGrp="1"/>
          </p:cNvSpPr>
          <p:nvPr>
            <p:ph type="ftr" idx="11"/>
          </p:nvPr>
        </p:nvSpPr>
        <p:spPr>
          <a:xfrm>
            <a:off x="1078524" y="6276181"/>
            <a:ext cx="41148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de-AT"/>
              <a:t>Dirigere organizzazioni in salute</a:t>
            </a:r>
            <a:endParaRPr/>
          </a:p>
        </p:txBody>
      </p:sp>
      <p:sp>
        <p:nvSpPr>
          <p:cNvPr id="227" name="Google Shape;227;p27"/>
          <p:cNvSpPr txBox="1">
            <a:spLocks noGrp="1"/>
          </p:cNvSpPr>
          <p:nvPr>
            <p:ph type="sldNum" idx="12"/>
          </p:nvPr>
        </p:nvSpPr>
        <p:spPr>
          <a:xfrm>
            <a:off x="5263662" y="6276181"/>
            <a:ext cx="27432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de-AT"/>
              <a:t>15</a:t>
            </a:fld>
            <a:endParaRPr/>
          </a:p>
        </p:txBody>
      </p:sp>
      <p:sp>
        <p:nvSpPr>
          <p:cNvPr id="228" name="Google Shape;228;p27"/>
          <p:cNvSpPr txBox="1">
            <a:spLocks noGrp="1"/>
          </p:cNvSpPr>
          <p:nvPr>
            <p:ph type="body" idx="1"/>
          </p:nvPr>
        </p:nvSpPr>
        <p:spPr>
          <a:xfrm>
            <a:off x="838200" y="1412421"/>
            <a:ext cx="6648450" cy="4764541"/>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chemeClr val="dk1"/>
              </a:buClr>
              <a:buSzPts val="2590"/>
              <a:buChar char="•"/>
            </a:pPr>
            <a:r>
              <a:rPr lang="de-AT" sz="2590"/>
              <a:t>In molte interviste, gli insegnanti hanno dichiarato di perdere i genitori come partner educativi. I genitori hanno una grande influenza sull'atteggiamento dei loro figli nei confronti della scuola e sulle loro decisioni di carriera educativa. Pertanto, è importante che insegnanti e genitori siano "sulla stessa lunghezza d’onda" per quanto riguarda l'educazione dei bambini. Cosa possono fare i genitori e in che modo li possiamo motivare?</a:t>
            </a:r>
            <a:endParaRPr/>
          </a:p>
          <a:p>
            <a:pPr marL="228600" lvl="0" indent="-228600" algn="l" rtl="0">
              <a:lnSpc>
                <a:spcPct val="80000"/>
              </a:lnSpc>
              <a:spcBef>
                <a:spcPts val="1000"/>
              </a:spcBef>
              <a:spcAft>
                <a:spcPts val="0"/>
              </a:spcAft>
              <a:buSzPts val="2590"/>
              <a:buChar char="•"/>
            </a:pPr>
            <a:r>
              <a:rPr lang="de-AT" sz="2590"/>
              <a:t>Una stretta cooperazione tra le seguenti parti può rafforzare il triangolo educativo:</a:t>
            </a:r>
            <a:endParaRPr sz="2590"/>
          </a:p>
        </p:txBody>
      </p:sp>
      <p:pic>
        <p:nvPicPr>
          <p:cNvPr id="229" name="Google Shape;229;p27"/>
          <p:cNvPicPr preferRelativeResize="0"/>
          <p:nvPr/>
        </p:nvPicPr>
        <p:blipFill>
          <a:blip r:embed="rId3">
            <a:alphaModFix/>
          </a:blip>
          <a:stretch>
            <a:fillRect/>
          </a:stretch>
        </p:blipFill>
        <p:spPr>
          <a:xfrm>
            <a:off x="7557687" y="1879264"/>
            <a:ext cx="3743325" cy="2552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8"/>
          <p:cNvSpPr txBox="1">
            <a:spLocks noGrp="1"/>
          </p:cNvSpPr>
          <p:nvPr>
            <p:ph type="title"/>
          </p:nvPr>
        </p:nvSpPr>
        <p:spPr>
          <a:xfrm>
            <a:off x="838199" y="1300190"/>
            <a:ext cx="3112010" cy="11321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F3864"/>
              </a:buClr>
              <a:buSzPts val="2800"/>
              <a:buFont typeface="Calibri"/>
              <a:buNone/>
            </a:pPr>
            <a:r>
              <a:rPr lang="de-AT" sz="2800"/>
              <a:t>Condizioni favorevoli per il lavoro con i genitori</a:t>
            </a:r>
            <a:endParaRPr sz="2800"/>
          </a:p>
          <a:p>
            <a:pPr marL="0" lvl="0" indent="0" algn="l" rtl="0">
              <a:lnSpc>
                <a:spcPct val="90000"/>
              </a:lnSpc>
              <a:spcBef>
                <a:spcPts val="0"/>
              </a:spcBef>
              <a:spcAft>
                <a:spcPts val="0"/>
              </a:spcAft>
              <a:buClr>
                <a:srgbClr val="1F3864"/>
              </a:buClr>
              <a:buSzPts val="2800"/>
              <a:buFont typeface="Calibri"/>
              <a:buNone/>
            </a:pPr>
            <a:endParaRPr sz="2800"/>
          </a:p>
          <a:p>
            <a:pPr marL="0" lvl="0" indent="0" algn="l" rtl="0">
              <a:lnSpc>
                <a:spcPct val="90000"/>
              </a:lnSpc>
              <a:spcBef>
                <a:spcPts val="0"/>
              </a:spcBef>
              <a:spcAft>
                <a:spcPts val="0"/>
              </a:spcAft>
              <a:buClr>
                <a:srgbClr val="1F3864"/>
              </a:buClr>
              <a:buSzPts val="2800"/>
              <a:buFont typeface="Calibri"/>
              <a:buNone/>
            </a:pPr>
            <a:r>
              <a:rPr lang="de-AT" sz="2400">
                <a:solidFill>
                  <a:srgbClr val="000000"/>
                </a:solidFill>
              </a:rPr>
              <a:t>Quali condizioni generali possiamo creare per aumentare il coinvolgimento dei genitori?</a:t>
            </a:r>
            <a:endParaRPr sz="2400">
              <a:solidFill>
                <a:srgbClr val="000000"/>
              </a:solidFill>
            </a:endParaRPr>
          </a:p>
        </p:txBody>
      </p:sp>
      <p:sp>
        <p:nvSpPr>
          <p:cNvPr id="235" name="Google Shape;235;p28"/>
          <p:cNvSpPr txBox="1">
            <a:spLocks noGrp="1"/>
          </p:cNvSpPr>
          <p:nvPr>
            <p:ph type="ftr" idx="11"/>
          </p:nvPr>
        </p:nvSpPr>
        <p:spPr>
          <a:xfrm>
            <a:off x="1078524" y="6276181"/>
            <a:ext cx="41148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de-AT"/>
              <a:t>Dirigere organizzazioni in salute</a:t>
            </a:r>
            <a:endParaRPr/>
          </a:p>
        </p:txBody>
      </p:sp>
      <p:sp>
        <p:nvSpPr>
          <p:cNvPr id="236" name="Google Shape;236;p28"/>
          <p:cNvSpPr txBox="1">
            <a:spLocks noGrp="1"/>
          </p:cNvSpPr>
          <p:nvPr>
            <p:ph type="sldNum" idx="12"/>
          </p:nvPr>
        </p:nvSpPr>
        <p:spPr>
          <a:xfrm>
            <a:off x="5263662" y="6276181"/>
            <a:ext cx="27432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de-AT"/>
              <a:t>16</a:t>
            </a:fld>
            <a:endParaRPr/>
          </a:p>
        </p:txBody>
      </p:sp>
      <p:pic>
        <p:nvPicPr>
          <p:cNvPr id="237" name="Google Shape;237;p28"/>
          <p:cNvPicPr preferRelativeResize="0"/>
          <p:nvPr/>
        </p:nvPicPr>
        <p:blipFill>
          <a:blip r:embed="rId3">
            <a:alphaModFix/>
          </a:blip>
          <a:stretch>
            <a:fillRect/>
          </a:stretch>
        </p:blipFill>
        <p:spPr>
          <a:xfrm>
            <a:off x="4433450" y="1151563"/>
            <a:ext cx="6207037" cy="482357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1EFD8"/>
        </a:solidFill>
        <a:effectLst/>
      </p:bgPr>
    </p:bg>
    <p:spTree>
      <p:nvGrpSpPr>
        <p:cNvPr id="1" name="Shape 241"/>
        <p:cNvGrpSpPr/>
        <p:nvPr/>
      </p:nvGrpSpPr>
      <p:grpSpPr>
        <a:xfrm>
          <a:off x="0" y="0"/>
          <a:ext cx="0" cy="0"/>
          <a:chOff x="0" y="0"/>
          <a:chExt cx="0" cy="0"/>
        </a:xfrm>
      </p:grpSpPr>
      <p:sp>
        <p:nvSpPr>
          <p:cNvPr id="242" name="Google Shape;242;p29"/>
          <p:cNvSpPr txBox="1">
            <a:spLocks noGrp="1"/>
          </p:cNvSpPr>
          <p:nvPr>
            <p:ph type="title"/>
          </p:nvPr>
        </p:nvSpPr>
        <p:spPr>
          <a:xfrm>
            <a:off x="838199" y="1096666"/>
            <a:ext cx="10515600" cy="8845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F3864"/>
              </a:buClr>
              <a:buSzPts val="3600"/>
              <a:buFont typeface="Calibri"/>
              <a:buNone/>
            </a:pPr>
            <a:r>
              <a:rPr lang="de-AT"/>
              <a:t>Scrivi un breve rapporto per condurre una scuola sana e felice</a:t>
            </a:r>
            <a:br>
              <a:rPr lang="de-AT"/>
            </a:br>
            <a:br>
              <a:rPr lang="de-AT"/>
            </a:br>
            <a:endParaRPr/>
          </a:p>
        </p:txBody>
      </p:sp>
      <p:sp>
        <p:nvSpPr>
          <p:cNvPr id="243" name="Google Shape;243;p29"/>
          <p:cNvSpPr txBox="1">
            <a:spLocks noGrp="1"/>
          </p:cNvSpPr>
          <p:nvPr>
            <p:ph type="body" idx="1"/>
          </p:nvPr>
        </p:nvSpPr>
        <p:spPr>
          <a:xfrm>
            <a:off x="838200" y="2053247"/>
            <a:ext cx="10515600" cy="412371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endParaRPr>
              <a:solidFill>
                <a:srgbClr val="000000"/>
              </a:solidFill>
            </a:endParaRPr>
          </a:p>
          <a:p>
            <a:pPr marL="0" lvl="0" indent="0" algn="l" rtl="0">
              <a:lnSpc>
                <a:spcPct val="90000"/>
              </a:lnSpc>
              <a:spcBef>
                <a:spcPts val="1000"/>
              </a:spcBef>
              <a:spcAft>
                <a:spcPts val="0"/>
              </a:spcAft>
              <a:buClr>
                <a:srgbClr val="000000"/>
              </a:buClr>
              <a:buSzPts val="2800"/>
              <a:buNone/>
            </a:pPr>
            <a:r>
              <a:rPr lang="de-AT">
                <a:solidFill>
                  <a:srgbClr val="000000"/>
                </a:solidFill>
              </a:rPr>
              <a:t>Scrivi un breve rapporto (2 pagine) sulle seguenti domande:</a:t>
            </a:r>
            <a:endParaRPr/>
          </a:p>
          <a:p>
            <a:pPr marL="228600" lvl="0" indent="-228600" algn="l" rtl="0">
              <a:lnSpc>
                <a:spcPct val="90000"/>
              </a:lnSpc>
              <a:spcBef>
                <a:spcPts val="1000"/>
              </a:spcBef>
              <a:spcAft>
                <a:spcPts val="0"/>
              </a:spcAft>
              <a:buClr>
                <a:srgbClr val="000000"/>
              </a:buClr>
              <a:buSzPts val="2800"/>
              <a:buChar char="•"/>
            </a:pPr>
            <a:r>
              <a:rPr lang="de-AT">
                <a:solidFill>
                  <a:srgbClr val="000000"/>
                </a:solidFill>
              </a:rPr>
              <a:t>Quali cambiamenti ha bisogno la tua scuola per diventare più sana?</a:t>
            </a:r>
            <a:endParaRPr>
              <a:solidFill>
                <a:srgbClr val="000000"/>
              </a:solidFill>
            </a:endParaRPr>
          </a:p>
          <a:p>
            <a:pPr marL="228600" lvl="0" indent="-228600" algn="l" rtl="0">
              <a:lnSpc>
                <a:spcPct val="90000"/>
              </a:lnSpc>
              <a:spcBef>
                <a:spcPts val="1000"/>
              </a:spcBef>
              <a:spcAft>
                <a:spcPts val="0"/>
              </a:spcAft>
              <a:buClr>
                <a:srgbClr val="000000"/>
              </a:buClr>
              <a:buSzPts val="2800"/>
              <a:buChar char="•"/>
            </a:pPr>
            <a:r>
              <a:rPr lang="de-AT">
                <a:solidFill>
                  <a:srgbClr val="000000"/>
                </a:solidFill>
              </a:rPr>
              <a:t>Quali dimensioni della leadership potrebbero supportare questa trasformazione?</a:t>
            </a:r>
            <a:endParaRPr>
              <a:solidFill>
                <a:srgbClr val="000000"/>
              </a:solidFill>
            </a:endParaRPr>
          </a:p>
          <a:p>
            <a:pPr marL="685800" lvl="1" indent="-228600" algn="l" rtl="0">
              <a:lnSpc>
                <a:spcPct val="90000"/>
              </a:lnSpc>
              <a:spcBef>
                <a:spcPts val="500"/>
              </a:spcBef>
              <a:spcAft>
                <a:spcPts val="0"/>
              </a:spcAft>
              <a:buClr>
                <a:srgbClr val="000000"/>
              </a:buClr>
              <a:buSzPts val="2400"/>
              <a:buChar char="•"/>
            </a:pPr>
            <a:r>
              <a:rPr lang="de-AT">
                <a:solidFill>
                  <a:srgbClr val="000000"/>
                </a:solidFill>
              </a:rPr>
              <a:t>Pianificazione di progetti sanitari?</a:t>
            </a:r>
            <a:endParaRPr>
              <a:solidFill>
                <a:srgbClr val="000000"/>
              </a:solidFill>
            </a:endParaRPr>
          </a:p>
          <a:p>
            <a:pPr marL="685800" lvl="1" indent="-228600" algn="l" rtl="0">
              <a:lnSpc>
                <a:spcPct val="90000"/>
              </a:lnSpc>
              <a:spcBef>
                <a:spcPts val="500"/>
              </a:spcBef>
              <a:spcAft>
                <a:spcPts val="0"/>
              </a:spcAft>
              <a:buClr>
                <a:srgbClr val="000000"/>
              </a:buClr>
              <a:buSzPts val="2400"/>
              <a:buChar char="•"/>
            </a:pPr>
            <a:r>
              <a:rPr lang="de-AT">
                <a:solidFill>
                  <a:srgbClr val="000000"/>
                </a:solidFill>
              </a:rPr>
              <a:t>Implementare strategie di insegnamento per le abilità della vita nella scuola quotidiana?</a:t>
            </a:r>
            <a:endParaRPr>
              <a:solidFill>
                <a:srgbClr val="000000"/>
              </a:solidFill>
            </a:endParaRPr>
          </a:p>
          <a:p>
            <a:pPr marL="685800" lvl="1" indent="-228600" algn="l" rtl="0">
              <a:lnSpc>
                <a:spcPct val="90000"/>
              </a:lnSpc>
              <a:spcBef>
                <a:spcPts val="500"/>
              </a:spcBef>
              <a:spcAft>
                <a:spcPts val="0"/>
              </a:spcAft>
              <a:buClr>
                <a:srgbClr val="000000"/>
              </a:buClr>
              <a:buSzPts val="2400"/>
              <a:buChar char="•"/>
            </a:pPr>
            <a:r>
              <a:rPr lang="de-AT">
                <a:solidFill>
                  <a:srgbClr val="000000"/>
                </a:solidFill>
              </a:rPr>
              <a:t>Coinvolgere genitori e famiglie?</a:t>
            </a:r>
            <a:endParaRPr>
              <a:solidFill>
                <a:srgbClr val="000000"/>
              </a:solidFill>
            </a:endParaRPr>
          </a:p>
        </p:txBody>
      </p:sp>
      <p:sp>
        <p:nvSpPr>
          <p:cNvPr id="244" name="Google Shape;244;p29"/>
          <p:cNvSpPr txBox="1">
            <a:spLocks noGrp="1"/>
          </p:cNvSpPr>
          <p:nvPr>
            <p:ph type="ftr" idx="11"/>
          </p:nvPr>
        </p:nvSpPr>
        <p:spPr>
          <a:xfrm>
            <a:off x="1078524" y="6276181"/>
            <a:ext cx="41148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a:t>Compito</a:t>
            </a:r>
            <a:endParaRPr/>
          </a:p>
        </p:txBody>
      </p:sp>
      <p:sp>
        <p:nvSpPr>
          <p:cNvPr id="245" name="Google Shape;245;p29"/>
          <p:cNvSpPr txBox="1">
            <a:spLocks noGrp="1"/>
          </p:cNvSpPr>
          <p:nvPr>
            <p:ph type="sldNum" idx="12"/>
          </p:nvPr>
        </p:nvSpPr>
        <p:spPr>
          <a:xfrm>
            <a:off x="5263662" y="6276181"/>
            <a:ext cx="27432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de-AT"/>
              <a:t>17</a:t>
            </a:fld>
            <a:endParaRPr/>
          </a:p>
        </p:txBody>
      </p:sp>
      <p:pic>
        <p:nvPicPr>
          <p:cNvPr id="246" name="Google Shape;246;p29"/>
          <p:cNvPicPr preferRelativeResize="0"/>
          <p:nvPr/>
        </p:nvPicPr>
        <p:blipFill rotWithShape="1">
          <a:blip r:embed="rId3">
            <a:alphaModFix/>
          </a:blip>
          <a:srcRect/>
          <a:stretch/>
        </p:blipFill>
        <p:spPr>
          <a:xfrm>
            <a:off x="10699772" y="5209232"/>
            <a:ext cx="1000265" cy="10669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1EFD8"/>
        </a:solidFill>
        <a:effectLst/>
      </p:bgPr>
    </p:bg>
    <p:spTree>
      <p:nvGrpSpPr>
        <p:cNvPr id="1" name="Shape 250"/>
        <p:cNvGrpSpPr/>
        <p:nvPr/>
      </p:nvGrpSpPr>
      <p:grpSpPr>
        <a:xfrm>
          <a:off x="0" y="0"/>
          <a:ext cx="0" cy="0"/>
          <a:chOff x="0" y="0"/>
          <a:chExt cx="0" cy="0"/>
        </a:xfrm>
      </p:grpSpPr>
      <p:sp>
        <p:nvSpPr>
          <p:cNvPr id="251" name="Google Shape;251;p30"/>
          <p:cNvSpPr txBox="1">
            <a:spLocks noGrp="1"/>
          </p:cNvSpPr>
          <p:nvPr>
            <p:ph type="body" idx="1"/>
          </p:nvPr>
        </p:nvSpPr>
        <p:spPr>
          <a:xfrm>
            <a:off x="838200" y="2334986"/>
            <a:ext cx="5181600" cy="3841976"/>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de-AT"/>
              <a:t>Crea un elenco di risorse per uno spazio sano nella tua scuola. Cosa è presente, cosa potrebbe essere implementato e trasformato?</a:t>
            </a:r>
            <a:endParaRPr/>
          </a:p>
        </p:txBody>
      </p:sp>
      <p:sp>
        <p:nvSpPr>
          <p:cNvPr id="252" name="Google Shape;252;p30"/>
          <p:cNvSpPr txBox="1">
            <a:spLocks noGrp="1"/>
          </p:cNvSpPr>
          <p:nvPr>
            <p:ph type="body" idx="2"/>
          </p:nvPr>
        </p:nvSpPr>
        <p:spPr>
          <a:xfrm>
            <a:off x="6172200" y="2135893"/>
            <a:ext cx="5181600" cy="4277825"/>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chemeClr val="dk1"/>
              </a:buClr>
              <a:buSzPts val="2800"/>
              <a:buChar char="•"/>
            </a:pPr>
            <a:r>
              <a:rPr lang="de-AT"/>
              <a:t>Quando elenchi le risorse, presta attenzione alle dimensioni della leadership:</a:t>
            </a:r>
            <a:endParaRPr/>
          </a:p>
          <a:p>
            <a:pPr marL="685800" lvl="1" indent="-228600" algn="l" rtl="0">
              <a:lnSpc>
                <a:spcPct val="80000"/>
              </a:lnSpc>
              <a:spcBef>
                <a:spcPts val="500"/>
              </a:spcBef>
              <a:spcAft>
                <a:spcPts val="0"/>
              </a:spcAft>
              <a:buSzPts val="2400"/>
              <a:buChar char="•"/>
            </a:pPr>
            <a:r>
              <a:rPr lang="de-AT"/>
              <a:t>Relazioni positive</a:t>
            </a:r>
            <a:endParaRPr/>
          </a:p>
          <a:p>
            <a:pPr marL="685800" lvl="1" indent="-228600" algn="l" rtl="0">
              <a:lnSpc>
                <a:spcPct val="80000"/>
              </a:lnSpc>
              <a:spcBef>
                <a:spcPts val="500"/>
              </a:spcBef>
              <a:spcAft>
                <a:spcPts val="0"/>
              </a:spcAft>
              <a:buSzPts val="2400"/>
              <a:buChar char="•"/>
            </a:pPr>
            <a:r>
              <a:rPr lang="de-AT"/>
              <a:t>Imposta confini chiari, coerenti e appropriati</a:t>
            </a:r>
            <a:endParaRPr/>
          </a:p>
          <a:p>
            <a:pPr marL="685800" lvl="1" indent="-228600" algn="l" rtl="0">
              <a:lnSpc>
                <a:spcPct val="80000"/>
              </a:lnSpc>
              <a:spcBef>
                <a:spcPts val="500"/>
              </a:spcBef>
              <a:spcAft>
                <a:spcPts val="0"/>
              </a:spcAft>
              <a:buSzPts val="2400"/>
              <a:buChar char="•"/>
            </a:pPr>
            <a:r>
              <a:rPr lang="de-AT"/>
              <a:t>Insegna le abilità di guida della vita</a:t>
            </a:r>
            <a:endParaRPr/>
          </a:p>
          <a:p>
            <a:pPr marL="685800" lvl="1" indent="-228600" algn="l" rtl="0">
              <a:lnSpc>
                <a:spcPct val="80000"/>
              </a:lnSpc>
              <a:spcBef>
                <a:spcPts val="500"/>
              </a:spcBef>
              <a:spcAft>
                <a:spcPts val="0"/>
              </a:spcAft>
              <a:buSzPts val="2400"/>
              <a:buChar char="•"/>
            </a:pPr>
            <a:r>
              <a:rPr lang="de-AT"/>
              <a:t>Fornisci risorse e supporto</a:t>
            </a:r>
            <a:endParaRPr/>
          </a:p>
          <a:p>
            <a:pPr marL="685800" lvl="1" indent="-228600" algn="l" rtl="0">
              <a:lnSpc>
                <a:spcPct val="80000"/>
              </a:lnSpc>
              <a:spcBef>
                <a:spcPts val="500"/>
              </a:spcBef>
              <a:spcAft>
                <a:spcPts val="0"/>
              </a:spcAft>
              <a:buSzPts val="2400"/>
              <a:buChar char="•"/>
            </a:pPr>
            <a:r>
              <a:rPr lang="de-AT"/>
              <a:t>Imposta e comunica scopi e aspettative</a:t>
            </a:r>
            <a:endParaRPr/>
          </a:p>
          <a:p>
            <a:pPr marL="685800" lvl="1" indent="-228600" algn="l" rtl="0">
              <a:lnSpc>
                <a:spcPct val="80000"/>
              </a:lnSpc>
              <a:spcBef>
                <a:spcPts val="500"/>
              </a:spcBef>
              <a:spcAft>
                <a:spcPts val="0"/>
              </a:spcAft>
              <a:buClr>
                <a:schemeClr val="dk1"/>
              </a:buClr>
              <a:buSzPts val="2400"/>
              <a:buChar char="•"/>
            </a:pPr>
            <a:r>
              <a:rPr lang="de-AT"/>
              <a:t>Fornisci opportunità di partecipazione significativa</a:t>
            </a:r>
            <a:endParaRPr/>
          </a:p>
        </p:txBody>
      </p:sp>
      <p:sp>
        <p:nvSpPr>
          <p:cNvPr id="253" name="Google Shape;253;p30"/>
          <p:cNvSpPr txBox="1">
            <a:spLocks noGrp="1"/>
          </p:cNvSpPr>
          <p:nvPr>
            <p:ph type="ftr" idx="11"/>
          </p:nvPr>
        </p:nvSpPr>
        <p:spPr>
          <a:xfrm>
            <a:off x="1078524" y="6276181"/>
            <a:ext cx="41148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de-AT"/>
              <a:t>Compito</a:t>
            </a:r>
            <a:endParaRPr/>
          </a:p>
        </p:txBody>
      </p:sp>
      <p:sp>
        <p:nvSpPr>
          <p:cNvPr id="254" name="Google Shape;254;p30"/>
          <p:cNvSpPr txBox="1">
            <a:spLocks noGrp="1"/>
          </p:cNvSpPr>
          <p:nvPr>
            <p:ph type="sldNum" idx="12"/>
          </p:nvPr>
        </p:nvSpPr>
        <p:spPr>
          <a:xfrm>
            <a:off x="5263662" y="6276181"/>
            <a:ext cx="27432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de-AT"/>
              <a:t>18</a:t>
            </a:fld>
            <a:endParaRPr/>
          </a:p>
        </p:txBody>
      </p:sp>
      <p:sp>
        <p:nvSpPr>
          <p:cNvPr id="255" name="Google Shape;255;p30"/>
          <p:cNvSpPr txBox="1">
            <a:spLocks noGrp="1"/>
          </p:cNvSpPr>
          <p:nvPr>
            <p:ph type="title"/>
          </p:nvPr>
        </p:nvSpPr>
        <p:spPr>
          <a:xfrm>
            <a:off x="838200" y="973964"/>
            <a:ext cx="10515600" cy="8845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F3864"/>
              </a:buClr>
              <a:buSzPts val="3600"/>
              <a:buFont typeface="Calibri"/>
              <a:buNone/>
            </a:pPr>
            <a:r>
              <a:rPr lang="de-AT"/>
              <a:t>Creare spazi salutari per gli studenti, ma anche per gli insegnanti e altri operatori scolastici / parti interessate</a:t>
            </a:r>
            <a:endParaRPr/>
          </a:p>
        </p:txBody>
      </p:sp>
      <p:pic>
        <p:nvPicPr>
          <p:cNvPr id="256" name="Google Shape;256;p30"/>
          <p:cNvPicPr preferRelativeResize="0"/>
          <p:nvPr/>
        </p:nvPicPr>
        <p:blipFill rotWithShape="1">
          <a:blip r:embed="rId3">
            <a:alphaModFix/>
          </a:blip>
          <a:srcRect/>
          <a:stretch/>
        </p:blipFill>
        <p:spPr>
          <a:xfrm>
            <a:off x="10699772" y="5209232"/>
            <a:ext cx="1000265" cy="1066949"/>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1EFD8"/>
        </a:solidFill>
        <a:effectLst/>
      </p:bgPr>
    </p:bg>
    <p:spTree>
      <p:nvGrpSpPr>
        <p:cNvPr id="1" name="Shape 260"/>
        <p:cNvGrpSpPr/>
        <p:nvPr/>
      </p:nvGrpSpPr>
      <p:grpSpPr>
        <a:xfrm>
          <a:off x="0" y="0"/>
          <a:ext cx="0" cy="0"/>
          <a:chOff x="0" y="0"/>
          <a:chExt cx="0" cy="0"/>
        </a:xfrm>
      </p:grpSpPr>
      <p:sp>
        <p:nvSpPr>
          <p:cNvPr id="261" name="Google Shape;261;p31"/>
          <p:cNvSpPr txBox="1">
            <a:spLocks noGrp="1"/>
          </p:cNvSpPr>
          <p:nvPr>
            <p:ph type="title"/>
          </p:nvPr>
        </p:nvSpPr>
        <p:spPr>
          <a:xfrm>
            <a:off x="838199" y="1096666"/>
            <a:ext cx="10515600" cy="8845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F3864"/>
              </a:buClr>
              <a:buSzPts val="3600"/>
              <a:buFont typeface="Calibri"/>
              <a:buNone/>
            </a:pPr>
            <a:r>
              <a:rPr lang="de-AT"/>
              <a:t>Ottieni feedback sul tuo esempio per creare uno spazio sano e migliorarlo</a:t>
            </a:r>
            <a:endParaRPr/>
          </a:p>
        </p:txBody>
      </p:sp>
      <p:sp>
        <p:nvSpPr>
          <p:cNvPr id="262" name="Google Shape;262;p31"/>
          <p:cNvSpPr txBox="1">
            <a:spLocks noGrp="1"/>
          </p:cNvSpPr>
          <p:nvPr>
            <p:ph type="body" idx="1"/>
          </p:nvPr>
        </p:nvSpPr>
        <p:spPr>
          <a:xfrm>
            <a:off x="838200" y="2053247"/>
            <a:ext cx="10515600" cy="4123715"/>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a:p>
          <a:p>
            <a:pPr marL="228600" lvl="0" indent="-228600" algn="l" rtl="0">
              <a:lnSpc>
                <a:spcPct val="90000"/>
              </a:lnSpc>
              <a:spcBef>
                <a:spcPts val="1000"/>
              </a:spcBef>
              <a:spcAft>
                <a:spcPts val="0"/>
              </a:spcAft>
              <a:buSzPts val="2800"/>
              <a:buChar char="•"/>
            </a:pPr>
            <a:r>
              <a:rPr lang="de-AT"/>
              <a:t>Presenta il tuo esempio di spazio salutare a un collega e ottieni il suo feedback.</a:t>
            </a:r>
            <a:endParaRPr/>
          </a:p>
          <a:p>
            <a:pPr marL="228600" lvl="0" indent="-228600" algn="l" rtl="0">
              <a:lnSpc>
                <a:spcPct val="90000"/>
              </a:lnSpc>
              <a:spcBef>
                <a:spcPts val="1000"/>
              </a:spcBef>
              <a:spcAft>
                <a:spcPts val="0"/>
              </a:spcAft>
              <a:buClr>
                <a:schemeClr val="dk1"/>
              </a:buClr>
              <a:buSzPts val="2800"/>
              <a:buChar char="•"/>
            </a:pPr>
            <a:r>
              <a:rPr lang="de-AT"/>
              <a:t>Se possibile, migliora il tuo lavoro precedente sulla base del feedback.</a:t>
            </a:r>
            <a:endParaRPr/>
          </a:p>
          <a:p>
            <a:pPr marL="228600" lvl="0" indent="-50800" algn="l" rtl="0">
              <a:lnSpc>
                <a:spcPct val="90000"/>
              </a:lnSpc>
              <a:spcBef>
                <a:spcPts val="1000"/>
              </a:spcBef>
              <a:spcAft>
                <a:spcPts val="0"/>
              </a:spcAft>
              <a:buClr>
                <a:schemeClr val="dk1"/>
              </a:buClr>
              <a:buSzPts val="2800"/>
              <a:buNone/>
            </a:pPr>
            <a:endParaRPr/>
          </a:p>
        </p:txBody>
      </p:sp>
      <p:sp>
        <p:nvSpPr>
          <p:cNvPr id="263" name="Google Shape;263;p31"/>
          <p:cNvSpPr txBox="1">
            <a:spLocks noGrp="1"/>
          </p:cNvSpPr>
          <p:nvPr>
            <p:ph type="ftr" idx="11"/>
          </p:nvPr>
        </p:nvSpPr>
        <p:spPr>
          <a:xfrm>
            <a:off x="1078524" y="6276181"/>
            <a:ext cx="41148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a:t>Apprendimento tra pari</a:t>
            </a:r>
            <a:endParaRPr/>
          </a:p>
        </p:txBody>
      </p:sp>
      <p:sp>
        <p:nvSpPr>
          <p:cNvPr id="264" name="Google Shape;264;p31"/>
          <p:cNvSpPr txBox="1">
            <a:spLocks noGrp="1"/>
          </p:cNvSpPr>
          <p:nvPr>
            <p:ph type="sldNum" idx="12"/>
          </p:nvPr>
        </p:nvSpPr>
        <p:spPr>
          <a:xfrm>
            <a:off x="5263662" y="6276181"/>
            <a:ext cx="27432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de-AT"/>
              <a:t>19</a:t>
            </a:fld>
            <a:endParaRPr/>
          </a:p>
        </p:txBody>
      </p:sp>
      <p:pic>
        <p:nvPicPr>
          <p:cNvPr id="265" name="Google Shape;265;p31"/>
          <p:cNvPicPr preferRelativeResize="0"/>
          <p:nvPr/>
        </p:nvPicPr>
        <p:blipFill rotWithShape="1">
          <a:blip r:embed="rId3">
            <a:alphaModFix/>
          </a:blip>
          <a:srcRect/>
          <a:stretch/>
        </p:blipFill>
        <p:spPr>
          <a:xfrm>
            <a:off x="10500212" y="5148070"/>
            <a:ext cx="1226527" cy="1226527"/>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4"/>
          <p:cNvSpPr txBox="1">
            <a:spLocks noGrp="1"/>
          </p:cNvSpPr>
          <p:nvPr>
            <p:ph type="title"/>
          </p:nvPr>
        </p:nvSpPr>
        <p:spPr>
          <a:xfrm>
            <a:off x="850556" y="861883"/>
            <a:ext cx="10515600" cy="8845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F3864"/>
              </a:buClr>
              <a:buSzPts val="3600"/>
              <a:buFont typeface="Calibri"/>
              <a:buNone/>
            </a:pPr>
            <a:r>
              <a:rPr lang="de-AT"/>
              <a:t>Overview</a:t>
            </a:r>
            <a:endParaRPr/>
          </a:p>
        </p:txBody>
      </p:sp>
      <p:grpSp>
        <p:nvGrpSpPr>
          <p:cNvPr id="115" name="Google Shape;115;p14"/>
          <p:cNvGrpSpPr/>
          <p:nvPr/>
        </p:nvGrpSpPr>
        <p:grpSpPr>
          <a:xfrm>
            <a:off x="1622246" y="1351022"/>
            <a:ext cx="8972223" cy="4652445"/>
            <a:chOff x="771688" y="-61287"/>
            <a:chExt cx="8972223" cy="4652445"/>
          </a:xfrm>
        </p:grpSpPr>
        <p:sp>
          <p:nvSpPr>
            <p:cNvPr id="116" name="Google Shape;116;p14"/>
            <p:cNvSpPr/>
            <p:nvPr/>
          </p:nvSpPr>
          <p:spPr>
            <a:xfrm rot="-5400000">
              <a:off x="-621247" y="1996500"/>
              <a:ext cx="3533299" cy="747428"/>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4"/>
            <p:cNvSpPr txBox="1"/>
            <p:nvPr/>
          </p:nvSpPr>
          <p:spPr>
            <a:xfrm rot="-5400000">
              <a:off x="-621247" y="1996500"/>
              <a:ext cx="3533299" cy="747428"/>
            </a:xfrm>
            <a:prstGeom prst="rect">
              <a:avLst/>
            </a:prstGeom>
            <a:noFill/>
            <a:ln>
              <a:noFill/>
            </a:ln>
          </p:spPr>
          <p:txBody>
            <a:bodyPr spcFirstLastPara="1" wrap="square" lIns="0" tIns="0" rIns="659175" bIns="0" anchor="t" anchorCtr="0">
              <a:noAutofit/>
            </a:bodyPr>
            <a:lstStyle/>
            <a:p>
              <a:pPr marL="0" marR="0" lvl="0" indent="0" algn="r" rtl="0">
                <a:lnSpc>
                  <a:spcPct val="90000"/>
                </a:lnSpc>
                <a:spcBef>
                  <a:spcPts val="0"/>
                </a:spcBef>
                <a:spcAft>
                  <a:spcPts val="0"/>
                </a:spcAft>
                <a:buNone/>
              </a:pPr>
              <a:r>
                <a:rPr lang="de-AT" sz="5100" b="0" i="0" u="none" strike="noStrike" cap="none">
                  <a:solidFill>
                    <a:schemeClr val="dk1"/>
                  </a:solidFill>
                  <a:latin typeface="Calibri"/>
                  <a:ea typeface="Calibri"/>
                  <a:cs typeface="Calibri"/>
                  <a:sym typeface="Calibri"/>
                </a:rPr>
                <a:t>Leadership</a:t>
              </a:r>
              <a:endParaRPr/>
            </a:p>
          </p:txBody>
        </p:sp>
        <p:sp>
          <p:nvSpPr>
            <p:cNvPr id="118" name="Google Shape;118;p14"/>
            <p:cNvSpPr/>
            <p:nvPr/>
          </p:nvSpPr>
          <p:spPr>
            <a:xfrm>
              <a:off x="1519116" y="149271"/>
              <a:ext cx="8224795" cy="4441887"/>
            </a:xfrm>
            <a:prstGeom prst="rect">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4"/>
            <p:cNvSpPr txBox="1"/>
            <p:nvPr/>
          </p:nvSpPr>
          <p:spPr>
            <a:xfrm>
              <a:off x="1519116" y="149271"/>
              <a:ext cx="8224795" cy="4441887"/>
            </a:xfrm>
            <a:prstGeom prst="rect">
              <a:avLst/>
            </a:prstGeom>
            <a:noFill/>
            <a:ln>
              <a:noFill/>
            </a:ln>
          </p:spPr>
          <p:txBody>
            <a:bodyPr spcFirstLastPara="1" wrap="square" lIns="227575" tIns="659175" rIns="227575" bIns="227575" anchor="t" anchorCtr="0">
              <a:noAutofit/>
            </a:bodyPr>
            <a:lstStyle/>
            <a:p>
              <a:pPr marL="285750" marR="0" lvl="1" indent="-285750" algn="l" rtl="0">
                <a:lnSpc>
                  <a:spcPct val="90000"/>
                </a:lnSpc>
                <a:spcBef>
                  <a:spcPts val="0"/>
                </a:spcBef>
                <a:spcAft>
                  <a:spcPts val="0"/>
                </a:spcAft>
                <a:buClr>
                  <a:schemeClr val="lt1"/>
                </a:buClr>
                <a:buSzPts val="3200"/>
                <a:buFont typeface="Calibri"/>
                <a:buChar char="•"/>
              </a:pPr>
              <a:r>
                <a:rPr lang="de-AT" sz="3200">
                  <a:solidFill>
                    <a:schemeClr val="lt1"/>
                  </a:solidFill>
                  <a:latin typeface="Calibri"/>
                  <a:ea typeface="Calibri"/>
                  <a:cs typeface="Calibri"/>
                  <a:sym typeface="Calibri"/>
                </a:rPr>
                <a:t>Per insegnanti e Dirigenti Scolastici</a:t>
              </a:r>
              <a:endParaRPr sz="3200">
                <a:solidFill>
                  <a:schemeClr val="lt1"/>
                </a:solidFill>
                <a:latin typeface="Calibri"/>
                <a:ea typeface="Calibri"/>
                <a:cs typeface="Calibri"/>
                <a:sym typeface="Calibri"/>
              </a:endParaRPr>
            </a:p>
            <a:p>
              <a:pPr marL="228600" marR="0" lvl="1" indent="-228600" algn="l" rtl="0">
                <a:lnSpc>
                  <a:spcPct val="90000"/>
                </a:lnSpc>
                <a:spcBef>
                  <a:spcPts val="480"/>
                </a:spcBef>
                <a:spcAft>
                  <a:spcPts val="0"/>
                </a:spcAft>
                <a:buClr>
                  <a:schemeClr val="lt1"/>
                </a:buClr>
                <a:buSzPts val="2400"/>
                <a:buFont typeface="Calibri"/>
                <a:buChar char="•"/>
              </a:pPr>
              <a:r>
                <a:rPr lang="de-AT" sz="2400">
                  <a:solidFill>
                    <a:schemeClr val="lt1"/>
                  </a:solidFill>
                  <a:latin typeface="Calibri"/>
                  <a:ea typeface="Calibri"/>
                  <a:cs typeface="Calibri"/>
                  <a:sym typeface="Calibri"/>
                </a:rPr>
                <a:t>Creare condizioni di lavoro favorevoli alla salute</a:t>
              </a:r>
              <a:endParaRPr sz="3200" b="0" i="0" u="none" strike="noStrike" cap="none">
                <a:solidFill>
                  <a:schemeClr val="lt1"/>
                </a:solidFill>
                <a:latin typeface="Calibri"/>
                <a:ea typeface="Calibri"/>
                <a:cs typeface="Calibri"/>
                <a:sym typeface="Calibri"/>
              </a:endParaRPr>
            </a:p>
            <a:p>
              <a:pPr marL="228600" marR="0" lvl="1" indent="-228600" algn="l" rtl="0">
                <a:lnSpc>
                  <a:spcPct val="90000"/>
                </a:lnSpc>
                <a:spcBef>
                  <a:spcPts val="360"/>
                </a:spcBef>
                <a:spcAft>
                  <a:spcPts val="0"/>
                </a:spcAft>
                <a:buClr>
                  <a:schemeClr val="lt1"/>
                </a:buClr>
                <a:buSzPts val="2400"/>
                <a:buFont typeface="Calibri"/>
                <a:buChar char="•"/>
              </a:pPr>
              <a:r>
                <a:rPr lang="de-AT" sz="2400" b="0" i="0" u="none" strike="noStrike" cap="none">
                  <a:solidFill>
                    <a:schemeClr val="lt1"/>
                  </a:solidFill>
                  <a:latin typeface="Calibri"/>
                  <a:ea typeface="Calibri"/>
                  <a:cs typeface="Calibri"/>
                  <a:sym typeface="Calibri"/>
                </a:rPr>
                <a:t>Feedback in classe</a:t>
              </a:r>
              <a:endParaRPr sz="3200" b="0" i="0" u="none" strike="noStrike" cap="none">
                <a:solidFill>
                  <a:schemeClr val="lt1"/>
                </a:solidFill>
                <a:latin typeface="Calibri"/>
                <a:ea typeface="Calibri"/>
                <a:cs typeface="Calibri"/>
                <a:sym typeface="Calibri"/>
              </a:endParaRPr>
            </a:p>
            <a:p>
              <a:pPr marL="285750" marR="0" lvl="1" indent="-285750" algn="l" rtl="0">
                <a:lnSpc>
                  <a:spcPct val="90000"/>
                </a:lnSpc>
                <a:spcBef>
                  <a:spcPts val="360"/>
                </a:spcBef>
                <a:spcAft>
                  <a:spcPts val="0"/>
                </a:spcAft>
                <a:buClr>
                  <a:schemeClr val="lt1"/>
                </a:buClr>
                <a:buSzPts val="3200"/>
                <a:buFont typeface="Calibri"/>
                <a:buChar char="•"/>
              </a:pPr>
              <a:r>
                <a:rPr lang="de-AT" sz="3200">
                  <a:solidFill>
                    <a:schemeClr val="lt1"/>
                  </a:solidFill>
                  <a:latin typeface="Calibri"/>
                  <a:ea typeface="Calibri"/>
                  <a:cs typeface="Calibri"/>
                  <a:sym typeface="Calibri"/>
                </a:rPr>
                <a:t>Sviluppo delle risorse umane</a:t>
              </a:r>
              <a:endParaRPr sz="3200" b="0" i="0" u="none" strike="noStrike" cap="none">
                <a:solidFill>
                  <a:schemeClr val="lt1"/>
                </a:solidFill>
                <a:latin typeface="Calibri"/>
                <a:ea typeface="Calibri"/>
                <a:cs typeface="Calibri"/>
                <a:sym typeface="Calibri"/>
              </a:endParaRPr>
            </a:p>
            <a:p>
              <a:pPr marL="269999" marR="0" lvl="2" indent="-228600" algn="l" rtl="0">
                <a:lnSpc>
                  <a:spcPct val="90000"/>
                </a:lnSpc>
                <a:spcBef>
                  <a:spcPts val="480"/>
                </a:spcBef>
                <a:spcAft>
                  <a:spcPts val="0"/>
                </a:spcAft>
                <a:buClr>
                  <a:srgbClr val="FFFFFF"/>
                </a:buClr>
                <a:buSzPts val="2400"/>
                <a:buFont typeface="Calibri"/>
                <a:buChar char="•"/>
              </a:pPr>
              <a:r>
                <a:rPr lang="de-AT" sz="2400">
                  <a:solidFill>
                    <a:srgbClr val="FFFFFF"/>
                  </a:solidFill>
                  <a:latin typeface="Calibri"/>
                  <a:ea typeface="Calibri"/>
                  <a:cs typeface="Calibri"/>
                  <a:sym typeface="Calibri"/>
                </a:rPr>
                <a:t>L’esaurimento come rischio per la salute degli insegnanti</a:t>
              </a:r>
              <a:endParaRPr sz="2400" b="0" i="0" u="none" strike="noStrike" cap="none">
                <a:solidFill>
                  <a:srgbClr val="FFFFFF"/>
                </a:solidFill>
                <a:latin typeface="Calibri"/>
                <a:ea typeface="Calibri"/>
                <a:cs typeface="Calibri"/>
                <a:sym typeface="Calibri"/>
              </a:endParaRPr>
            </a:p>
          </p:txBody>
        </p:sp>
        <p:sp>
          <p:nvSpPr>
            <p:cNvPr id="120" name="Google Shape;120;p14"/>
            <p:cNvSpPr/>
            <p:nvPr/>
          </p:nvSpPr>
          <p:spPr>
            <a:xfrm>
              <a:off x="1165627" y="-61287"/>
              <a:ext cx="706977" cy="851351"/>
            </a:xfrm>
            <a:prstGeom prst="rect">
              <a:avLst/>
            </a:prstGeom>
            <a:solidFill>
              <a:srgbClr val="A8D0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 name="Google Shape;121;p14"/>
          <p:cNvSpPr txBox="1">
            <a:spLocks noGrp="1"/>
          </p:cNvSpPr>
          <p:nvPr>
            <p:ph type="ftr" idx="11"/>
          </p:nvPr>
        </p:nvSpPr>
        <p:spPr>
          <a:xfrm>
            <a:off x="1078524" y="6276181"/>
            <a:ext cx="41148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a:t>Overview</a:t>
            </a:r>
            <a:endParaRPr/>
          </a:p>
        </p:txBody>
      </p:sp>
      <p:sp>
        <p:nvSpPr>
          <p:cNvPr id="122" name="Google Shape;122;p14"/>
          <p:cNvSpPr txBox="1">
            <a:spLocks noGrp="1"/>
          </p:cNvSpPr>
          <p:nvPr>
            <p:ph type="sldNum" idx="12"/>
          </p:nvPr>
        </p:nvSpPr>
        <p:spPr>
          <a:xfrm>
            <a:off x="5263662" y="6276181"/>
            <a:ext cx="27432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de-AT"/>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1EFD8"/>
        </a:solidFill>
        <a:effectLst/>
      </p:bgPr>
    </p:bg>
    <p:spTree>
      <p:nvGrpSpPr>
        <p:cNvPr id="1" name="Shape 269"/>
        <p:cNvGrpSpPr/>
        <p:nvPr/>
      </p:nvGrpSpPr>
      <p:grpSpPr>
        <a:xfrm>
          <a:off x="0" y="0"/>
          <a:ext cx="0" cy="0"/>
          <a:chOff x="0" y="0"/>
          <a:chExt cx="0" cy="0"/>
        </a:xfrm>
      </p:grpSpPr>
      <p:sp>
        <p:nvSpPr>
          <p:cNvPr id="270" name="Google Shape;270;p32"/>
          <p:cNvSpPr txBox="1">
            <a:spLocks noGrp="1"/>
          </p:cNvSpPr>
          <p:nvPr>
            <p:ph type="title"/>
          </p:nvPr>
        </p:nvSpPr>
        <p:spPr>
          <a:xfrm>
            <a:off x="838199" y="1096666"/>
            <a:ext cx="10515600" cy="170368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F3864"/>
              </a:buClr>
              <a:buSzPts val="3600"/>
              <a:buFont typeface="Calibri"/>
              <a:buNone/>
            </a:pPr>
            <a:r>
              <a:rPr lang="de-AT"/>
              <a:t>Familiarizza con il feedback in classe</a:t>
            </a:r>
            <a:br>
              <a:rPr lang="de-AT"/>
            </a:br>
            <a:br>
              <a:rPr lang="de-AT"/>
            </a:br>
            <a:br>
              <a:rPr lang="de-AT"/>
            </a:br>
            <a:endParaRPr/>
          </a:p>
        </p:txBody>
      </p:sp>
      <p:sp>
        <p:nvSpPr>
          <p:cNvPr id="271" name="Google Shape;271;p32"/>
          <p:cNvSpPr txBox="1">
            <a:spLocks noGrp="1"/>
          </p:cNvSpPr>
          <p:nvPr>
            <p:ph type="ftr" idx="11"/>
          </p:nvPr>
        </p:nvSpPr>
        <p:spPr>
          <a:xfrm>
            <a:off x="1078524" y="6276181"/>
            <a:ext cx="4114800" cy="365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a:t>Autodidatta</a:t>
            </a:r>
            <a:endParaRPr/>
          </a:p>
        </p:txBody>
      </p:sp>
      <p:sp>
        <p:nvSpPr>
          <p:cNvPr id="272" name="Google Shape;272;p32"/>
          <p:cNvSpPr txBox="1">
            <a:spLocks noGrp="1"/>
          </p:cNvSpPr>
          <p:nvPr>
            <p:ph type="sldNum" idx="12"/>
          </p:nvPr>
        </p:nvSpPr>
        <p:spPr>
          <a:xfrm>
            <a:off x="5263662" y="6276181"/>
            <a:ext cx="2743200" cy="3651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de-AT"/>
              <a:t>20</a:t>
            </a:fld>
            <a:endParaRPr/>
          </a:p>
        </p:txBody>
      </p:sp>
      <p:pic>
        <p:nvPicPr>
          <p:cNvPr id="273" name="Google Shape;273;p32"/>
          <p:cNvPicPr preferRelativeResize="0"/>
          <p:nvPr/>
        </p:nvPicPr>
        <p:blipFill rotWithShape="1">
          <a:blip r:embed="rId3">
            <a:alphaModFix/>
          </a:blip>
          <a:srcRect/>
          <a:stretch/>
        </p:blipFill>
        <p:spPr>
          <a:xfrm>
            <a:off x="10474090" y="5134997"/>
            <a:ext cx="1278771" cy="1252674"/>
          </a:xfrm>
          <a:prstGeom prst="rect">
            <a:avLst/>
          </a:prstGeom>
          <a:noFill/>
          <a:ln>
            <a:noFill/>
          </a:ln>
        </p:spPr>
      </p:pic>
      <p:sp>
        <p:nvSpPr>
          <p:cNvPr id="274" name="Google Shape;274;p32"/>
          <p:cNvSpPr/>
          <p:nvPr/>
        </p:nvSpPr>
        <p:spPr>
          <a:xfrm>
            <a:off x="8450036" y="1102179"/>
            <a:ext cx="2922900" cy="1167600"/>
          </a:xfrm>
          <a:prstGeom prst="wedgeRectCallout">
            <a:avLst>
              <a:gd name="adj1" fmla="val -142900"/>
              <a:gd name="adj2" fmla="val 6556"/>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AT" sz="1800">
                <a:solidFill>
                  <a:schemeClr val="lt1"/>
                </a:solidFill>
                <a:latin typeface="Calibri"/>
                <a:ea typeface="Calibri"/>
                <a:cs typeface="Calibri"/>
                <a:sym typeface="Calibri"/>
              </a:rPr>
              <a:t>«Niente motiva di più del successo»</a:t>
            </a:r>
            <a:endParaRPr/>
          </a:p>
        </p:txBody>
      </p:sp>
      <p:sp>
        <p:nvSpPr>
          <p:cNvPr id="275" name="Google Shape;275;p32"/>
          <p:cNvSpPr txBox="1">
            <a:spLocks noGrp="1"/>
          </p:cNvSpPr>
          <p:nvPr>
            <p:ph type="body" idx="1"/>
          </p:nvPr>
        </p:nvSpPr>
        <p:spPr>
          <a:xfrm>
            <a:off x="484775" y="1824650"/>
            <a:ext cx="10869000" cy="41238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2590"/>
              <a:buNone/>
            </a:pPr>
            <a:endParaRPr sz="2590"/>
          </a:p>
          <a:p>
            <a:pPr marL="0" lvl="0" indent="0" algn="l" rtl="0">
              <a:lnSpc>
                <a:spcPct val="80000"/>
              </a:lnSpc>
              <a:spcBef>
                <a:spcPts val="1000"/>
              </a:spcBef>
              <a:spcAft>
                <a:spcPts val="0"/>
              </a:spcAft>
              <a:buClr>
                <a:schemeClr val="dk1"/>
              </a:buClr>
              <a:buSzPts val="2590"/>
              <a:buNone/>
            </a:pPr>
            <a:r>
              <a:rPr lang="de-AT" sz="2590"/>
              <a:t>Sempre più scuole stanno scoprendo un feedback costruttivo come elemento centrale nel creare una cultura scolastica motivante. Gli studenti (ma anche gli insegnanti) possono essere informati sul loro attuale livello di conoscenza e incoraggiati a ottenere risultati nuovi e migliori attraverso un feedback appropriato</a:t>
            </a:r>
            <a:endParaRPr sz="2590"/>
          </a:p>
          <a:p>
            <a:pPr marL="0" lvl="0" indent="0" algn="l" rtl="0">
              <a:lnSpc>
                <a:spcPct val="80000"/>
              </a:lnSpc>
              <a:spcBef>
                <a:spcPts val="1000"/>
              </a:spcBef>
              <a:spcAft>
                <a:spcPts val="0"/>
              </a:spcAft>
              <a:buClr>
                <a:schemeClr val="dk1"/>
              </a:buClr>
              <a:buSzPts val="2590"/>
              <a:buNone/>
            </a:pPr>
            <a:r>
              <a:rPr lang="de-AT" sz="2590"/>
              <a:t>Familiarizza con il feedback in classe</a:t>
            </a:r>
            <a:endParaRPr sz="2590"/>
          </a:p>
          <a:p>
            <a:pPr marL="228600" lvl="0" indent="-228600" algn="l" rtl="0">
              <a:lnSpc>
                <a:spcPct val="80000"/>
              </a:lnSpc>
              <a:spcBef>
                <a:spcPts val="1000"/>
              </a:spcBef>
              <a:spcAft>
                <a:spcPts val="0"/>
              </a:spcAft>
              <a:buClr>
                <a:schemeClr val="dk1"/>
              </a:buClr>
              <a:buSzPts val="2590"/>
              <a:buChar char="•"/>
            </a:pPr>
            <a:r>
              <a:rPr lang="de-AT" sz="2590"/>
              <a:t>In che modo puoi supportare gli studenti commentando consapevolmente le prestazioni negative in modo distaccato, variabile e specifico?</a:t>
            </a:r>
            <a:endParaRPr/>
          </a:p>
          <a:p>
            <a:pPr marL="228600" lvl="0" indent="-228600" algn="l" rtl="0">
              <a:lnSpc>
                <a:spcPct val="80000"/>
              </a:lnSpc>
              <a:spcBef>
                <a:spcPts val="1000"/>
              </a:spcBef>
              <a:spcAft>
                <a:spcPts val="0"/>
              </a:spcAft>
              <a:buClr>
                <a:schemeClr val="dk1"/>
              </a:buClr>
              <a:buSzPts val="2590"/>
              <a:buChar char="•"/>
            </a:pPr>
            <a:r>
              <a:rPr lang="de-AT" sz="2590"/>
              <a:t>Ad esempio: "Questa volta (specifico) non sei stato sufficientemente preparato per queste domande (esterno) (variabile). Pertanto, questa         volta non ho potuto darti un buon voto.</a:t>
            </a:r>
            <a:endParaRPr sz="259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1EFD8"/>
        </a:solidFill>
        <a:effectLst/>
      </p:bgPr>
    </p:bg>
    <p:spTree>
      <p:nvGrpSpPr>
        <p:cNvPr id="1" name="Shape 279"/>
        <p:cNvGrpSpPr/>
        <p:nvPr/>
      </p:nvGrpSpPr>
      <p:grpSpPr>
        <a:xfrm>
          <a:off x="0" y="0"/>
          <a:ext cx="0" cy="0"/>
          <a:chOff x="0" y="0"/>
          <a:chExt cx="0" cy="0"/>
        </a:xfrm>
      </p:grpSpPr>
      <p:sp>
        <p:nvSpPr>
          <p:cNvPr id="280" name="Google Shape;280;p33"/>
          <p:cNvSpPr txBox="1">
            <a:spLocks noGrp="1"/>
          </p:cNvSpPr>
          <p:nvPr>
            <p:ph type="title"/>
          </p:nvPr>
        </p:nvSpPr>
        <p:spPr>
          <a:xfrm>
            <a:off x="838199" y="1096666"/>
            <a:ext cx="10515600" cy="8845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F3864"/>
              </a:buClr>
              <a:buSzPts val="3600"/>
              <a:buFont typeface="Calibri"/>
              <a:buNone/>
            </a:pPr>
            <a:r>
              <a:rPr lang="de-AT"/>
              <a:t>Fare pratica su come fornire risorse e supporto</a:t>
            </a:r>
            <a:endParaRPr/>
          </a:p>
        </p:txBody>
      </p:sp>
      <p:sp>
        <p:nvSpPr>
          <p:cNvPr id="281" name="Google Shape;281;p33"/>
          <p:cNvSpPr txBox="1">
            <a:spLocks noGrp="1"/>
          </p:cNvSpPr>
          <p:nvPr>
            <p:ph type="body" idx="1"/>
          </p:nvPr>
        </p:nvSpPr>
        <p:spPr>
          <a:xfrm>
            <a:off x="838200" y="2053247"/>
            <a:ext cx="10515600" cy="412371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00"/>
              </a:buClr>
              <a:buSzPts val="2800"/>
              <a:buNone/>
            </a:pPr>
            <a:r>
              <a:rPr lang="de-AT">
                <a:solidFill>
                  <a:srgbClr val="000000"/>
                </a:solidFill>
              </a:rPr>
              <a:t>Formare un gruppo con altri tre colleghi e fare pratica insieme:</a:t>
            </a:r>
            <a:endParaRPr/>
          </a:p>
          <a:p>
            <a:pPr marL="228600" lvl="0" indent="-228600" algn="l" rtl="0">
              <a:lnSpc>
                <a:spcPct val="90000"/>
              </a:lnSpc>
              <a:spcBef>
                <a:spcPts val="1000"/>
              </a:spcBef>
              <a:spcAft>
                <a:spcPts val="0"/>
              </a:spcAft>
              <a:buSzPts val="2800"/>
              <a:buChar char="•"/>
            </a:pPr>
            <a:r>
              <a:rPr lang="de-AT"/>
              <a:t>Situazioni di vulnerabilità durante le quali gli studenti hanno bisogno di sostegno</a:t>
            </a:r>
            <a:endParaRPr/>
          </a:p>
          <a:p>
            <a:pPr marL="228600" lvl="0" indent="-228600" algn="l" rtl="0">
              <a:lnSpc>
                <a:spcPct val="90000"/>
              </a:lnSpc>
              <a:spcBef>
                <a:spcPts val="1000"/>
              </a:spcBef>
              <a:spcAft>
                <a:spcPts val="0"/>
              </a:spcAft>
              <a:buSzPts val="2800"/>
              <a:buChar char="•"/>
            </a:pPr>
            <a:r>
              <a:rPr lang="de-AT"/>
              <a:t>Situazioni di vulnerabilità durante le quali gli insegnanti hanno bisogno di sostegno</a:t>
            </a:r>
            <a:endParaRPr/>
          </a:p>
        </p:txBody>
      </p:sp>
      <p:sp>
        <p:nvSpPr>
          <p:cNvPr id="282" name="Google Shape;282;p33"/>
          <p:cNvSpPr txBox="1">
            <a:spLocks noGrp="1"/>
          </p:cNvSpPr>
          <p:nvPr>
            <p:ph type="ftr" idx="11"/>
          </p:nvPr>
        </p:nvSpPr>
        <p:spPr>
          <a:xfrm>
            <a:off x="1078524" y="6276181"/>
            <a:ext cx="41148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a:t>Compito</a:t>
            </a:r>
            <a:endParaRPr/>
          </a:p>
        </p:txBody>
      </p:sp>
      <p:sp>
        <p:nvSpPr>
          <p:cNvPr id="283" name="Google Shape;283;p33"/>
          <p:cNvSpPr txBox="1">
            <a:spLocks noGrp="1"/>
          </p:cNvSpPr>
          <p:nvPr>
            <p:ph type="sldNum" idx="12"/>
          </p:nvPr>
        </p:nvSpPr>
        <p:spPr>
          <a:xfrm>
            <a:off x="5263662" y="6276181"/>
            <a:ext cx="27432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de-AT"/>
              <a:t>21</a:t>
            </a:fld>
            <a:endParaRPr/>
          </a:p>
        </p:txBody>
      </p:sp>
      <p:pic>
        <p:nvPicPr>
          <p:cNvPr id="284" name="Google Shape;284;p33"/>
          <p:cNvPicPr preferRelativeResize="0"/>
          <p:nvPr/>
        </p:nvPicPr>
        <p:blipFill rotWithShape="1">
          <a:blip r:embed="rId3">
            <a:alphaModFix/>
          </a:blip>
          <a:srcRect/>
          <a:stretch/>
        </p:blipFill>
        <p:spPr>
          <a:xfrm>
            <a:off x="10699772" y="5209232"/>
            <a:ext cx="1000265" cy="106694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1EFD8"/>
        </a:solidFill>
        <a:effectLst/>
      </p:bgPr>
    </p:bg>
    <p:spTree>
      <p:nvGrpSpPr>
        <p:cNvPr id="1" name="Shape 288"/>
        <p:cNvGrpSpPr/>
        <p:nvPr/>
      </p:nvGrpSpPr>
      <p:grpSpPr>
        <a:xfrm>
          <a:off x="0" y="0"/>
          <a:ext cx="0" cy="0"/>
          <a:chOff x="0" y="0"/>
          <a:chExt cx="0" cy="0"/>
        </a:xfrm>
      </p:grpSpPr>
      <p:sp>
        <p:nvSpPr>
          <p:cNvPr id="289" name="Google Shape;289;p34"/>
          <p:cNvSpPr txBox="1">
            <a:spLocks noGrp="1"/>
          </p:cNvSpPr>
          <p:nvPr>
            <p:ph type="title"/>
          </p:nvPr>
        </p:nvSpPr>
        <p:spPr>
          <a:xfrm>
            <a:off x="838199" y="1096666"/>
            <a:ext cx="10515600" cy="8845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F3864"/>
              </a:buClr>
              <a:buSzPts val="3600"/>
              <a:buFont typeface="Calibri"/>
              <a:buNone/>
            </a:pPr>
            <a:r>
              <a:rPr lang="de-AT"/>
              <a:t>Progettare un laboratorio</a:t>
            </a:r>
            <a:endParaRPr/>
          </a:p>
        </p:txBody>
      </p:sp>
      <p:sp>
        <p:nvSpPr>
          <p:cNvPr id="290" name="Google Shape;290;p34"/>
          <p:cNvSpPr txBox="1">
            <a:spLocks noGrp="1"/>
          </p:cNvSpPr>
          <p:nvPr>
            <p:ph type="body" idx="1"/>
          </p:nvPr>
        </p:nvSpPr>
        <p:spPr>
          <a:xfrm>
            <a:off x="838200" y="2053247"/>
            <a:ext cx="10515600" cy="412371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1000"/>
              </a:spcBef>
              <a:spcAft>
                <a:spcPts val="0"/>
              </a:spcAft>
              <a:buSzPts val="2800"/>
              <a:buChar char="•"/>
            </a:pPr>
            <a:r>
              <a:rPr lang="de-AT"/>
              <a:t>Progettare un workshop per i vostri colleghi per lavorare su come supportare le persone nel raggiungimento dei loro obiettivi e nell'affrontare situazioni di apprendimento/insegnamento.</a:t>
            </a:r>
            <a:endParaRPr/>
          </a:p>
          <a:p>
            <a:pPr marL="228600" lvl="0" indent="-228600" algn="l" rtl="0">
              <a:lnSpc>
                <a:spcPct val="90000"/>
              </a:lnSpc>
              <a:spcBef>
                <a:spcPts val="1000"/>
              </a:spcBef>
              <a:spcAft>
                <a:spcPts val="0"/>
              </a:spcAft>
              <a:buSzPts val="2800"/>
              <a:buChar char="•"/>
            </a:pPr>
            <a:r>
              <a:rPr lang="de-AT"/>
              <a:t>Quando si progetta questo workshop, utilizzare il suggerimento precedente per creare spazi sani all'interno o all'esterno dell'aula, dove coltivare e sostenere meglio.</a:t>
            </a:r>
            <a:endParaRPr/>
          </a:p>
        </p:txBody>
      </p:sp>
      <p:sp>
        <p:nvSpPr>
          <p:cNvPr id="291" name="Google Shape;291;p34"/>
          <p:cNvSpPr txBox="1">
            <a:spLocks noGrp="1"/>
          </p:cNvSpPr>
          <p:nvPr>
            <p:ph type="ftr" idx="11"/>
          </p:nvPr>
        </p:nvSpPr>
        <p:spPr>
          <a:xfrm>
            <a:off x="1078524" y="6276181"/>
            <a:ext cx="41148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a:t>Project work</a:t>
            </a:r>
            <a:endParaRPr/>
          </a:p>
        </p:txBody>
      </p:sp>
      <p:sp>
        <p:nvSpPr>
          <p:cNvPr id="292" name="Google Shape;292;p34"/>
          <p:cNvSpPr txBox="1">
            <a:spLocks noGrp="1"/>
          </p:cNvSpPr>
          <p:nvPr>
            <p:ph type="sldNum" idx="12"/>
          </p:nvPr>
        </p:nvSpPr>
        <p:spPr>
          <a:xfrm>
            <a:off x="5263662" y="6276181"/>
            <a:ext cx="27432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de-AT"/>
              <a:t>22</a:t>
            </a:fld>
            <a:endParaRPr/>
          </a:p>
        </p:txBody>
      </p:sp>
      <p:pic>
        <p:nvPicPr>
          <p:cNvPr id="293" name="Google Shape;293;p34"/>
          <p:cNvPicPr preferRelativeResize="0"/>
          <p:nvPr/>
        </p:nvPicPr>
        <p:blipFill rotWithShape="1">
          <a:blip r:embed="rId3">
            <a:alphaModFix/>
          </a:blip>
          <a:srcRect/>
          <a:stretch/>
        </p:blipFill>
        <p:spPr>
          <a:xfrm>
            <a:off x="10245970" y="5380207"/>
            <a:ext cx="1445602" cy="97076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3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385623"/>
              </a:buClr>
              <a:buSzPts val="6000"/>
              <a:buFont typeface="Calibri"/>
              <a:buNone/>
            </a:pPr>
            <a:r>
              <a:rPr lang="de-AT"/>
              <a:t>Sviluppo delle risorse umane</a:t>
            </a:r>
            <a:endParaRPr/>
          </a:p>
        </p:txBody>
      </p:sp>
      <p:sp>
        <p:nvSpPr>
          <p:cNvPr id="299" name="Google Shape;299;p3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A8D08C"/>
              </a:buClr>
              <a:buSzPts val="2400"/>
              <a:buNone/>
            </a:pPr>
            <a:r>
              <a:rPr lang="de-AT"/>
              <a:t>Affrontare i rischi per la salute degli insegnanti</a:t>
            </a:r>
            <a:endParaRPr/>
          </a:p>
        </p:txBody>
      </p:sp>
      <p:sp>
        <p:nvSpPr>
          <p:cNvPr id="300" name="Google Shape;300;p35"/>
          <p:cNvSpPr txBox="1">
            <a:spLocks noGrp="1"/>
          </p:cNvSpPr>
          <p:nvPr>
            <p:ph type="ftr" idx="11"/>
          </p:nvPr>
        </p:nvSpPr>
        <p:spPr>
          <a:xfrm>
            <a:off x="1078524" y="6276181"/>
            <a:ext cx="41148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a:t>Sviluppo delle risorse umane</a:t>
            </a:r>
            <a:endParaRPr/>
          </a:p>
        </p:txBody>
      </p:sp>
      <p:sp>
        <p:nvSpPr>
          <p:cNvPr id="301" name="Google Shape;301;p35"/>
          <p:cNvSpPr txBox="1">
            <a:spLocks noGrp="1"/>
          </p:cNvSpPr>
          <p:nvPr>
            <p:ph type="sldNum" idx="12"/>
          </p:nvPr>
        </p:nvSpPr>
        <p:spPr>
          <a:xfrm>
            <a:off x="5263662" y="6276181"/>
            <a:ext cx="27432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de-AT"/>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6"/>
          <p:cNvSpPr txBox="1">
            <a:spLocks noGrp="1"/>
          </p:cNvSpPr>
          <p:nvPr>
            <p:ph type="title"/>
          </p:nvPr>
        </p:nvSpPr>
        <p:spPr>
          <a:xfrm>
            <a:off x="838199" y="1096666"/>
            <a:ext cx="10515600" cy="8845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F3864"/>
              </a:buClr>
              <a:buSzPts val="3600"/>
              <a:buFont typeface="Calibri"/>
              <a:buNone/>
            </a:pPr>
            <a:r>
              <a:rPr lang="de-AT"/>
              <a:t>Sviluppo delle risorse umane</a:t>
            </a:r>
            <a:endParaRPr/>
          </a:p>
        </p:txBody>
      </p:sp>
      <p:sp>
        <p:nvSpPr>
          <p:cNvPr id="307" name="Google Shape;307;p36"/>
          <p:cNvSpPr txBox="1">
            <a:spLocks noGrp="1"/>
          </p:cNvSpPr>
          <p:nvPr>
            <p:ph type="body" idx="1"/>
          </p:nvPr>
        </p:nvSpPr>
        <p:spPr>
          <a:xfrm>
            <a:off x="838200" y="1827450"/>
            <a:ext cx="10515600" cy="4289100"/>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SzPts val="2800"/>
              <a:buChar char="•"/>
            </a:pPr>
            <a:r>
              <a:rPr lang="de-AT"/>
              <a:t>Il cambiamento non è sempre facile. Nelle organizzazioni - e le scuole sono organizzazioni - alcuni dipendenti possono fare una grande resistenza. Questo può rendere la gestione di un processo di cambiamento molto più difficile. Il cambiamento richiede la capacità di gestire lo stress e potrebbe diventare un'opportunità per guidare le persone verso uno stile di lavoro più sano.</a:t>
            </a:r>
            <a:endParaRPr/>
          </a:p>
          <a:p>
            <a:pPr marL="228600" lvl="0" indent="-228600" algn="l" rtl="0">
              <a:lnSpc>
                <a:spcPct val="80000"/>
              </a:lnSpc>
              <a:spcBef>
                <a:spcPts val="1000"/>
              </a:spcBef>
              <a:spcAft>
                <a:spcPts val="0"/>
              </a:spcAft>
              <a:buClr>
                <a:schemeClr val="dk1"/>
              </a:buClr>
              <a:buSzPts val="2800"/>
              <a:buChar char="•"/>
            </a:pPr>
            <a:r>
              <a:rPr lang="de-AT"/>
              <a:t>Nei nostri colloqui, i presidi ci hanno ripetutamente presentato un modello che amano utilizzare come introduzione alle revisioni delle prestazioni e alle riunioni dello staff:</a:t>
            </a:r>
            <a:endParaRPr/>
          </a:p>
          <a:p>
            <a:pPr marL="0" lvl="0" indent="0" algn="l" rtl="0">
              <a:lnSpc>
                <a:spcPct val="80000"/>
              </a:lnSpc>
              <a:spcBef>
                <a:spcPts val="1000"/>
              </a:spcBef>
              <a:spcAft>
                <a:spcPts val="0"/>
              </a:spcAft>
              <a:buClr>
                <a:srgbClr val="2F5496"/>
              </a:buClr>
              <a:buSzPts val="2800"/>
              <a:buNone/>
            </a:pPr>
            <a:r>
              <a:rPr lang="de-AT" i="1">
                <a:solidFill>
                  <a:srgbClr val="2F5496"/>
                </a:solidFill>
              </a:rPr>
              <a:t>Supporto ai processi di cambiamento – il modello zona di comfort come metodo per il cambiamento</a:t>
            </a:r>
            <a:endParaRPr i="1">
              <a:solidFill>
                <a:srgbClr val="2F5496"/>
              </a:solidFill>
            </a:endParaRPr>
          </a:p>
        </p:txBody>
      </p:sp>
      <p:sp>
        <p:nvSpPr>
          <p:cNvPr id="308" name="Google Shape;308;p36"/>
          <p:cNvSpPr txBox="1">
            <a:spLocks noGrp="1"/>
          </p:cNvSpPr>
          <p:nvPr>
            <p:ph type="ftr" idx="11"/>
          </p:nvPr>
        </p:nvSpPr>
        <p:spPr>
          <a:xfrm>
            <a:off x="1078524" y="6276181"/>
            <a:ext cx="41148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a:t>Sviluppo delle risorse umane</a:t>
            </a:r>
            <a:endParaRPr/>
          </a:p>
        </p:txBody>
      </p:sp>
      <p:sp>
        <p:nvSpPr>
          <p:cNvPr id="309" name="Google Shape;309;p36"/>
          <p:cNvSpPr txBox="1">
            <a:spLocks noGrp="1"/>
          </p:cNvSpPr>
          <p:nvPr>
            <p:ph type="sldNum" idx="12"/>
          </p:nvPr>
        </p:nvSpPr>
        <p:spPr>
          <a:xfrm>
            <a:off x="5263662" y="6276181"/>
            <a:ext cx="27432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de-AT"/>
              <a:t>24</a:t>
            </a:fld>
            <a:endParaRPr/>
          </a:p>
        </p:txBody>
      </p:sp>
      <p:pic>
        <p:nvPicPr>
          <p:cNvPr id="310" name="Google Shape;310;p36"/>
          <p:cNvPicPr preferRelativeResize="0"/>
          <p:nvPr/>
        </p:nvPicPr>
        <p:blipFill rotWithShape="1">
          <a:blip r:embed="rId3">
            <a:alphaModFix/>
          </a:blip>
          <a:srcRect/>
          <a:stretch/>
        </p:blipFill>
        <p:spPr>
          <a:xfrm>
            <a:off x="6923314" y="211819"/>
            <a:ext cx="1615621" cy="161562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7"/>
          <p:cNvSpPr txBox="1">
            <a:spLocks noGrp="1"/>
          </p:cNvSpPr>
          <p:nvPr>
            <p:ph type="title"/>
          </p:nvPr>
        </p:nvSpPr>
        <p:spPr>
          <a:xfrm>
            <a:off x="838200" y="1096675"/>
            <a:ext cx="10515600" cy="1230000"/>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1000"/>
              </a:spcBef>
              <a:spcAft>
                <a:spcPts val="0"/>
              </a:spcAft>
              <a:buClr>
                <a:srgbClr val="2F5496"/>
              </a:buClr>
              <a:buSzPts val="2800"/>
              <a:buFont typeface="Arial"/>
              <a:buNone/>
            </a:pPr>
            <a:r>
              <a:rPr lang="de-AT" sz="2800" i="1">
                <a:solidFill>
                  <a:srgbClr val="2F5496"/>
                </a:solidFill>
              </a:rPr>
              <a:t>Le sezioni del modello della zona di comfort</a:t>
            </a:r>
            <a:br>
              <a:rPr lang="de-AT" sz="2800" i="1">
                <a:solidFill>
                  <a:srgbClr val="2F5496"/>
                </a:solidFill>
              </a:rPr>
            </a:br>
            <a:r>
              <a:rPr lang="de-AT" sz="2400">
                <a:solidFill>
                  <a:srgbClr val="000000"/>
                </a:solidFill>
              </a:rPr>
              <a:t>Il modello della zona di comfort distingue, nel processo di cambiamento, tre sezioni:</a:t>
            </a:r>
            <a:endParaRPr sz="2400">
              <a:solidFill>
                <a:srgbClr val="000000"/>
              </a:solidFill>
            </a:endParaRPr>
          </a:p>
        </p:txBody>
      </p:sp>
      <p:sp>
        <p:nvSpPr>
          <p:cNvPr id="316" name="Google Shape;316;p37"/>
          <p:cNvSpPr txBox="1">
            <a:spLocks noGrp="1"/>
          </p:cNvSpPr>
          <p:nvPr>
            <p:ph type="ftr" idx="11"/>
          </p:nvPr>
        </p:nvSpPr>
        <p:spPr>
          <a:xfrm>
            <a:off x="1078524" y="6276181"/>
            <a:ext cx="41148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a:t>Sviluppo delle risorse umane</a:t>
            </a:r>
            <a:endParaRPr/>
          </a:p>
        </p:txBody>
      </p:sp>
      <p:sp>
        <p:nvSpPr>
          <p:cNvPr id="317" name="Google Shape;317;p37"/>
          <p:cNvSpPr txBox="1">
            <a:spLocks noGrp="1"/>
          </p:cNvSpPr>
          <p:nvPr>
            <p:ph type="sldNum" idx="12"/>
          </p:nvPr>
        </p:nvSpPr>
        <p:spPr>
          <a:xfrm>
            <a:off x="5263662" y="6276181"/>
            <a:ext cx="27432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de-AT"/>
              <a:t>25</a:t>
            </a:fld>
            <a:endParaRPr/>
          </a:p>
        </p:txBody>
      </p:sp>
      <p:pic>
        <p:nvPicPr>
          <p:cNvPr id="318" name="Google Shape;318;p37"/>
          <p:cNvPicPr preferRelativeResize="0"/>
          <p:nvPr/>
        </p:nvPicPr>
        <p:blipFill rotWithShape="1">
          <a:blip r:embed="rId3">
            <a:alphaModFix/>
          </a:blip>
          <a:srcRect/>
          <a:stretch/>
        </p:blipFill>
        <p:spPr>
          <a:xfrm>
            <a:off x="4466044" y="1916792"/>
            <a:ext cx="5065268" cy="472451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8"/>
          <p:cNvSpPr txBox="1">
            <a:spLocks noGrp="1"/>
          </p:cNvSpPr>
          <p:nvPr>
            <p:ph type="title"/>
          </p:nvPr>
        </p:nvSpPr>
        <p:spPr>
          <a:xfrm>
            <a:off x="838199" y="1096666"/>
            <a:ext cx="10515600" cy="8845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F3864"/>
              </a:buClr>
              <a:buSzPts val="3600"/>
              <a:buFont typeface="Calibri"/>
              <a:buNone/>
            </a:pPr>
            <a:r>
              <a:rPr lang="de-AT"/>
              <a:t>La zona di comfort</a:t>
            </a:r>
            <a:endParaRPr/>
          </a:p>
        </p:txBody>
      </p:sp>
      <p:sp>
        <p:nvSpPr>
          <p:cNvPr id="324" name="Google Shape;324;p38"/>
          <p:cNvSpPr txBox="1">
            <a:spLocks noGrp="1"/>
          </p:cNvSpPr>
          <p:nvPr>
            <p:ph type="body" idx="1"/>
          </p:nvPr>
        </p:nvSpPr>
        <p:spPr>
          <a:xfrm>
            <a:off x="838200" y="2053247"/>
            <a:ext cx="10515600" cy="412371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de-AT"/>
              <a:t>Ogni persona ha la propria zona di comfort in cui si sente contenta e può svolgere i propri compiti di routine sentendosi sicura, perché consapevole dei propri punti di forza e abilità. Al di fuori di questa zona di comfort inizia l'ignoto, con nuovi compiti e responsabilità oltre i confini conosciuti. Ecco perché lasciare la zona di comfort di solito causa disagio; i tuoi dipendenti devono superare sé stessi - e molti di loro lottano con dubbi o paure di un possibile fallimento.</a:t>
            </a:r>
            <a:endParaRPr/>
          </a:p>
        </p:txBody>
      </p:sp>
      <p:sp>
        <p:nvSpPr>
          <p:cNvPr id="325" name="Google Shape;325;p38"/>
          <p:cNvSpPr txBox="1">
            <a:spLocks noGrp="1"/>
          </p:cNvSpPr>
          <p:nvPr>
            <p:ph type="ftr" idx="11"/>
          </p:nvPr>
        </p:nvSpPr>
        <p:spPr>
          <a:xfrm>
            <a:off x="1078524" y="6276181"/>
            <a:ext cx="41148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a:t>Sviluppo delle risorse umane</a:t>
            </a:r>
            <a:endParaRPr/>
          </a:p>
        </p:txBody>
      </p:sp>
      <p:sp>
        <p:nvSpPr>
          <p:cNvPr id="326" name="Google Shape;326;p38"/>
          <p:cNvSpPr txBox="1">
            <a:spLocks noGrp="1"/>
          </p:cNvSpPr>
          <p:nvPr>
            <p:ph type="sldNum" idx="12"/>
          </p:nvPr>
        </p:nvSpPr>
        <p:spPr>
          <a:xfrm>
            <a:off x="5263662" y="6276181"/>
            <a:ext cx="27432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de-AT"/>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9"/>
          <p:cNvSpPr txBox="1">
            <a:spLocks noGrp="1"/>
          </p:cNvSpPr>
          <p:nvPr>
            <p:ph type="title"/>
          </p:nvPr>
        </p:nvSpPr>
        <p:spPr>
          <a:xfrm>
            <a:off x="838199" y="1096666"/>
            <a:ext cx="10515600" cy="8845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F3864"/>
              </a:buClr>
              <a:buSzPts val="3600"/>
              <a:buFont typeface="Calibri"/>
              <a:buNone/>
            </a:pPr>
            <a:r>
              <a:rPr lang="de-AT"/>
              <a:t>La zona di apprendimento</a:t>
            </a:r>
            <a:endParaRPr/>
          </a:p>
        </p:txBody>
      </p:sp>
      <p:sp>
        <p:nvSpPr>
          <p:cNvPr id="332" name="Google Shape;332;p39"/>
          <p:cNvSpPr txBox="1">
            <a:spLocks noGrp="1"/>
          </p:cNvSpPr>
          <p:nvPr>
            <p:ph type="ftr" idx="11"/>
          </p:nvPr>
        </p:nvSpPr>
        <p:spPr>
          <a:xfrm>
            <a:off x="1078524" y="6276181"/>
            <a:ext cx="41148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a:t>Sviluppo delle risorse umane</a:t>
            </a:r>
            <a:endParaRPr/>
          </a:p>
        </p:txBody>
      </p:sp>
      <p:sp>
        <p:nvSpPr>
          <p:cNvPr id="333" name="Google Shape;333;p39"/>
          <p:cNvSpPr txBox="1">
            <a:spLocks noGrp="1"/>
          </p:cNvSpPr>
          <p:nvPr>
            <p:ph type="sldNum" idx="12"/>
          </p:nvPr>
        </p:nvSpPr>
        <p:spPr>
          <a:xfrm>
            <a:off x="5263662" y="6276181"/>
            <a:ext cx="27432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de-AT"/>
              <a:t>27</a:t>
            </a:fld>
            <a:endParaRPr/>
          </a:p>
        </p:txBody>
      </p:sp>
      <p:sp>
        <p:nvSpPr>
          <p:cNvPr id="334" name="Google Shape;334;p39"/>
          <p:cNvSpPr txBox="1"/>
          <p:nvPr/>
        </p:nvSpPr>
        <p:spPr>
          <a:xfrm>
            <a:off x="1118500" y="2106370"/>
            <a:ext cx="9968700" cy="2822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de-AT" sz="2400">
                <a:solidFill>
                  <a:schemeClr val="dk1"/>
                </a:solidFill>
                <a:latin typeface="Calibri"/>
                <a:ea typeface="Calibri"/>
                <a:cs typeface="Calibri"/>
                <a:sym typeface="Calibri"/>
              </a:rPr>
              <a:t>In questa terra di confine tra zone di comfort e nuove sfide si trova la zona di apprendimento: qui hai la possibilità di crescere, imparare e fare nuove esperienze. Se queste esperienze sono positive e i tuoi dipendenti sono in grado di affrontare le sfide, la loro zona di comfort aumenta. Tuttavia, se vanno troppo lontano, o se vogliono crescere troppo velocemente, aumenta il rischio di insuccesso.</a:t>
            </a:r>
            <a:endParaRPr sz="2400">
              <a:solidFill>
                <a:schemeClr val="dk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40"/>
          <p:cNvSpPr txBox="1">
            <a:spLocks noGrp="1"/>
          </p:cNvSpPr>
          <p:nvPr>
            <p:ph type="body" idx="1"/>
          </p:nvPr>
        </p:nvSpPr>
        <p:spPr>
          <a:xfrm>
            <a:off x="838200" y="2053247"/>
            <a:ext cx="10515600" cy="412371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de-AT"/>
              <a:t>Nella zona di panico si trova tutto ciò che non può essere padroneggiato o controllato. Rischio e pericolo diventano prepotenti, quindi l'apprendimento non è più possibile. Quando si verifica un insuccesso in questa zona, i dipendenti di solito si ritirano nella loro zona di comfort e creano persino una barriera intorno ad essa. Diventerà quindi molto più difficile motivare i dipendenti a fare un nuovo tentativo.</a:t>
            </a:r>
            <a:endParaRPr/>
          </a:p>
        </p:txBody>
      </p:sp>
      <p:sp>
        <p:nvSpPr>
          <p:cNvPr id="340" name="Google Shape;340;p40"/>
          <p:cNvSpPr txBox="1">
            <a:spLocks noGrp="1"/>
          </p:cNvSpPr>
          <p:nvPr>
            <p:ph type="ftr" idx="11"/>
          </p:nvPr>
        </p:nvSpPr>
        <p:spPr>
          <a:xfrm>
            <a:off x="1078524" y="6276181"/>
            <a:ext cx="41148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a:t>Sviluppo delle risorse umane</a:t>
            </a:r>
            <a:endParaRPr/>
          </a:p>
        </p:txBody>
      </p:sp>
      <p:sp>
        <p:nvSpPr>
          <p:cNvPr id="341" name="Google Shape;341;p40"/>
          <p:cNvSpPr txBox="1">
            <a:spLocks noGrp="1"/>
          </p:cNvSpPr>
          <p:nvPr>
            <p:ph type="sldNum" idx="12"/>
          </p:nvPr>
        </p:nvSpPr>
        <p:spPr>
          <a:xfrm>
            <a:off x="5263662" y="6276181"/>
            <a:ext cx="27432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de-AT"/>
              <a:t>28</a:t>
            </a:fld>
            <a:endParaRPr/>
          </a:p>
        </p:txBody>
      </p:sp>
      <p:sp>
        <p:nvSpPr>
          <p:cNvPr id="342" name="Google Shape;342;p40"/>
          <p:cNvSpPr txBox="1">
            <a:spLocks noGrp="1"/>
          </p:cNvSpPr>
          <p:nvPr>
            <p:ph type="title"/>
          </p:nvPr>
        </p:nvSpPr>
        <p:spPr>
          <a:xfrm>
            <a:off x="838199" y="1096666"/>
            <a:ext cx="10515600" cy="8845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F3864"/>
              </a:buClr>
              <a:buSzPts val="3600"/>
              <a:buFont typeface="Calibri"/>
              <a:buNone/>
            </a:pPr>
            <a:r>
              <a:rPr lang="de-AT"/>
              <a:t>La zona di panico</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1"/>
          <p:cNvSpPr txBox="1">
            <a:spLocks noGrp="1"/>
          </p:cNvSpPr>
          <p:nvPr>
            <p:ph type="title"/>
          </p:nvPr>
        </p:nvSpPr>
        <p:spPr>
          <a:xfrm>
            <a:off x="838199" y="1096666"/>
            <a:ext cx="10515600" cy="8845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F3864"/>
              </a:buClr>
              <a:buSzPts val="3600"/>
              <a:buFont typeface="Calibri"/>
              <a:buNone/>
            </a:pPr>
            <a:r>
              <a:rPr lang="de-AT" b="1" i="1"/>
              <a:t>Modi per uscire dalla zona di comfort</a:t>
            </a:r>
            <a:endParaRPr/>
          </a:p>
        </p:txBody>
      </p:sp>
      <p:sp>
        <p:nvSpPr>
          <p:cNvPr id="348" name="Google Shape;348;p41"/>
          <p:cNvSpPr txBox="1">
            <a:spLocks noGrp="1"/>
          </p:cNvSpPr>
          <p:nvPr>
            <p:ph type="ftr" idx="11"/>
          </p:nvPr>
        </p:nvSpPr>
        <p:spPr>
          <a:xfrm>
            <a:off x="1078524" y="6276181"/>
            <a:ext cx="41148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a:t>Sviluppo delle risorse umane</a:t>
            </a:r>
            <a:endParaRPr/>
          </a:p>
        </p:txBody>
      </p:sp>
      <p:sp>
        <p:nvSpPr>
          <p:cNvPr id="349" name="Google Shape;349;p41"/>
          <p:cNvSpPr txBox="1">
            <a:spLocks noGrp="1"/>
          </p:cNvSpPr>
          <p:nvPr>
            <p:ph type="sldNum" idx="12"/>
          </p:nvPr>
        </p:nvSpPr>
        <p:spPr>
          <a:xfrm>
            <a:off x="5263662" y="6276181"/>
            <a:ext cx="27432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de-AT"/>
              <a:t>29</a:t>
            </a:fld>
            <a:endParaRPr/>
          </a:p>
        </p:txBody>
      </p:sp>
      <p:pic>
        <p:nvPicPr>
          <p:cNvPr id="350" name="Google Shape;350;p41"/>
          <p:cNvPicPr preferRelativeResize="0"/>
          <p:nvPr/>
        </p:nvPicPr>
        <p:blipFill>
          <a:blip r:embed="rId3">
            <a:alphaModFix/>
          </a:blip>
          <a:stretch>
            <a:fillRect/>
          </a:stretch>
        </p:blipFill>
        <p:spPr>
          <a:xfrm>
            <a:off x="1551075" y="2073461"/>
            <a:ext cx="8639175" cy="3638550"/>
          </a:xfrm>
          <a:prstGeom prst="rect">
            <a:avLst/>
          </a:prstGeom>
          <a:noFill/>
          <a:ln>
            <a:noFill/>
          </a:ln>
          <a:effectLst>
            <a:outerShdw blurRad="57150" dist="114300" dir="5400000" algn="bl" rotWithShape="0">
              <a:srgbClr val="000000">
                <a:alpha val="50000"/>
              </a:srgbClr>
            </a:outerShdw>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385623"/>
              </a:buClr>
              <a:buSzPts val="6000"/>
              <a:buFont typeface="Calibri"/>
              <a:buNone/>
            </a:pPr>
            <a:r>
              <a:rPr lang="de-AT"/>
              <a:t>Leadership per insegnanti e Dirigenti Scolastici</a:t>
            </a:r>
            <a:endParaRPr/>
          </a:p>
        </p:txBody>
      </p:sp>
      <p:sp>
        <p:nvSpPr>
          <p:cNvPr id="128" name="Google Shape;128;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A8D08C"/>
              </a:buClr>
              <a:buSzPts val="2400"/>
              <a:buNone/>
            </a:pPr>
            <a:r>
              <a:rPr lang="de-AT"/>
              <a:t>Perché la leadership? Per superare le barriere all'apprendimento!</a:t>
            </a:r>
            <a:endParaRPr/>
          </a:p>
        </p:txBody>
      </p:sp>
      <p:sp>
        <p:nvSpPr>
          <p:cNvPr id="129" name="Google Shape;129;p15"/>
          <p:cNvSpPr txBox="1">
            <a:spLocks noGrp="1"/>
          </p:cNvSpPr>
          <p:nvPr>
            <p:ph type="ftr" idx="11"/>
          </p:nvPr>
        </p:nvSpPr>
        <p:spPr>
          <a:xfrm>
            <a:off x="1078524" y="6276181"/>
            <a:ext cx="41148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a:t>Leadership</a:t>
            </a:r>
            <a:endParaRPr/>
          </a:p>
        </p:txBody>
      </p:sp>
      <p:sp>
        <p:nvSpPr>
          <p:cNvPr id="130" name="Google Shape;130;p15"/>
          <p:cNvSpPr txBox="1">
            <a:spLocks noGrp="1"/>
          </p:cNvSpPr>
          <p:nvPr>
            <p:ph type="sldNum" idx="12"/>
          </p:nvPr>
        </p:nvSpPr>
        <p:spPr>
          <a:xfrm>
            <a:off x="5263662" y="6276181"/>
            <a:ext cx="27432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de-AT"/>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2"/>
          <p:cNvSpPr txBox="1">
            <a:spLocks noGrp="1"/>
          </p:cNvSpPr>
          <p:nvPr>
            <p:ph type="title"/>
          </p:nvPr>
        </p:nvSpPr>
        <p:spPr>
          <a:xfrm>
            <a:off x="838199" y="1096666"/>
            <a:ext cx="10515600" cy="8845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F3864"/>
              </a:buClr>
              <a:buSzPts val="3600"/>
              <a:buFont typeface="Calibri"/>
              <a:buNone/>
            </a:pPr>
            <a:r>
              <a:rPr lang="de-AT" b="1" i="1"/>
              <a:t>Tutto è meglio insieme: fornire supporto nella zona di apprendimento</a:t>
            </a:r>
            <a:endParaRPr/>
          </a:p>
        </p:txBody>
      </p:sp>
      <p:sp>
        <p:nvSpPr>
          <p:cNvPr id="356" name="Google Shape;356;p42"/>
          <p:cNvSpPr txBox="1">
            <a:spLocks noGrp="1"/>
          </p:cNvSpPr>
          <p:nvPr>
            <p:ph type="ftr" idx="11"/>
          </p:nvPr>
        </p:nvSpPr>
        <p:spPr>
          <a:xfrm>
            <a:off x="1078524" y="6276181"/>
            <a:ext cx="41148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a:t>Sviluppo delle risorse umane</a:t>
            </a:r>
            <a:endParaRPr/>
          </a:p>
        </p:txBody>
      </p:sp>
      <p:sp>
        <p:nvSpPr>
          <p:cNvPr id="357" name="Google Shape;357;p42"/>
          <p:cNvSpPr txBox="1">
            <a:spLocks noGrp="1"/>
          </p:cNvSpPr>
          <p:nvPr>
            <p:ph type="sldNum" idx="12"/>
          </p:nvPr>
        </p:nvSpPr>
        <p:spPr>
          <a:xfrm>
            <a:off x="5263662" y="6276181"/>
            <a:ext cx="27432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de-AT"/>
              <a:t>30</a:t>
            </a:fld>
            <a:endParaRPr/>
          </a:p>
        </p:txBody>
      </p:sp>
      <p:pic>
        <p:nvPicPr>
          <p:cNvPr id="358" name="Google Shape;358;p42"/>
          <p:cNvPicPr preferRelativeResize="0"/>
          <p:nvPr/>
        </p:nvPicPr>
        <p:blipFill>
          <a:blip r:embed="rId3">
            <a:alphaModFix/>
          </a:blip>
          <a:stretch>
            <a:fillRect/>
          </a:stretch>
        </p:blipFill>
        <p:spPr>
          <a:xfrm>
            <a:off x="1836800" y="2148686"/>
            <a:ext cx="8772525" cy="3667125"/>
          </a:xfrm>
          <a:prstGeom prst="rect">
            <a:avLst/>
          </a:prstGeom>
          <a:noFill/>
          <a:ln>
            <a:noFill/>
          </a:ln>
          <a:effectLst>
            <a:outerShdw blurRad="57150" dist="114300" dir="5400000" algn="bl" rotWithShape="0">
              <a:srgbClr val="000000">
                <a:alpha val="50000"/>
              </a:srgbClr>
            </a:outerShdw>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3"/>
          <p:cNvSpPr txBox="1">
            <a:spLocks noGrp="1"/>
          </p:cNvSpPr>
          <p:nvPr>
            <p:ph type="title"/>
          </p:nvPr>
        </p:nvSpPr>
        <p:spPr>
          <a:xfrm>
            <a:off x="838199" y="1096666"/>
            <a:ext cx="10515600" cy="8845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F3864"/>
              </a:buClr>
              <a:buSzPts val="3600"/>
              <a:buFont typeface="Calibri"/>
              <a:buNone/>
            </a:pPr>
            <a:r>
              <a:rPr lang="de-AT" b="1" i="1"/>
              <a:t>Non farti prendere dal panico ...! “Pronto soccorso” nella zona di panico</a:t>
            </a:r>
            <a:endParaRPr/>
          </a:p>
        </p:txBody>
      </p:sp>
      <p:sp>
        <p:nvSpPr>
          <p:cNvPr id="364" name="Google Shape;364;p43"/>
          <p:cNvSpPr txBox="1">
            <a:spLocks noGrp="1"/>
          </p:cNvSpPr>
          <p:nvPr>
            <p:ph type="ftr" idx="11"/>
          </p:nvPr>
        </p:nvSpPr>
        <p:spPr>
          <a:xfrm>
            <a:off x="1078524" y="6276181"/>
            <a:ext cx="41148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a:t>Sviluppo delle risorse umane</a:t>
            </a:r>
            <a:endParaRPr/>
          </a:p>
        </p:txBody>
      </p:sp>
      <p:sp>
        <p:nvSpPr>
          <p:cNvPr id="365" name="Google Shape;365;p43"/>
          <p:cNvSpPr txBox="1">
            <a:spLocks noGrp="1"/>
          </p:cNvSpPr>
          <p:nvPr>
            <p:ph type="sldNum" idx="12"/>
          </p:nvPr>
        </p:nvSpPr>
        <p:spPr>
          <a:xfrm>
            <a:off x="5263662" y="6276181"/>
            <a:ext cx="27432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de-AT"/>
              <a:t>31</a:t>
            </a:fld>
            <a:endParaRPr/>
          </a:p>
        </p:txBody>
      </p:sp>
      <p:pic>
        <p:nvPicPr>
          <p:cNvPr id="366" name="Google Shape;366;p43"/>
          <p:cNvPicPr preferRelativeResize="0"/>
          <p:nvPr/>
        </p:nvPicPr>
        <p:blipFill>
          <a:blip r:embed="rId3">
            <a:alphaModFix/>
          </a:blip>
          <a:stretch>
            <a:fillRect/>
          </a:stretch>
        </p:blipFill>
        <p:spPr>
          <a:xfrm>
            <a:off x="1566100" y="2795386"/>
            <a:ext cx="8610600" cy="1752600"/>
          </a:xfrm>
          <a:prstGeom prst="rect">
            <a:avLst/>
          </a:prstGeom>
          <a:noFill/>
          <a:ln>
            <a:noFill/>
          </a:ln>
          <a:effectLst>
            <a:outerShdw blurRad="57150" dist="114300" dir="6240000" algn="bl" rotWithShape="0">
              <a:srgbClr val="000000">
                <a:alpha val="5000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p44"/>
          <p:cNvSpPr txBox="1">
            <a:spLocks noGrp="1"/>
          </p:cNvSpPr>
          <p:nvPr>
            <p:ph type="title"/>
          </p:nvPr>
        </p:nvSpPr>
        <p:spPr>
          <a:xfrm>
            <a:off x="838199" y="1096666"/>
            <a:ext cx="10515600" cy="8845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de-AT" sz="3000"/>
              <a:t>Burn out (esaurimento): guidare e responsabilizzare gli insegnanti a rischio</a:t>
            </a:r>
            <a:endParaRPr sz="3000"/>
          </a:p>
          <a:p>
            <a:pPr marL="0" lvl="0" indent="0" algn="l" rtl="0">
              <a:lnSpc>
                <a:spcPct val="90000"/>
              </a:lnSpc>
              <a:spcBef>
                <a:spcPts val="0"/>
              </a:spcBef>
              <a:spcAft>
                <a:spcPts val="0"/>
              </a:spcAft>
              <a:buClr>
                <a:schemeClr val="dk1"/>
              </a:buClr>
              <a:buSzPts val="1100"/>
              <a:buFont typeface="Arial"/>
              <a:buNone/>
            </a:pPr>
            <a:endParaRPr/>
          </a:p>
          <a:p>
            <a:pPr marL="0" lvl="0" indent="0" algn="l" rtl="0">
              <a:lnSpc>
                <a:spcPct val="90000"/>
              </a:lnSpc>
              <a:spcBef>
                <a:spcPts val="0"/>
              </a:spcBef>
              <a:spcAft>
                <a:spcPts val="0"/>
              </a:spcAft>
              <a:buClr>
                <a:srgbClr val="1F3864"/>
              </a:buClr>
              <a:buSzPts val="3600"/>
              <a:buFont typeface="Calibri"/>
              <a:buNone/>
            </a:pPr>
            <a:endParaRPr/>
          </a:p>
        </p:txBody>
      </p:sp>
      <p:sp>
        <p:nvSpPr>
          <p:cNvPr id="372" name="Google Shape;372;p44"/>
          <p:cNvSpPr txBox="1">
            <a:spLocks noGrp="1"/>
          </p:cNvSpPr>
          <p:nvPr>
            <p:ph type="body" idx="1"/>
          </p:nvPr>
        </p:nvSpPr>
        <p:spPr>
          <a:xfrm>
            <a:off x="838200" y="2053247"/>
            <a:ext cx="10515600" cy="4123715"/>
          </a:xfrm>
          <a:prstGeom prst="rect">
            <a:avLst/>
          </a:prstGeom>
          <a:noFill/>
          <a:ln>
            <a:noFill/>
          </a:ln>
        </p:spPr>
        <p:txBody>
          <a:bodyPr spcFirstLastPara="1" wrap="square" lIns="91425" tIns="45700" rIns="91425" bIns="45700" anchor="t" anchorCtr="0">
            <a:noAutofit/>
          </a:bodyPr>
          <a:lstStyle/>
          <a:p>
            <a:pPr marL="228600" lvl="0" indent="-215900" algn="l" rtl="0">
              <a:lnSpc>
                <a:spcPct val="80000"/>
              </a:lnSpc>
              <a:spcBef>
                <a:spcPts val="0"/>
              </a:spcBef>
              <a:spcAft>
                <a:spcPts val="0"/>
              </a:spcAft>
              <a:buClr>
                <a:schemeClr val="dk1"/>
              </a:buClr>
              <a:buSzPts val="2600"/>
              <a:buChar char="•"/>
            </a:pPr>
            <a:r>
              <a:rPr lang="de-AT" sz="2600"/>
              <a:t>L’esaurimento (burnout) si sviluppa lentamente nel corso di mesi e anni a causa del continuo sforzo fisico, emotivo e mentale e termina con il collasso fisico, mentale, psicologico e sociale delle persone colpite.</a:t>
            </a:r>
            <a:endParaRPr sz="2600"/>
          </a:p>
          <a:p>
            <a:pPr marL="228600" lvl="0" indent="-215900" algn="l" rtl="0">
              <a:lnSpc>
                <a:spcPct val="80000"/>
              </a:lnSpc>
              <a:spcBef>
                <a:spcPts val="1000"/>
              </a:spcBef>
              <a:spcAft>
                <a:spcPts val="0"/>
              </a:spcAft>
              <a:buSzPts val="2600"/>
              <a:buChar char="•"/>
            </a:pPr>
            <a:r>
              <a:rPr lang="de-AT" sz="2600"/>
              <a:t>I principali sintomi del “burnout” sono l'esaurimento fisico ed emotivo, la persistente mancanza di prestazioni fisiche e mentali, di motivazione e la crescente incapacità di recuperare. In alcuni casi, fasi di miglioramento e recupero sono seguite da ulteriori fasi di peggioramento. Sfortunatamente, l'esaurimento spesso non viene rilevato in tempo perché il passaggio dalla normale stanchezza ai primi stadi dell'esaurimento passa facilmente inosservato e viene percepito come una fase normale.</a:t>
            </a:r>
            <a:endParaRPr sz="2600"/>
          </a:p>
        </p:txBody>
      </p:sp>
      <p:sp>
        <p:nvSpPr>
          <p:cNvPr id="373" name="Google Shape;373;p44"/>
          <p:cNvSpPr txBox="1">
            <a:spLocks noGrp="1"/>
          </p:cNvSpPr>
          <p:nvPr>
            <p:ph type="ftr" idx="11"/>
          </p:nvPr>
        </p:nvSpPr>
        <p:spPr>
          <a:xfrm>
            <a:off x="1078524" y="6276181"/>
            <a:ext cx="41148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a:t>Sviluppo delle risorse umane</a:t>
            </a:r>
            <a:endParaRPr/>
          </a:p>
        </p:txBody>
      </p:sp>
      <p:sp>
        <p:nvSpPr>
          <p:cNvPr id="374" name="Google Shape;374;p44"/>
          <p:cNvSpPr txBox="1">
            <a:spLocks noGrp="1"/>
          </p:cNvSpPr>
          <p:nvPr>
            <p:ph type="sldNum" idx="12"/>
          </p:nvPr>
        </p:nvSpPr>
        <p:spPr>
          <a:xfrm>
            <a:off x="5263662" y="6276181"/>
            <a:ext cx="27432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de-AT"/>
              <a:t>32</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45"/>
          <p:cNvSpPr txBox="1">
            <a:spLocks noGrp="1"/>
          </p:cNvSpPr>
          <p:nvPr>
            <p:ph type="ftr" idx="11"/>
          </p:nvPr>
        </p:nvSpPr>
        <p:spPr>
          <a:xfrm>
            <a:off x="1078524" y="6276181"/>
            <a:ext cx="41148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a:t>Sviluppo delle risorse umane</a:t>
            </a:r>
            <a:endParaRPr/>
          </a:p>
        </p:txBody>
      </p:sp>
      <p:sp>
        <p:nvSpPr>
          <p:cNvPr id="380" name="Google Shape;380;p45"/>
          <p:cNvSpPr txBox="1">
            <a:spLocks noGrp="1"/>
          </p:cNvSpPr>
          <p:nvPr>
            <p:ph type="sldNum" idx="12"/>
          </p:nvPr>
        </p:nvSpPr>
        <p:spPr>
          <a:xfrm>
            <a:off x="5263662" y="6276181"/>
            <a:ext cx="27432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de-AT"/>
              <a:t>33</a:t>
            </a:fld>
            <a:endParaRPr/>
          </a:p>
        </p:txBody>
      </p:sp>
      <p:sp>
        <p:nvSpPr>
          <p:cNvPr id="381" name="Google Shape;381;p45"/>
          <p:cNvSpPr txBox="1">
            <a:spLocks noGrp="1"/>
          </p:cNvSpPr>
          <p:nvPr>
            <p:ph type="title"/>
          </p:nvPr>
        </p:nvSpPr>
        <p:spPr>
          <a:xfrm>
            <a:off x="838200" y="973964"/>
            <a:ext cx="10515600" cy="8845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de-AT"/>
              <a:t>Rileggere e riconsiderare le azioni dei Leader</a:t>
            </a:r>
            <a:br>
              <a:rPr lang="de-AT"/>
            </a:br>
            <a:endParaRPr/>
          </a:p>
        </p:txBody>
      </p:sp>
      <p:sp>
        <p:nvSpPr>
          <p:cNvPr id="382" name="Google Shape;382;p45"/>
          <p:cNvSpPr txBox="1">
            <a:spLocks noGrp="1"/>
          </p:cNvSpPr>
          <p:nvPr>
            <p:ph type="body" idx="2"/>
          </p:nvPr>
        </p:nvSpPr>
        <p:spPr>
          <a:xfrm>
            <a:off x="839801" y="1787975"/>
            <a:ext cx="8728800" cy="4401600"/>
          </a:xfrm>
          <a:prstGeom prst="rect">
            <a:avLst/>
          </a:prstGeom>
          <a:noFill/>
          <a:ln>
            <a:noFill/>
          </a:ln>
        </p:spPr>
        <p:txBody>
          <a:bodyPr spcFirstLastPara="1" wrap="square" lIns="91425" tIns="45700" rIns="91425" bIns="45700" anchor="t" anchorCtr="0">
            <a:noAutofit/>
          </a:bodyPr>
          <a:lstStyle/>
          <a:p>
            <a:pPr marL="228600" lvl="0" indent="-228600" algn="l" rtl="0">
              <a:lnSpc>
                <a:spcPct val="70000"/>
              </a:lnSpc>
              <a:spcBef>
                <a:spcPts val="1000"/>
              </a:spcBef>
              <a:spcAft>
                <a:spcPts val="0"/>
              </a:spcAft>
              <a:buClr>
                <a:srgbClr val="000000"/>
              </a:buClr>
              <a:buSzPts val="1850"/>
              <a:buChar char="•"/>
            </a:pPr>
            <a:r>
              <a:rPr lang="de-AT" sz="1850" b="1">
                <a:solidFill>
                  <a:srgbClr val="000000"/>
                </a:solidFill>
              </a:rPr>
              <a:t>Relazioni positive </a:t>
            </a:r>
            <a:r>
              <a:rPr lang="de-AT" sz="1850">
                <a:solidFill>
                  <a:srgbClr val="000000"/>
                </a:solidFill>
              </a:rPr>
              <a:t>(ad esempio, promuovere relazioni attente e coerenti con adulti e coetanei di supporto, diversificare gli approcci didattici includendo più intelligenze)</a:t>
            </a:r>
            <a:endParaRPr sz="1850">
              <a:solidFill>
                <a:srgbClr val="000000"/>
              </a:solidFill>
            </a:endParaRPr>
          </a:p>
          <a:p>
            <a:pPr marL="228600" lvl="0" indent="-228600" algn="l" rtl="0">
              <a:lnSpc>
                <a:spcPct val="70000"/>
              </a:lnSpc>
              <a:spcBef>
                <a:spcPts val="1000"/>
              </a:spcBef>
              <a:spcAft>
                <a:spcPts val="0"/>
              </a:spcAft>
              <a:buClr>
                <a:srgbClr val="000000"/>
              </a:buClr>
              <a:buSzPts val="1850"/>
              <a:buChar char="•"/>
            </a:pPr>
            <a:r>
              <a:rPr lang="de-AT" sz="1850" b="1">
                <a:solidFill>
                  <a:srgbClr val="000000"/>
                </a:solidFill>
              </a:rPr>
              <a:t>Stabilire confini chiari, coerenti e appropriati </a:t>
            </a:r>
            <a:r>
              <a:rPr lang="de-AT" sz="1850">
                <a:solidFill>
                  <a:srgbClr val="000000"/>
                </a:solidFill>
              </a:rPr>
              <a:t>(ad esempio, condividere aspettative comportamentali con il personale, gli studenti, le famiglie, le regole di base e le politiche sulla ricerca, la raccolta di informazioni e le buone pratiche come "le migliori")</a:t>
            </a:r>
            <a:endParaRPr sz="1850">
              <a:solidFill>
                <a:srgbClr val="000000"/>
              </a:solidFill>
            </a:endParaRPr>
          </a:p>
          <a:p>
            <a:pPr marL="228600" lvl="0" indent="-228600" algn="l" rtl="0">
              <a:lnSpc>
                <a:spcPct val="70000"/>
              </a:lnSpc>
              <a:spcBef>
                <a:spcPts val="1000"/>
              </a:spcBef>
              <a:spcAft>
                <a:spcPts val="0"/>
              </a:spcAft>
              <a:buClr>
                <a:srgbClr val="000000"/>
              </a:buClr>
              <a:buSzPts val="1850"/>
              <a:buChar char="•"/>
            </a:pPr>
            <a:r>
              <a:rPr lang="de-AT" sz="1850" b="1">
                <a:solidFill>
                  <a:srgbClr val="000000"/>
                </a:solidFill>
              </a:rPr>
              <a:t>Insegnare le abilità di guida della vita </a:t>
            </a:r>
            <a:r>
              <a:rPr lang="de-AT" sz="1850">
                <a:solidFill>
                  <a:srgbClr val="000000"/>
                </a:solidFill>
              </a:rPr>
              <a:t>(ad esempio, integrare le abilità di vita nelle attività quotidiane della scuola, sondare la forza lavoro educativa della tua scuola su ciò che pensano di aver bisogno in termini di iniziative di sviluppo professionale)</a:t>
            </a:r>
            <a:endParaRPr sz="1850">
              <a:solidFill>
                <a:srgbClr val="000000"/>
              </a:solidFill>
            </a:endParaRPr>
          </a:p>
          <a:p>
            <a:pPr marL="228600" lvl="0" indent="-228600" algn="l" rtl="0">
              <a:lnSpc>
                <a:spcPct val="70000"/>
              </a:lnSpc>
              <a:spcBef>
                <a:spcPts val="1000"/>
              </a:spcBef>
              <a:spcAft>
                <a:spcPts val="0"/>
              </a:spcAft>
              <a:buClr>
                <a:srgbClr val="000000"/>
              </a:buClr>
              <a:buSzPts val="1850"/>
              <a:buChar char="•"/>
            </a:pPr>
            <a:r>
              <a:rPr lang="de-AT" sz="1850" b="1">
                <a:solidFill>
                  <a:srgbClr val="000000"/>
                </a:solidFill>
              </a:rPr>
              <a:t>Fornire risorse e supporto </a:t>
            </a:r>
            <a:r>
              <a:rPr lang="de-AT" sz="1850">
                <a:solidFill>
                  <a:srgbClr val="000000"/>
                </a:solidFill>
              </a:rPr>
              <a:t>(ad esempio, fornire feedback mirati e regolari che inviino messaggi di supporto, lavorare con i media per ottenere storie che dimostrino attenzione e sostegno al pubblico)</a:t>
            </a:r>
            <a:endParaRPr sz="1850">
              <a:solidFill>
                <a:srgbClr val="000000"/>
              </a:solidFill>
            </a:endParaRPr>
          </a:p>
          <a:p>
            <a:pPr marL="228600" lvl="0" indent="-228600" algn="l" rtl="0">
              <a:lnSpc>
                <a:spcPct val="70000"/>
              </a:lnSpc>
              <a:spcBef>
                <a:spcPts val="1000"/>
              </a:spcBef>
              <a:spcAft>
                <a:spcPts val="0"/>
              </a:spcAft>
              <a:buClr>
                <a:srgbClr val="000000"/>
              </a:buClr>
              <a:buSzPts val="1850"/>
              <a:buChar char="•"/>
            </a:pPr>
            <a:r>
              <a:rPr lang="de-AT" sz="1850" b="1">
                <a:solidFill>
                  <a:srgbClr val="000000"/>
                </a:solidFill>
              </a:rPr>
              <a:t>Stabilire e comunicare scopi e aspettative </a:t>
            </a:r>
            <a:r>
              <a:rPr lang="de-AT" sz="1850">
                <a:solidFill>
                  <a:srgbClr val="000000"/>
                </a:solidFill>
              </a:rPr>
              <a:t>(ad esempio permeare la scuola con messaggi "si può fare", raccontare storie sui modelli di ruolo)</a:t>
            </a:r>
            <a:endParaRPr sz="1850">
              <a:solidFill>
                <a:srgbClr val="000000"/>
              </a:solidFill>
            </a:endParaRPr>
          </a:p>
          <a:p>
            <a:pPr marL="228600" lvl="0" indent="-228600" algn="l" rtl="0">
              <a:lnSpc>
                <a:spcPct val="70000"/>
              </a:lnSpc>
              <a:spcBef>
                <a:spcPts val="1000"/>
              </a:spcBef>
              <a:spcAft>
                <a:spcPts val="0"/>
              </a:spcAft>
              <a:buClr>
                <a:srgbClr val="000000"/>
              </a:buClr>
              <a:buSzPts val="1850"/>
              <a:buChar char="•"/>
            </a:pPr>
            <a:r>
              <a:rPr lang="de-AT" sz="1850" b="1">
                <a:solidFill>
                  <a:srgbClr val="000000"/>
                </a:solidFill>
              </a:rPr>
              <a:t>Fornire opportunità di partecipazione significativa </a:t>
            </a:r>
            <a:r>
              <a:rPr lang="de-AT" sz="1850">
                <a:solidFill>
                  <a:srgbClr val="000000"/>
                </a:solidFill>
              </a:rPr>
              <a:t>(ad esempio, promuovere la pianificazione del team e l'insegnamento di gruppo, promuovere la partecipazione degli studenti alla governance della scuola)</a:t>
            </a:r>
            <a:endParaRPr sz="1850">
              <a:solidFill>
                <a:srgbClr val="000000"/>
              </a:solidFill>
            </a:endParaRPr>
          </a:p>
          <a:p>
            <a:pPr marL="228600" lvl="0" indent="-64135" algn="l" rtl="0">
              <a:lnSpc>
                <a:spcPct val="70000"/>
              </a:lnSpc>
              <a:spcBef>
                <a:spcPts val="1000"/>
              </a:spcBef>
              <a:spcAft>
                <a:spcPts val="0"/>
              </a:spcAft>
              <a:buClr>
                <a:schemeClr val="dk1"/>
              </a:buClr>
              <a:buSzPts val="2590"/>
              <a:buNone/>
            </a:pPr>
            <a:endParaRPr sz="259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1EFD8"/>
        </a:solidFill>
        <a:effectLst/>
      </p:bgPr>
    </p:bg>
    <p:spTree>
      <p:nvGrpSpPr>
        <p:cNvPr id="1" name="Shape 386"/>
        <p:cNvGrpSpPr/>
        <p:nvPr/>
      </p:nvGrpSpPr>
      <p:grpSpPr>
        <a:xfrm>
          <a:off x="0" y="0"/>
          <a:ext cx="0" cy="0"/>
          <a:chOff x="0" y="0"/>
          <a:chExt cx="0" cy="0"/>
        </a:xfrm>
      </p:grpSpPr>
      <p:sp>
        <p:nvSpPr>
          <p:cNvPr id="387" name="Google Shape;387;p46"/>
          <p:cNvSpPr txBox="1">
            <a:spLocks noGrp="1"/>
          </p:cNvSpPr>
          <p:nvPr>
            <p:ph type="title"/>
          </p:nvPr>
        </p:nvSpPr>
        <p:spPr>
          <a:xfrm>
            <a:off x="838199" y="1096666"/>
            <a:ext cx="10515600" cy="8845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de-AT"/>
              <a:t>Rileggere e riconsiderare le azioni dei Leader</a:t>
            </a:r>
            <a:endParaRPr/>
          </a:p>
        </p:txBody>
      </p:sp>
      <p:sp>
        <p:nvSpPr>
          <p:cNvPr id="388" name="Google Shape;388;p46"/>
          <p:cNvSpPr txBox="1">
            <a:spLocks noGrp="1"/>
          </p:cNvSpPr>
          <p:nvPr>
            <p:ph type="body" idx="1"/>
          </p:nvPr>
        </p:nvSpPr>
        <p:spPr>
          <a:xfrm>
            <a:off x="838200" y="2053247"/>
            <a:ext cx="10515600" cy="412371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de-AT"/>
              <a:t>Familiarizzate con i metodi best perfomers nel database. Se necessario è possibile consultare anche il manuale</a:t>
            </a:r>
            <a:endParaRPr/>
          </a:p>
          <a:p>
            <a:pPr marL="0" lvl="0" indent="0" algn="l" rtl="0">
              <a:lnSpc>
                <a:spcPct val="90000"/>
              </a:lnSpc>
              <a:spcBef>
                <a:spcPts val="1000"/>
              </a:spcBef>
              <a:spcAft>
                <a:spcPts val="0"/>
              </a:spcAft>
              <a:buClr>
                <a:schemeClr val="dk1"/>
              </a:buClr>
              <a:buSzPts val="2800"/>
              <a:buNone/>
            </a:pPr>
            <a:r>
              <a:rPr lang="de-AT"/>
              <a:t>Selezionare un metodo per ogni azione del Leader descritta in precedenza (Relazioni positive; Stabilire confini chiari, coerenti e appropriati; Insegnare le abilità di guida alla vita; Fornire risorse e sostegno; Stabilire e comunicare scopi e aspettative; Fornire opportunità di partecipazione significativa).</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de-AT"/>
              <a:t>Prendi nota degli esempi di Best performer in un elenco</a:t>
            </a:r>
            <a:endParaRPr/>
          </a:p>
        </p:txBody>
      </p:sp>
      <p:sp>
        <p:nvSpPr>
          <p:cNvPr id="389" name="Google Shape;389;p46"/>
          <p:cNvSpPr txBox="1">
            <a:spLocks noGrp="1"/>
          </p:cNvSpPr>
          <p:nvPr>
            <p:ph type="ftr" idx="11"/>
          </p:nvPr>
        </p:nvSpPr>
        <p:spPr>
          <a:xfrm>
            <a:off x="1078524" y="6276181"/>
            <a:ext cx="41148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a:t>Autodidatta</a:t>
            </a:r>
            <a:endParaRPr/>
          </a:p>
        </p:txBody>
      </p:sp>
      <p:sp>
        <p:nvSpPr>
          <p:cNvPr id="390" name="Google Shape;390;p46"/>
          <p:cNvSpPr txBox="1">
            <a:spLocks noGrp="1"/>
          </p:cNvSpPr>
          <p:nvPr>
            <p:ph type="sldNum" idx="12"/>
          </p:nvPr>
        </p:nvSpPr>
        <p:spPr>
          <a:xfrm>
            <a:off x="5263662" y="6276181"/>
            <a:ext cx="27432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de-AT"/>
              <a:t>34</a:t>
            </a:fld>
            <a:endParaRPr/>
          </a:p>
        </p:txBody>
      </p:sp>
      <p:pic>
        <p:nvPicPr>
          <p:cNvPr id="391" name="Google Shape;391;p46"/>
          <p:cNvPicPr preferRelativeResize="0"/>
          <p:nvPr/>
        </p:nvPicPr>
        <p:blipFill rotWithShape="1">
          <a:blip r:embed="rId3">
            <a:alphaModFix/>
          </a:blip>
          <a:srcRect/>
          <a:stretch/>
        </p:blipFill>
        <p:spPr>
          <a:xfrm>
            <a:off x="10474090" y="5134997"/>
            <a:ext cx="1278771" cy="1252674"/>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E1EFD8"/>
        </a:solidFill>
        <a:effectLst/>
      </p:bgPr>
    </p:bg>
    <p:spTree>
      <p:nvGrpSpPr>
        <p:cNvPr id="1" name="Shape 395"/>
        <p:cNvGrpSpPr/>
        <p:nvPr/>
      </p:nvGrpSpPr>
      <p:grpSpPr>
        <a:xfrm>
          <a:off x="0" y="0"/>
          <a:ext cx="0" cy="0"/>
          <a:chOff x="0" y="0"/>
          <a:chExt cx="0" cy="0"/>
        </a:xfrm>
      </p:grpSpPr>
      <p:sp>
        <p:nvSpPr>
          <p:cNvPr id="396" name="Google Shape;396;p47"/>
          <p:cNvSpPr txBox="1">
            <a:spLocks noGrp="1"/>
          </p:cNvSpPr>
          <p:nvPr>
            <p:ph type="title"/>
          </p:nvPr>
        </p:nvSpPr>
        <p:spPr>
          <a:xfrm>
            <a:off x="838199" y="1096666"/>
            <a:ext cx="10515600" cy="8845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F3864"/>
              </a:buClr>
              <a:buSzPts val="3600"/>
              <a:buFont typeface="Calibri"/>
              <a:buNone/>
            </a:pPr>
            <a:r>
              <a:rPr lang="de-AT"/>
              <a:t>Cala i metodi di leadership nella tua realtà</a:t>
            </a:r>
            <a:endParaRPr/>
          </a:p>
        </p:txBody>
      </p:sp>
      <p:sp>
        <p:nvSpPr>
          <p:cNvPr id="397" name="Google Shape;397;p47"/>
          <p:cNvSpPr txBox="1">
            <a:spLocks noGrp="1"/>
          </p:cNvSpPr>
          <p:nvPr>
            <p:ph type="body" idx="1"/>
          </p:nvPr>
        </p:nvSpPr>
        <p:spPr>
          <a:xfrm>
            <a:off x="838200" y="2053247"/>
            <a:ext cx="10515600" cy="412371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de-AT"/>
              <a:t>Formare un gruppo con altri tre colleghi e discutere del vostro elenco, prendendo nota di</a:t>
            </a:r>
            <a:r>
              <a:rPr lang="de-AT">
                <a:solidFill>
                  <a:srgbClr val="000000"/>
                </a:solidFill>
              </a:rPr>
              <a:t>:</a:t>
            </a:r>
            <a:endParaRPr/>
          </a:p>
          <a:p>
            <a:pPr marL="228600" lvl="0" indent="-228600" algn="l" rtl="0">
              <a:lnSpc>
                <a:spcPct val="90000"/>
              </a:lnSpc>
              <a:spcBef>
                <a:spcPts val="1000"/>
              </a:spcBef>
              <a:spcAft>
                <a:spcPts val="0"/>
              </a:spcAft>
              <a:buSzPts val="2800"/>
              <a:buChar char="•"/>
            </a:pPr>
            <a:r>
              <a:rPr lang="de-AT"/>
              <a:t>Quanto ti piacciono questi metodi</a:t>
            </a:r>
            <a:endParaRPr/>
          </a:p>
          <a:p>
            <a:pPr marL="228600" lvl="0" indent="-228600" algn="l" rtl="0">
              <a:lnSpc>
                <a:spcPct val="90000"/>
              </a:lnSpc>
              <a:spcBef>
                <a:spcPts val="1000"/>
              </a:spcBef>
              <a:spcAft>
                <a:spcPts val="0"/>
              </a:spcAft>
              <a:buSzPts val="2800"/>
              <a:buChar char="•"/>
            </a:pPr>
            <a:r>
              <a:rPr lang="de-AT"/>
              <a:t>Quanto ti senti a tuo agio nell'applicare quel metodo</a:t>
            </a:r>
            <a:endParaRPr/>
          </a:p>
          <a:p>
            <a:pPr marL="228600" lvl="0" indent="-228600" algn="l" rtl="0">
              <a:lnSpc>
                <a:spcPct val="90000"/>
              </a:lnSpc>
              <a:spcBef>
                <a:spcPts val="1000"/>
              </a:spcBef>
              <a:spcAft>
                <a:spcPts val="0"/>
              </a:spcAft>
              <a:buSzPts val="2800"/>
              <a:buChar char="•"/>
            </a:pPr>
            <a:r>
              <a:rPr lang="de-AT"/>
              <a:t>Pensi di poter praticare questi metodi nella tua scuole?</a:t>
            </a:r>
            <a:endParaRPr/>
          </a:p>
        </p:txBody>
      </p:sp>
      <p:sp>
        <p:nvSpPr>
          <p:cNvPr id="398" name="Google Shape;398;p47"/>
          <p:cNvSpPr txBox="1">
            <a:spLocks noGrp="1"/>
          </p:cNvSpPr>
          <p:nvPr>
            <p:ph type="ftr" idx="11"/>
          </p:nvPr>
        </p:nvSpPr>
        <p:spPr>
          <a:xfrm>
            <a:off x="1078524" y="6276181"/>
            <a:ext cx="41148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a:t>Compito</a:t>
            </a:r>
            <a:endParaRPr/>
          </a:p>
        </p:txBody>
      </p:sp>
      <p:sp>
        <p:nvSpPr>
          <p:cNvPr id="399" name="Google Shape;399;p47"/>
          <p:cNvSpPr txBox="1">
            <a:spLocks noGrp="1"/>
          </p:cNvSpPr>
          <p:nvPr>
            <p:ph type="sldNum" idx="12"/>
          </p:nvPr>
        </p:nvSpPr>
        <p:spPr>
          <a:xfrm>
            <a:off x="5263662" y="6276181"/>
            <a:ext cx="27432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de-AT"/>
              <a:t>35</a:t>
            </a:fld>
            <a:endParaRPr/>
          </a:p>
        </p:txBody>
      </p:sp>
      <p:pic>
        <p:nvPicPr>
          <p:cNvPr id="400" name="Google Shape;400;p47"/>
          <p:cNvPicPr preferRelativeResize="0"/>
          <p:nvPr/>
        </p:nvPicPr>
        <p:blipFill rotWithShape="1">
          <a:blip r:embed="rId3">
            <a:alphaModFix/>
          </a:blip>
          <a:srcRect/>
          <a:stretch/>
        </p:blipFill>
        <p:spPr>
          <a:xfrm>
            <a:off x="10699772" y="5209232"/>
            <a:ext cx="1000265" cy="106694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1EFD8"/>
        </a:solidFill>
        <a:effectLst/>
      </p:bgPr>
    </p:bg>
    <p:spTree>
      <p:nvGrpSpPr>
        <p:cNvPr id="1" name="Shape 404"/>
        <p:cNvGrpSpPr/>
        <p:nvPr/>
      </p:nvGrpSpPr>
      <p:grpSpPr>
        <a:xfrm>
          <a:off x="0" y="0"/>
          <a:ext cx="0" cy="0"/>
          <a:chOff x="0" y="0"/>
          <a:chExt cx="0" cy="0"/>
        </a:xfrm>
      </p:grpSpPr>
      <p:sp>
        <p:nvSpPr>
          <p:cNvPr id="405" name="Google Shape;405;p48"/>
          <p:cNvSpPr txBox="1">
            <a:spLocks noGrp="1"/>
          </p:cNvSpPr>
          <p:nvPr>
            <p:ph type="title"/>
          </p:nvPr>
        </p:nvSpPr>
        <p:spPr>
          <a:xfrm>
            <a:off x="838200" y="1096684"/>
            <a:ext cx="10515600" cy="17715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de-AT"/>
              <a:t>Familiarizzare con le dimensioni della leadership e cercare di utilizzare il feedback di gruppo sull'elenco per condurre scuole sane e felici.</a:t>
            </a:r>
            <a:br>
              <a:rPr lang="de-AT"/>
            </a:br>
            <a:br>
              <a:rPr lang="de-AT"/>
            </a:br>
            <a:endParaRPr/>
          </a:p>
        </p:txBody>
      </p:sp>
      <p:sp>
        <p:nvSpPr>
          <p:cNvPr id="406" name="Google Shape;406;p48"/>
          <p:cNvSpPr txBox="1">
            <a:spLocks noGrp="1"/>
          </p:cNvSpPr>
          <p:nvPr>
            <p:ph type="body" idx="1"/>
          </p:nvPr>
        </p:nvSpPr>
        <p:spPr>
          <a:xfrm>
            <a:off x="838200" y="2053247"/>
            <a:ext cx="10515600" cy="412371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de-AT"/>
              <a:t>Selezionare una dimensione di leadership e sviluppare un piano per la sua attuazione.</a:t>
            </a:r>
            <a:endParaRPr/>
          </a:p>
        </p:txBody>
      </p:sp>
      <p:sp>
        <p:nvSpPr>
          <p:cNvPr id="407" name="Google Shape;407;p48"/>
          <p:cNvSpPr txBox="1">
            <a:spLocks noGrp="1"/>
          </p:cNvSpPr>
          <p:nvPr>
            <p:ph type="ftr" idx="11"/>
          </p:nvPr>
        </p:nvSpPr>
        <p:spPr>
          <a:xfrm>
            <a:off x="1078524" y="6276181"/>
            <a:ext cx="41148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a:t>Autodidatta</a:t>
            </a:r>
            <a:endParaRPr/>
          </a:p>
        </p:txBody>
      </p:sp>
      <p:sp>
        <p:nvSpPr>
          <p:cNvPr id="408" name="Google Shape;408;p48"/>
          <p:cNvSpPr txBox="1">
            <a:spLocks noGrp="1"/>
          </p:cNvSpPr>
          <p:nvPr>
            <p:ph type="sldNum" idx="12"/>
          </p:nvPr>
        </p:nvSpPr>
        <p:spPr>
          <a:xfrm>
            <a:off x="5263662" y="6276181"/>
            <a:ext cx="27432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de-AT"/>
              <a:t>36</a:t>
            </a:fld>
            <a:endParaRPr/>
          </a:p>
        </p:txBody>
      </p:sp>
      <p:pic>
        <p:nvPicPr>
          <p:cNvPr id="409" name="Google Shape;409;p48"/>
          <p:cNvPicPr preferRelativeResize="0"/>
          <p:nvPr/>
        </p:nvPicPr>
        <p:blipFill rotWithShape="1">
          <a:blip r:embed="rId3">
            <a:alphaModFix/>
          </a:blip>
          <a:srcRect/>
          <a:stretch/>
        </p:blipFill>
        <p:spPr>
          <a:xfrm>
            <a:off x="10474090" y="5134997"/>
            <a:ext cx="1278771" cy="125267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E1EFD8"/>
        </a:solidFill>
        <a:effectLst/>
      </p:bgPr>
    </p:bg>
    <p:spTree>
      <p:nvGrpSpPr>
        <p:cNvPr id="1" name="Shape 413"/>
        <p:cNvGrpSpPr/>
        <p:nvPr/>
      </p:nvGrpSpPr>
      <p:grpSpPr>
        <a:xfrm>
          <a:off x="0" y="0"/>
          <a:ext cx="0" cy="0"/>
          <a:chOff x="0" y="0"/>
          <a:chExt cx="0" cy="0"/>
        </a:xfrm>
      </p:grpSpPr>
      <p:sp>
        <p:nvSpPr>
          <p:cNvPr id="414" name="Google Shape;414;p49"/>
          <p:cNvSpPr txBox="1">
            <a:spLocks noGrp="1"/>
          </p:cNvSpPr>
          <p:nvPr>
            <p:ph type="title"/>
          </p:nvPr>
        </p:nvSpPr>
        <p:spPr>
          <a:xfrm>
            <a:off x="838199" y="1096666"/>
            <a:ext cx="10515600" cy="8845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1100"/>
              <a:buFont typeface="Arial"/>
              <a:buNone/>
            </a:pPr>
            <a:r>
              <a:rPr lang="de-AT"/>
              <a:t>Una bozza per lo sviluppo professionale nelle dimensioni della leadership</a:t>
            </a:r>
            <a:endParaRPr/>
          </a:p>
          <a:p>
            <a:pPr marL="0" lvl="0" indent="0" algn="l" rtl="0">
              <a:lnSpc>
                <a:spcPct val="90000"/>
              </a:lnSpc>
              <a:spcBef>
                <a:spcPts val="0"/>
              </a:spcBef>
              <a:spcAft>
                <a:spcPts val="0"/>
              </a:spcAft>
              <a:buClr>
                <a:schemeClr val="dk1"/>
              </a:buClr>
              <a:buSzPts val="1100"/>
              <a:buFont typeface="Arial"/>
              <a:buNone/>
            </a:pPr>
            <a:endParaRPr/>
          </a:p>
          <a:p>
            <a:pPr marL="0" lvl="0" indent="0" algn="l" rtl="0">
              <a:lnSpc>
                <a:spcPct val="90000"/>
              </a:lnSpc>
              <a:spcBef>
                <a:spcPts val="0"/>
              </a:spcBef>
              <a:spcAft>
                <a:spcPts val="0"/>
              </a:spcAft>
              <a:buClr>
                <a:srgbClr val="1F3864"/>
              </a:buClr>
              <a:buSzPts val="3600"/>
              <a:buFont typeface="Calibri"/>
              <a:buNone/>
            </a:pPr>
            <a:endParaRPr/>
          </a:p>
        </p:txBody>
      </p:sp>
      <p:sp>
        <p:nvSpPr>
          <p:cNvPr id="415" name="Google Shape;415;p49"/>
          <p:cNvSpPr txBox="1">
            <a:spLocks noGrp="1"/>
          </p:cNvSpPr>
          <p:nvPr>
            <p:ph type="body" idx="1"/>
          </p:nvPr>
        </p:nvSpPr>
        <p:spPr>
          <a:xfrm>
            <a:off x="838200" y="2325375"/>
            <a:ext cx="10515600" cy="41238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1000"/>
              </a:spcBef>
              <a:spcAft>
                <a:spcPts val="0"/>
              </a:spcAft>
              <a:buSzPts val="2800"/>
              <a:buChar char="•"/>
            </a:pPr>
            <a:r>
              <a:rPr lang="de-AT"/>
              <a:t>Presenta il tuo piano per promuovere la leadership per scuole sane e resilienti.</a:t>
            </a:r>
            <a:endParaRPr/>
          </a:p>
          <a:p>
            <a:pPr marL="228600" lvl="0" indent="-228600" algn="l" rtl="0">
              <a:lnSpc>
                <a:spcPct val="90000"/>
              </a:lnSpc>
              <a:spcBef>
                <a:spcPts val="1000"/>
              </a:spcBef>
              <a:spcAft>
                <a:spcPts val="0"/>
              </a:spcAft>
              <a:buSzPts val="2800"/>
              <a:buChar char="•"/>
            </a:pPr>
            <a:r>
              <a:rPr lang="de-AT"/>
              <a:t>Descrivi i bisogni e le risorse (Diagnosi)</a:t>
            </a:r>
            <a:endParaRPr/>
          </a:p>
          <a:p>
            <a:pPr marL="228600" lvl="0" indent="-228600" algn="l" rtl="0">
              <a:lnSpc>
                <a:spcPct val="90000"/>
              </a:lnSpc>
              <a:spcBef>
                <a:spcPts val="1000"/>
              </a:spcBef>
              <a:spcAft>
                <a:spcPts val="0"/>
              </a:spcAft>
              <a:buSzPts val="2800"/>
              <a:buChar char="•"/>
            </a:pPr>
            <a:r>
              <a:rPr lang="de-AT"/>
              <a:t>Descrivi gli obiettivi (Piano)</a:t>
            </a:r>
            <a:endParaRPr/>
          </a:p>
          <a:p>
            <a:pPr marL="228600" lvl="0" indent="-228600" algn="l" rtl="0">
              <a:lnSpc>
                <a:spcPct val="90000"/>
              </a:lnSpc>
              <a:spcBef>
                <a:spcPts val="1000"/>
              </a:spcBef>
              <a:spcAft>
                <a:spcPts val="0"/>
              </a:spcAft>
              <a:buSzPts val="2800"/>
              <a:buChar char="•"/>
            </a:pPr>
            <a:r>
              <a:rPr lang="de-AT"/>
              <a:t>Descrivi le azioni (Attuazione)</a:t>
            </a:r>
            <a:endParaRPr/>
          </a:p>
          <a:p>
            <a:pPr marL="228600" lvl="0" indent="-228600" algn="l" rtl="0">
              <a:lnSpc>
                <a:spcPct val="90000"/>
              </a:lnSpc>
              <a:spcBef>
                <a:spcPts val="1000"/>
              </a:spcBef>
              <a:spcAft>
                <a:spcPts val="0"/>
              </a:spcAft>
              <a:buSzPts val="2800"/>
              <a:buChar char="•"/>
            </a:pPr>
            <a:r>
              <a:rPr lang="de-AT"/>
              <a:t>Descrivi come puoi valutare il progetto (Monitoraggio del successo)</a:t>
            </a:r>
            <a:endParaRPr/>
          </a:p>
          <a:p>
            <a:pPr marL="0" lvl="0" indent="0" algn="l" rtl="0">
              <a:lnSpc>
                <a:spcPct val="90000"/>
              </a:lnSpc>
              <a:spcBef>
                <a:spcPts val="1000"/>
              </a:spcBef>
              <a:spcAft>
                <a:spcPts val="0"/>
              </a:spcAft>
              <a:buClr>
                <a:schemeClr val="dk1"/>
              </a:buClr>
              <a:buSzPts val="2800"/>
              <a:buNone/>
            </a:pPr>
            <a:endParaRPr/>
          </a:p>
        </p:txBody>
      </p:sp>
      <p:sp>
        <p:nvSpPr>
          <p:cNvPr id="416" name="Google Shape;416;p49"/>
          <p:cNvSpPr txBox="1">
            <a:spLocks noGrp="1"/>
          </p:cNvSpPr>
          <p:nvPr>
            <p:ph type="ftr" idx="11"/>
          </p:nvPr>
        </p:nvSpPr>
        <p:spPr>
          <a:xfrm>
            <a:off x="1078524" y="6276181"/>
            <a:ext cx="41148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a:t>Project work</a:t>
            </a:r>
            <a:endParaRPr/>
          </a:p>
        </p:txBody>
      </p:sp>
      <p:sp>
        <p:nvSpPr>
          <p:cNvPr id="417" name="Google Shape;417;p49"/>
          <p:cNvSpPr txBox="1">
            <a:spLocks noGrp="1"/>
          </p:cNvSpPr>
          <p:nvPr>
            <p:ph type="sldNum" idx="12"/>
          </p:nvPr>
        </p:nvSpPr>
        <p:spPr>
          <a:xfrm>
            <a:off x="5263662" y="6276181"/>
            <a:ext cx="27432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de-AT"/>
              <a:t>37</a:t>
            </a:fld>
            <a:endParaRPr/>
          </a:p>
        </p:txBody>
      </p:sp>
      <p:pic>
        <p:nvPicPr>
          <p:cNvPr id="418" name="Google Shape;418;p49"/>
          <p:cNvPicPr preferRelativeResize="0"/>
          <p:nvPr/>
        </p:nvPicPr>
        <p:blipFill rotWithShape="1">
          <a:blip r:embed="rId3">
            <a:alphaModFix/>
          </a:blip>
          <a:srcRect/>
          <a:stretch/>
        </p:blipFill>
        <p:spPr>
          <a:xfrm>
            <a:off x="10245970" y="5380207"/>
            <a:ext cx="1445602" cy="97076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6"/>
          <p:cNvSpPr txBox="1">
            <a:spLocks noGrp="1"/>
          </p:cNvSpPr>
          <p:nvPr>
            <p:ph type="title"/>
          </p:nvPr>
        </p:nvSpPr>
        <p:spPr>
          <a:xfrm>
            <a:off x="838199" y="1096666"/>
            <a:ext cx="10515600" cy="8845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F3864"/>
              </a:buClr>
              <a:buSzPts val="3600"/>
              <a:buFont typeface="Calibri"/>
              <a:buNone/>
            </a:pPr>
            <a:r>
              <a:rPr lang="de-AT"/>
              <a:t>Perché la leadership? </a:t>
            </a:r>
            <a:endParaRPr/>
          </a:p>
        </p:txBody>
      </p:sp>
      <p:sp>
        <p:nvSpPr>
          <p:cNvPr id="136" name="Google Shape;136;p16"/>
          <p:cNvSpPr txBox="1">
            <a:spLocks noGrp="1"/>
          </p:cNvSpPr>
          <p:nvPr>
            <p:ph type="ftr" idx="11"/>
          </p:nvPr>
        </p:nvSpPr>
        <p:spPr>
          <a:xfrm>
            <a:off x="1078524" y="6276181"/>
            <a:ext cx="41148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a:t>Leadership</a:t>
            </a:r>
            <a:endParaRPr/>
          </a:p>
        </p:txBody>
      </p:sp>
      <p:sp>
        <p:nvSpPr>
          <p:cNvPr id="137" name="Google Shape;137;p16"/>
          <p:cNvSpPr txBox="1">
            <a:spLocks noGrp="1"/>
          </p:cNvSpPr>
          <p:nvPr>
            <p:ph type="sldNum" idx="12"/>
          </p:nvPr>
        </p:nvSpPr>
        <p:spPr>
          <a:xfrm>
            <a:off x="5263662" y="6276181"/>
            <a:ext cx="27432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de-AT"/>
              <a:t>4</a:t>
            </a:fld>
            <a:endParaRPr/>
          </a:p>
        </p:txBody>
      </p:sp>
      <p:sp>
        <p:nvSpPr>
          <p:cNvPr id="138" name="Google Shape;138;p16"/>
          <p:cNvSpPr txBox="1"/>
          <p:nvPr/>
        </p:nvSpPr>
        <p:spPr>
          <a:xfrm>
            <a:off x="685800" y="2212526"/>
            <a:ext cx="3739200" cy="355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de-AT" sz="1800">
                <a:solidFill>
                  <a:schemeClr val="dk1"/>
                </a:solidFill>
                <a:latin typeface="Calibri"/>
                <a:ea typeface="Calibri"/>
                <a:cs typeface="Calibri"/>
                <a:sym typeface="Calibri"/>
              </a:rPr>
              <a:t>La leadership scolastica, come l'insegnamento in classe, è un </a:t>
            </a:r>
            <a:r>
              <a:rPr lang="de-AT" sz="1800" b="1">
                <a:solidFill>
                  <a:schemeClr val="dk1"/>
                </a:solidFill>
                <a:latin typeface="Calibri"/>
                <a:ea typeface="Calibri"/>
                <a:cs typeface="Calibri"/>
                <a:sym typeface="Calibri"/>
              </a:rPr>
              <a:t>processo complesso</a:t>
            </a:r>
            <a:r>
              <a:rPr lang="de-AT" sz="1800">
                <a:solidFill>
                  <a:schemeClr val="dk1"/>
                </a:solidFill>
                <a:latin typeface="Calibri"/>
                <a:ea typeface="Calibri"/>
                <a:cs typeface="Calibri"/>
                <a:sym typeface="Calibri"/>
              </a:rPr>
              <a:t> e la gestione della complessità è di per sé intrinsecamente stressante.</a:t>
            </a:r>
            <a:endParaRPr sz="1800">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1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de-AT" sz="1800">
                <a:solidFill>
                  <a:schemeClr val="dk1"/>
                </a:solidFill>
                <a:latin typeface="Calibri"/>
                <a:ea typeface="Calibri"/>
                <a:cs typeface="Calibri"/>
                <a:sym typeface="Calibri"/>
              </a:rPr>
              <a:t>È stressante perché implica </a:t>
            </a:r>
            <a:r>
              <a:rPr lang="de-AT" sz="1800" b="1">
                <a:solidFill>
                  <a:schemeClr val="dk1"/>
                </a:solidFill>
                <a:latin typeface="Calibri"/>
                <a:ea typeface="Calibri"/>
                <a:cs typeface="Calibri"/>
                <a:sym typeface="Calibri"/>
              </a:rPr>
              <a:t>influenzare gli altri in modo che possano sforzarsi di migliorare e prosperare in modi diversi</a:t>
            </a:r>
            <a:r>
              <a:rPr lang="de-AT" sz="1800">
                <a:solidFill>
                  <a:schemeClr val="dk1"/>
                </a:solidFill>
                <a:latin typeface="Calibri"/>
                <a:ea typeface="Calibri"/>
                <a:cs typeface="Calibri"/>
                <a:sym typeface="Calibri"/>
              </a:rPr>
              <a:t>; e il miglioramento implica il cambiamento.</a:t>
            </a:r>
            <a:endParaRPr sz="1800">
              <a:solidFill>
                <a:schemeClr val="dk1"/>
              </a:solidFill>
              <a:latin typeface="Calibri"/>
              <a:ea typeface="Calibri"/>
              <a:cs typeface="Calibri"/>
              <a:sym typeface="Calibri"/>
            </a:endParaRPr>
          </a:p>
        </p:txBody>
      </p:sp>
      <p:pic>
        <p:nvPicPr>
          <p:cNvPr id="139" name="Google Shape;139;p16"/>
          <p:cNvPicPr preferRelativeResize="0"/>
          <p:nvPr/>
        </p:nvPicPr>
        <p:blipFill>
          <a:blip r:embed="rId3">
            <a:alphaModFix/>
          </a:blip>
          <a:stretch>
            <a:fillRect/>
          </a:stretch>
        </p:blipFill>
        <p:spPr>
          <a:xfrm rot="-278701">
            <a:off x="5408200" y="1262088"/>
            <a:ext cx="5676900" cy="45815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7"/>
          <p:cNvSpPr txBox="1">
            <a:spLocks noGrp="1"/>
          </p:cNvSpPr>
          <p:nvPr>
            <p:ph type="title"/>
          </p:nvPr>
        </p:nvSpPr>
        <p:spPr>
          <a:xfrm>
            <a:off x="838199" y="1096666"/>
            <a:ext cx="10515600" cy="8845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F3864"/>
              </a:buClr>
              <a:buSzPts val="3600"/>
              <a:buFont typeface="Calibri"/>
              <a:buNone/>
            </a:pPr>
            <a:r>
              <a:rPr lang="de-AT"/>
              <a:t>Quali dimensioni della leadership? </a:t>
            </a:r>
            <a:endParaRPr/>
          </a:p>
        </p:txBody>
      </p:sp>
      <p:sp>
        <p:nvSpPr>
          <p:cNvPr id="145" name="Google Shape;145;p17"/>
          <p:cNvSpPr txBox="1">
            <a:spLocks noGrp="1"/>
          </p:cNvSpPr>
          <p:nvPr>
            <p:ph type="body" idx="1"/>
          </p:nvPr>
        </p:nvSpPr>
        <p:spPr>
          <a:xfrm>
            <a:off x="838200" y="2053247"/>
            <a:ext cx="10515600" cy="412371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de-AT"/>
              <a:t>Nelle fasi di cambiamento, la qualità della cultura della leadership diventa particolarmente evidente. Una buona gestione della scuola significa coinvolgere il personale docente nei </a:t>
            </a:r>
            <a:r>
              <a:rPr lang="de-AT" b="1"/>
              <a:t>processi di cambiamento</a:t>
            </a:r>
            <a:r>
              <a:rPr lang="de-AT"/>
              <a:t> fin dall'inizio.</a:t>
            </a:r>
            <a:endParaRPr/>
          </a:p>
          <a:p>
            <a:pPr marL="228600" lvl="0" indent="-228600" algn="l" rtl="0">
              <a:lnSpc>
                <a:spcPct val="90000"/>
              </a:lnSpc>
              <a:spcBef>
                <a:spcPts val="1000"/>
              </a:spcBef>
              <a:spcAft>
                <a:spcPts val="0"/>
              </a:spcAft>
              <a:buClr>
                <a:schemeClr val="dk1"/>
              </a:buClr>
              <a:buSzPts val="2800"/>
              <a:buChar char="•"/>
            </a:pPr>
            <a:r>
              <a:rPr lang="de-AT"/>
              <a:t>I dirigenti scolastici di successo sanno che esistono associazioni tra la </a:t>
            </a:r>
            <a:r>
              <a:rPr lang="de-AT" b="1"/>
              <a:t>qualità dell'insegnamento in classe</a:t>
            </a:r>
            <a:r>
              <a:rPr lang="de-AT"/>
              <a:t> e la </a:t>
            </a:r>
            <a:r>
              <a:rPr lang="de-AT" b="1"/>
              <a:t>qualità dell'apprendimento</a:t>
            </a:r>
            <a:r>
              <a:rPr lang="de-AT"/>
              <a:t> e della realizzazione degli studenti. Gli insegnanti possono rispondere positivamente o negativamente in presenza di circostanze difficili, e questo dipenderà dalla </a:t>
            </a:r>
            <a:r>
              <a:rPr lang="de-AT" b="1"/>
              <a:t>qualità della leadership organizzativa</a:t>
            </a:r>
            <a:r>
              <a:rPr lang="de-AT"/>
              <a:t> o dei colleghi, nonché dalla forza del proprio impegno.</a:t>
            </a:r>
            <a:endParaRPr/>
          </a:p>
        </p:txBody>
      </p:sp>
      <p:sp>
        <p:nvSpPr>
          <p:cNvPr id="146" name="Google Shape;146;p17"/>
          <p:cNvSpPr txBox="1">
            <a:spLocks noGrp="1"/>
          </p:cNvSpPr>
          <p:nvPr>
            <p:ph type="ftr" idx="11"/>
          </p:nvPr>
        </p:nvSpPr>
        <p:spPr>
          <a:xfrm>
            <a:off x="1078524" y="6276181"/>
            <a:ext cx="41148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a:t>Leadership</a:t>
            </a:r>
            <a:endParaRPr/>
          </a:p>
        </p:txBody>
      </p:sp>
      <p:sp>
        <p:nvSpPr>
          <p:cNvPr id="147" name="Google Shape;147;p17"/>
          <p:cNvSpPr txBox="1">
            <a:spLocks noGrp="1"/>
          </p:cNvSpPr>
          <p:nvPr>
            <p:ph type="sldNum" idx="12"/>
          </p:nvPr>
        </p:nvSpPr>
        <p:spPr>
          <a:xfrm>
            <a:off x="5263662" y="6276181"/>
            <a:ext cx="27432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de-AT"/>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18"/>
          <p:cNvSpPr txBox="1">
            <a:spLocks noGrp="1"/>
          </p:cNvSpPr>
          <p:nvPr>
            <p:ph type="title"/>
          </p:nvPr>
        </p:nvSpPr>
        <p:spPr>
          <a:xfrm>
            <a:off x="838199" y="925222"/>
            <a:ext cx="10515600" cy="8845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F3864"/>
              </a:buClr>
              <a:buSzPts val="3600"/>
              <a:buFont typeface="Calibri"/>
              <a:buNone/>
            </a:pPr>
            <a:r>
              <a:rPr lang="de-AT"/>
              <a:t>Quali dimensioni della leadership? </a:t>
            </a:r>
            <a:endParaRPr/>
          </a:p>
        </p:txBody>
      </p:sp>
      <p:sp>
        <p:nvSpPr>
          <p:cNvPr id="153" name="Google Shape;153;p18"/>
          <p:cNvSpPr txBox="1">
            <a:spLocks noGrp="1"/>
          </p:cNvSpPr>
          <p:nvPr>
            <p:ph type="body" idx="1"/>
          </p:nvPr>
        </p:nvSpPr>
        <p:spPr>
          <a:xfrm>
            <a:off x="293914" y="1543051"/>
            <a:ext cx="11454493" cy="4633912"/>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chemeClr val="dk1"/>
              </a:buClr>
              <a:buSzPts val="2400"/>
              <a:buChar char="•"/>
            </a:pPr>
            <a:r>
              <a:rPr lang="de-AT" sz="2400"/>
              <a:t>Ecco alcuni esempi di azioni dei leader che puoi scegliere all'interno del manuale:</a:t>
            </a:r>
            <a:endParaRPr sz="2400"/>
          </a:p>
          <a:p>
            <a:pPr marL="228600" lvl="0" indent="-228600" algn="l" rtl="0">
              <a:lnSpc>
                <a:spcPct val="80000"/>
              </a:lnSpc>
              <a:spcBef>
                <a:spcPts val="1000"/>
              </a:spcBef>
              <a:spcAft>
                <a:spcPts val="0"/>
              </a:spcAft>
              <a:buClr>
                <a:schemeClr val="dk1"/>
              </a:buClr>
              <a:buSzPts val="2000"/>
              <a:buChar char="•"/>
            </a:pPr>
            <a:r>
              <a:rPr lang="de-AT" sz="2000" b="1"/>
              <a:t>Relazioni positive </a:t>
            </a:r>
            <a:r>
              <a:rPr lang="de-AT" sz="2000"/>
              <a:t>(ad esempio, promuovere relazioni attente e coerenti con adulti e coetanei di supporto, diversificare gli approcci didattici includendo più intelligenze)</a:t>
            </a:r>
            <a:endParaRPr/>
          </a:p>
          <a:p>
            <a:pPr marL="228600" lvl="0" indent="-228600" algn="l" rtl="0">
              <a:lnSpc>
                <a:spcPct val="80000"/>
              </a:lnSpc>
              <a:spcBef>
                <a:spcPts val="1000"/>
              </a:spcBef>
              <a:spcAft>
                <a:spcPts val="0"/>
              </a:spcAft>
              <a:buClr>
                <a:schemeClr val="dk1"/>
              </a:buClr>
              <a:buSzPts val="2000"/>
              <a:buChar char="•"/>
            </a:pPr>
            <a:r>
              <a:rPr lang="de-AT" sz="2000" b="1"/>
              <a:t>Stabilire confini chiari, coerenti e appropriati </a:t>
            </a:r>
            <a:r>
              <a:rPr lang="de-AT" sz="2000"/>
              <a:t>(ad esempio, condividere aspettative comportamentali con il personale, gli studenti, le famiglie, le regole di base e le politiche sulla ricerca, la raccolta di informazioni e le buone pratiche come "le migliori")</a:t>
            </a:r>
            <a:endParaRPr/>
          </a:p>
          <a:p>
            <a:pPr marL="228600" lvl="0" indent="-228600" algn="l" rtl="0">
              <a:lnSpc>
                <a:spcPct val="80000"/>
              </a:lnSpc>
              <a:spcBef>
                <a:spcPts val="1000"/>
              </a:spcBef>
              <a:spcAft>
                <a:spcPts val="0"/>
              </a:spcAft>
              <a:buClr>
                <a:schemeClr val="dk1"/>
              </a:buClr>
              <a:buSzPts val="2000"/>
              <a:buChar char="•"/>
            </a:pPr>
            <a:r>
              <a:rPr lang="de-AT" sz="2000" b="1"/>
              <a:t>Insegnare le abilità di guida della vita </a:t>
            </a:r>
            <a:r>
              <a:rPr lang="de-AT" sz="2000"/>
              <a:t>(ad esempio, integrare le abilità di vita nelle attività quotidiane della scuola, sondare la forza lavoro educativa della tua scuola su ciò che pensano di aver bisogno in termini di iniziative di sviluppo professionale)</a:t>
            </a:r>
            <a:endParaRPr/>
          </a:p>
          <a:p>
            <a:pPr marL="228600" lvl="0" indent="-228600" algn="l" rtl="0">
              <a:lnSpc>
                <a:spcPct val="80000"/>
              </a:lnSpc>
              <a:spcBef>
                <a:spcPts val="1000"/>
              </a:spcBef>
              <a:spcAft>
                <a:spcPts val="0"/>
              </a:spcAft>
              <a:buClr>
                <a:schemeClr val="dk1"/>
              </a:buClr>
              <a:buSzPts val="2000"/>
              <a:buChar char="•"/>
            </a:pPr>
            <a:r>
              <a:rPr lang="de-AT" sz="2000" b="1"/>
              <a:t>Fornire risorse e supporto </a:t>
            </a:r>
            <a:r>
              <a:rPr lang="de-AT" sz="2000"/>
              <a:t>(ad esempio, fornire feedback mirati e regolari che inviino messaggi di supporto, lavorare con i media per ottenere storie che dimostrino attenzione e sostegno al pubblico)</a:t>
            </a:r>
            <a:endParaRPr/>
          </a:p>
          <a:p>
            <a:pPr marL="228600" lvl="0" indent="-228600" algn="l" rtl="0">
              <a:lnSpc>
                <a:spcPct val="80000"/>
              </a:lnSpc>
              <a:spcBef>
                <a:spcPts val="1000"/>
              </a:spcBef>
              <a:spcAft>
                <a:spcPts val="0"/>
              </a:spcAft>
              <a:buClr>
                <a:schemeClr val="dk1"/>
              </a:buClr>
              <a:buSzPts val="2000"/>
              <a:buChar char="•"/>
            </a:pPr>
            <a:r>
              <a:rPr lang="de-AT" sz="2000" b="1"/>
              <a:t>Stabilire e comunicare scopi e aspettative </a:t>
            </a:r>
            <a:r>
              <a:rPr lang="de-AT" sz="2000"/>
              <a:t>(ad esempio permeare la scuola con messaggi "si può fare", raccontare storie sui modelli di ruolo)</a:t>
            </a:r>
            <a:endParaRPr/>
          </a:p>
          <a:p>
            <a:pPr marL="228600" lvl="0" indent="-101600" algn="l" rtl="0">
              <a:lnSpc>
                <a:spcPct val="80000"/>
              </a:lnSpc>
              <a:spcBef>
                <a:spcPts val="1000"/>
              </a:spcBef>
              <a:spcAft>
                <a:spcPts val="0"/>
              </a:spcAft>
              <a:buClr>
                <a:schemeClr val="dk1"/>
              </a:buClr>
              <a:buSzPts val="2000"/>
              <a:buNone/>
            </a:pPr>
            <a:r>
              <a:rPr lang="de-AT" sz="2000" b="1"/>
              <a:t>Fornire opportunità di partecipazione significativa </a:t>
            </a:r>
            <a:r>
              <a:rPr lang="de-AT" sz="2000"/>
              <a:t>(ad esempio, promuovere la pianificazione del team e l'insegnamento di gruppo, promuovere la partecipazione degli studenti alla governance della scuola)</a:t>
            </a:r>
            <a:endParaRPr sz="2000"/>
          </a:p>
        </p:txBody>
      </p:sp>
      <p:sp>
        <p:nvSpPr>
          <p:cNvPr id="154" name="Google Shape;154;p18"/>
          <p:cNvSpPr txBox="1">
            <a:spLocks noGrp="1"/>
          </p:cNvSpPr>
          <p:nvPr>
            <p:ph type="ftr" idx="11"/>
          </p:nvPr>
        </p:nvSpPr>
        <p:spPr>
          <a:xfrm>
            <a:off x="1078524" y="6276181"/>
            <a:ext cx="41148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a:t>Leadership</a:t>
            </a:r>
            <a:endParaRPr/>
          </a:p>
          <a:p>
            <a:pPr marL="0" lvl="0" indent="0" algn="l" rtl="0">
              <a:spcBef>
                <a:spcPts val="0"/>
              </a:spcBef>
              <a:spcAft>
                <a:spcPts val="0"/>
              </a:spcAft>
              <a:buNone/>
            </a:pPr>
            <a:endParaRPr/>
          </a:p>
        </p:txBody>
      </p:sp>
      <p:sp>
        <p:nvSpPr>
          <p:cNvPr id="155" name="Google Shape;155;p18"/>
          <p:cNvSpPr txBox="1">
            <a:spLocks noGrp="1"/>
          </p:cNvSpPr>
          <p:nvPr>
            <p:ph type="sldNum" idx="12"/>
          </p:nvPr>
        </p:nvSpPr>
        <p:spPr>
          <a:xfrm>
            <a:off x="5263662" y="6276181"/>
            <a:ext cx="27432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de-AT"/>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1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385623"/>
              </a:buClr>
              <a:buSzPts val="6000"/>
              <a:buFont typeface="Calibri"/>
              <a:buNone/>
            </a:pPr>
            <a:r>
              <a:rPr lang="de-AT"/>
              <a:t>Creare condizioni di lavoro favorevoli alla salute</a:t>
            </a:r>
            <a:endParaRPr/>
          </a:p>
        </p:txBody>
      </p:sp>
      <p:sp>
        <p:nvSpPr>
          <p:cNvPr id="161" name="Google Shape;161;p1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A8D08C"/>
              </a:buClr>
              <a:buSzPts val="2400"/>
              <a:buNone/>
            </a:pPr>
            <a:r>
              <a:rPr lang="de-AT"/>
              <a:t>Dirigere le persone creando una scuola sana, felice e sicura</a:t>
            </a:r>
            <a:endParaRPr/>
          </a:p>
        </p:txBody>
      </p:sp>
      <p:sp>
        <p:nvSpPr>
          <p:cNvPr id="162" name="Google Shape;162;p19"/>
          <p:cNvSpPr txBox="1">
            <a:spLocks noGrp="1"/>
          </p:cNvSpPr>
          <p:nvPr>
            <p:ph type="ftr" idx="11"/>
          </p:nvPr>
        </p:nvSpPr>
        <p:spPr>
          <a:xfrm>
            <a:off x="1078524" y="6276181"/>
            <a:ext cx="41148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a:t>Leardership</a:t>
            </a:r>
            <a:endParaRPr/>
          </a:p>
        </p:txBody>
      </p:sp>
      <p:sp>
        <p:nvSpPr>
          <p:cNvPr id="163" name="Google Shape;163;p19"/>
          <p:cNvSpPr txBox="1">
            <a:spLocks noGrp="1"/>
          </p:cNvSpPr>
          <p:nvPr>
            <p:ph type="sldNum" idx="12"/>
          </p:nvPr>
        </p:nvSpPr>
        <p:spPr>
          <a:xfrm>
            <a:off x="5263662" y="6276181"/>
            <a:ext cx="27432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de-AT"/>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0"/>
          <p:cNvSpPr txBox="1">
            <a:spLocks noGrp="1"/>
          </p:cNvSpPr>
          <p:nvPr>
            <p:ph type="title"/>
          </p:nvPr>
        </p:nvSpPr>
        <p:spPr>
          <a:xfrm>
            <a:off x="936170" y="949709"/>
            <a:ext cx="10515600" cy="8845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F3864"/>
              </a:buClr>
              <a:buSzPts val="3600"/>
              <a:buFont typeface="Calibri"/>
              <a:buNone/>
            </a:pPr>
            <a:r>
              <a:rPr lang="de-AT"/>
              <a:t>Dirigere organizzazioni in salute e felici</a:t>
            </a:r>
            <a:endParaRPr/>
          </a:p>
        </p:txBody>
      </p:sp>
      <p:sp>
        <p:nvSpPr>
          <p:cNvPr id="169" name="Google Shape;169;p20"/>
          <p:cNvSpPr txBox="1">
            <a:spLocks noGrp="1"/>
          </p:cNvSpPr>
          <p:nvPr>
            <p:ph type="body" idx="1"/>
          </p:nvPr>
        </p:nvSpPr>
        <p:spPr>
          <a:xfrm>
            <a:off x="457200" y="1657351"/>
            <a:ext cx="10896600" cy="4519612"/>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de-AT"/>
              <a:t>Le persone sane e felici, così come i lavoratori delle scuole, vivono in organizzazioni sane e felici. Esempi di misure: è possibile implementare le seguenti misure di prevenzione situazionale e comportamentale nella propria scuola:</a:t>
            </a:r>
            <a:endParaRPr/>
          </a:p>
        </p:txBody>
      </p:sp>
      <p:sp>
        <p:nvSpPr>
          <p:cNvPr id="170" name="Google Shape;170;p20"/>
          <p:cNvSpPr txBox="1">
            <a:spLocks noGrp="1"/>
          </p:cNvSpPr>
          <p:nvPr>
            <p:ph type="ftr" idx="11"/>
          </p:nvPr>
        </p:nvSpPr>
        <p:spPr>
          <a:xfrm>
            <a:off x="1078524" y="6276181"/>
            <a:ext cx="41148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de-AT"/>
              <a:t>Dirigere organizzazioni in salute e felici</a:t>
            </a:r>
            <a:endParaRPr/>
          </a:p>
        </p:txBody>
      </p:sp>
      <p:sp>
        <p:nvSpPr>
          <p:cNvPr id="171" name="Google Shape;171;p20"/>
          <p:cNvSpPr txBox="1">
            <a:spLocks noGrp="1"/>
          </p:cNvSpPr>
          <p:nvPr>
            <p:ph type="sldNum" idx="12"/>
          </p:nvPr>
        </p:nvSpPr>
        <p:spPr>
          <a:xfrm>
            <a:off x="5263662" y="6276181"/>
            <a:ext cx="27432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de-AT"/>
              <a:t>8</a:t>
            </a:fld>
            <a:endParaRPr/>
          </a:p>
        </p:txBody>
      </p:sp>
      <p:pic>
        <p:nvPicPr>
          <p:cNvPr id="172" name="Google Shape;172;p20"/>
          <p:cNvPicPr preferRelativeResize="0"/>
          <p:nvPr/>
        </p:nvPicPr>
        <p:blipFill>
          <a:blip r:embed="rId3">
            <a:alphaModFix/>
          </a:blip>
          <a:stretch>
            <a:fillRect/>
          </a:stretch>
        </p:blipFill>
        <p:spPr>
          <a:xfrm>
            <a:off x="3256821" y="3106809"/>
            <a:ext cx="6541612" cy="26024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1"/>
          <p:cNvSpPr txBox="1">
            <a:spLocks noGrp="1"/>
          </p:cNvSpPr>
          <p:nvPr>
            <p:ph type="title"/>
          </p:nvPr>
        </p:nvSpPr>
        <p:spPr>
          <a:xfrm>
            <a:off x="838199" y="892566"/>
            <a:ext cx="3258313" cy="88457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1F3864"/>
              </a:buClr>
              <a:buSzPts val="3600"/>
              <a:buFont typeface="Calibri"/>
              <a:buNone/>
            </a:pPr>
            <a:r>
              <a:rPr lang="de-AT"/>
              <a:t>Dirigere organizzazioni in salute: confrontare lo sviluppo scolastico e lo sviluppo del progetto sanitario</a:t>
            </a:r>
            <a:endParaRPr/>
          </a:p>
        </p:txBody>
      </p:sp>
      <p:sp>
        <p:nvSpPr>
          <p:cNvPr id="178" name="Google Shape;178;p21"/>
          <p:cNvSpPr txBox="1">
            <a:spLocks noGrp="1"/>
          </p:cNvSpPr>
          <p:nvPr>
            <p:ph type="ftr" idx="11"/>
          </p:nvPr>
        </p:nvSpPr>
        <p:spPr>
          <a:xfrm>
            <a:off x="1078524" y="6276181"/>
            <a:ext cx="4114800" cy="3651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de-AT"/>
              <a:t>Dirigere organizzazioni in salute</a:t>
            </a:r>
            <a:endParaRPr/>
          </a:p>
        </p:txBody>
      </p:sp>
      <p:sp>
        <p:nvSpPr>
          <p:cNvPr id="179" name="Google Shape;179;p21"/>
          <p:cNvSpPr txBox="1">
            <a:spLocks noGrp="1"/>
          </p:cNvSpPr>
          <p:nvPr>
            <p:ph type="sldNum" idx="12"/>
          </p:nvPr>
        </p:nvSpPr>
        <p:spPr>
          <a:xfrm>
            <a:off x="5263662" y="6276181"/>
            <a:ext cx="2743200" cy="3651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fld id="{00000000-1234-1234-1234-123412341234}" type="slidenum">
              <a:rPr lang="de-AT"/>
              <a:t>9</a:t>
            </a:fld>
            <a:endParaRPr/>
          </a:p>
        </p:txBody>
      </p:sp>
      <p:pic>
        <p:nvPicPr>
          <p:cNvPr id="180" name="Google Shape;180;p21"/>
          <p:cNvPicPr preferRelativeResize="0"/>
          <p:nvPr/>
        </p:nvPicPr>
        <p:blipFill>
          <a:blip r:embed="rId3">
            <a:alphaModFix/>
          </a:blip>
          <a:stretch>
            <a:fillRect/>
          </a:stretch>
        </p:blipFill>
        <p:spPr>
          <a:xfrm>
            <a:off x="4369200" y="1128463"/>
            <a:ext cx="5846100" cy="4601076"/>
          </a:xfrm>
          <a:prstGeom prst="rect">
            <a:avLst/>
          </a:prstGeom>
          <a:noFill/>
          <a:ln>
            <a:noFill/>
          </a:ln>
          <a:effectLst>
            <a:outerShdw blurRad="57150" dist="19050" dir="5400000" algn="bl" rotWithShape="0">
              <a:srgbClr val="000000">
                <a:alpha val="50000"/>
              </a:srgbClr>
            </a:outerShdw>
          </a:effectLst>
        </p:spPr>
      </p:pic>
    </p:spTree>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2480</Words>
  <Application>Microsoft Office PowerPoint</Application>
  <PresentationFormat>Breitbild</PresentationFormat>
  <Paragraphs>210</Paragraphs>
  <Slides>37</Slides>
  <Notes>37</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37</vt:i4>
      </vt:variant>
    </vt:vector>
  </HeadingPairs>
  <TitlesOfParts>
    <vt:vector size="40" baseType="lpstr">
      <vt:lpstr>Arial</vt:lpstr>
      <vt:lpstr>Calibri</vt:lpstr>
      <vt:lpstr>Office</vt:lpstr>
      <vt:lpstr>Leadership</vt:lpstr>
      <vt:lpstr>Overview</vt:lpstr>
      <vt:lpstr>Leadership per insegnanti e Dirigenti Scolastici</vt:lpstr>
      <vt:lpstr>Perché la leadership? </vt:lpstr>
      <vt:lpstr>Quali dimensioni della leadership? </vt:lpstr>
      <vt:lpstr>Quali dimensioni della leadership? </vt:lpstr>
      <vt:lpstr>Creare condizioni di lavoro favorevoli alla salute</vt:lpstr>
      <vt:lpstr>Dirigere organizzazioni in salute e felici</vt:lpstr>
      <vt:lpstr>Dirigere organizzazioni in salute: confrontare lo sviluppo scolastico e lo sviluppo del progetto sanitario</vt:lpstr>
      <vt:lpstr>Dirigere organizzazioni in salute</vt:lpstr>
      <vt:lpstr>Diagnosi</vt:lpstr>
      <vt:lpstr>Pianificazione</vt:lpstr>
      <vt:lpstr>Implementazione</vt:lpstr>
      <vt:lpstr>Monitorare il successo</vt:lpstr>
      <vt:lpstr>Coinvolgimento – con successo – dei genitori</vt:lpstr>
      <vt:lpstr>Condizioni favorevoli per il lavoro con i genitori  Quali condizioni generali possiamo creare per aumentare il coinvolgimento dei genitori?</vt:lpstr>
      <vt:lpstr>Scrivi un breve rapporto per condurre una scuola sana e felice  </vt:lpstr>
      <vt:lpstr>Creare spazi salutari per gli studenti, ma anche per gli insegnanti e altri operatori scolastici / parti interessate</vt:lpstr>
      <vt:lpstr>Ottieni feedback sul tuo esempio per creare uno spazio sano e migliorarlo</vt:lpstr>
      <vt:lpstr>Familiarizza con il feedback in classe   </vt:lpstr>
      <vt:lpstr>Fare pratica su come fornire risorse e supporto</vt:lpstr>
      <vt:lpstr>Progettare un laboratorio</vt:lpstr>
      <vt:lpstr>Sviluppo delle risorse umane</vt:lpstr>
      <vt:lpstr>Sviluppo delle risorse umane</vt:lpstr>
      <vt:lpstr>Le sezioni del modello della zona di comfort Il modello della zona di comfort distingue, nel processo di cambiamento, tre sezioni:</vt:lpstr>
      <vt:lpstr>La zona di comfort</vt:lpstr>
      <vt:lpstr>La zona di apprendimento</vt:lpstr>
      <vt:lpstr>La zona di panico</vt:lpstr>
      <vt:lpstr>Modi per uscire dalla zona di comfort</vt:lpstr>
      <vt:lpstr>Tutto è meglio insieme: fornire supporto nella zona di apprendimento</vt:lpstr>
      <vt:lpstr>Non farti prendere dal panico ...! “Pronto soccorso” nella zona di panico</vt:lpstr>
      <vt:lpstr>Burn out (esaurimento): guidare e responsabilizzare gli insegnanti a rischio  </vt:lpstr>
      <vt:lpstr>Rileggere e riconsiderare le azioni dei Leader </vt:lpstr>
      <vt:lpstr>Rileggere e riconsiderare le azioni dei Leader</vt:lpstr>
      <vt:lpstr>Cala i metodi di leadership nella tua realtà</vt:lpstr>
      <vt:lpstr>Familiarizzare con le dimensioni della leadership e cercare di utilizzare il feedback di gruppo sull'elenco per condurre scuole sane e felici.  </vt:lpstr>
      <vt:lpstr>Una bozza per lo sviluppo professionale nelle dimensioni della leadership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Leadership</dc:title>
  <dc:creator>Klaus Linde-Leimer</dc:creator>
  <cp:lastModifiedBy>Klaus Linde-Leimer</cp:lastModifiedBy>
  <cp:revision>1</cp:revision>
  <dcterms:modified xsi:type="dcterms:W3CDTF">2019-06-17T14:32:11Z</dcterms:modified>
</cp:coreProperties>
</file>